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8" r:id="rId2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83"/>
    <a:srgbClr val="333333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4" autoAdjust="0"/>
  </p:normalViewPr>
  <p:slideViewPr>
    <p:cSldViewPr snapToGrid="0">
      <p:cViewPr varScale="1">
        <p:scale>
          <a:sx n="42" d="100"/>
          <a:sy n="42" d="100"/>
        </p:scale>
        <p:origin x="23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B278F-41BB-47D4-ABD3-B666BA2C3B83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132F6-AAFD-4B12-8179-5844AF1840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55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7D4-72FB-4E3F-AD38-DC3A501659A1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AF88-7AFA-4A2C-914A-49703FEE5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3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7D4-72FB-4E3F-AD38-DC3A501659A1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AF88-7AFA-4A2C-914A-49703FEE5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96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7D4-72FB-4E3F-AD38-DC3A501659A1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AF88-7AFA-4A2C-914A-49703FEE5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34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7D4-72FB-4E3F-AD38-DC3A501659A1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AF88-7AFA-4A2C-914A-49703FEE5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62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7D4-72FB-4E3F-AD38-DC3A501659A1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AF88-7AFA-4A2C-914A-49703FEE5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92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7D4-72FB-4E3F-AD38-DC3A501659A1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AF88-7AFA-4A2C-914A-49703FEE5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26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7D4-72FB-4E3F-AD38-DC3A501659A1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AF88-7AFA-4A2C-914A-49703FEE5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77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7D4-72FB-4E3F-AD38-DC3A501659A1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AF88-7AFA-4A2C-914A-49703FEE5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00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7D4-72FB-4E3F-AD38-DC3A501659A1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AF88-7AFA-4A2C-914A-49703FEE5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04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7D4-72FB-4E3F-AD38-DC3A501659A1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AF88-7AFA-4A2C-914A-49703FEE5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64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7D4-72FB-4E3F-AD38-DC3A501659A1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AF88-7AFA-4A2C-914A-49703FEE5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81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EA7D4-72FB-4E3F-AD38-DC3A501659A1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3AF88-7AFA-4A2C-914A-49703FEE5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2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31CE732-5826-4DA4-88A4-6C4BB0ED521D}"/>
              </a:ext>
            </a:extLst>
          </p:cNvPr>
          <p:cNvSpPr txBox="1">
            <a:spLocks/>
          </p:cNvSpPr>
          <p:nvPr/>
        </p:nvSpPr>
        <p:spPr>
          <a:xfrm>
            <a:off x="519728" y="9252699"/>
            <a:ext cx="661541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600" b="1" dirty="0">
              <a:latin typeface="Footlight MT Light" panose="0204060206030A020304" pitchFamily="18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5600" b="1" dirty="0">
              <a:solidFill>
                <a:srgbClr val="2E7583"/>
              </a:solidFill>
              <a:latin typeface="Georgia" panose="02040502050405020303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r-FR" sz="5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Contacts :</a:t>
            </a:r>
          </a:p>
          <a:p>
            <a:pPr marL="0" indent="0">
              <a:buNone/>
            </a:pPr>
            <a:r>
              <a:rPr lang="fr-FR" sz="56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                          	                      </a:t>
            </a:r>
            <a:r>
              <a:rPr lang="fr-FR" sz="5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www.matiere-tp.fr</a:t>
            </a:r>
            <a:r>
              <a:rPr lang="fr-FR" sz="56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fr-FR" sz="5600" dirty="0">
                <a:solidFill>
                  <a:srgbClr val="2E7583"/>
                </a:solidFill>
                <a:latin typeface="Georgia" panose="02040502050405020303" pitchFamily="18" charset="0"/>
              </a:rPr>
              <a:t>                              </a:t>
            </a:r>
            <a:r>
              <a:rPr lang="fr-FR" sz="56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Z.A. </a:t>
            </a:r>
            <a:r>
              <a:rPr lang="fr-FR" sz="5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Larive</a:t>
            </a:r>
            <a:r>
              <a:rPr lang="fr-FR" sz="56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        </a:t>
            </a:r>
          </a:p>
          <a:p>
            <a:pPr marL="0" indent="0">
              <a:buNone/>
            </a:pPr>
            <a:r>
              <a:rPr lang="fr-FR" sz="56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  05 65 34 90 17                                                                                46270 </a:t>
            </a:r>
            <a:r>
              <a:rPr lang="fr-FR" sz="5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Bagnac</a:t>
            </a:r>
            <a:r>
              <a:rPr lang="fr-FR" sz="56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s/Célé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5600" dirty="0">
                <a:latin typeface="Footlight MT Light" panose="0204060206030A020304" pitchFamily="18" charset="0"/>
              </a:rPr>
              <a:t>                                                                          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A608ED-84D5-456A-8456-2F02DDEBE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353" y="9497701"/>
            <a:ext cx="382142" cy="3023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CD110E-DE46-495F-8698-AA9C65504C04}"/>
              </a:ext>
            </a:extLst>
          </p:cNvPr>
          <p:cNvSpPr/>
          <p:nvPr/>
        </p:nvSpPr>
        <p:spPr>
          <a:xfrm>
            <a:off x="3215640" y="3292326"/>
            <a:ext cx="4122102" cy="24776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fr-FR" sz="3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33333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fr-FR" sz="30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0"/>
                    </a:prstClr>
                  </a:innerShdw>
                </a:effectLst>
                <a:latin typeface="Georgia" panose="02040502050405020303" pitchFamily="18" charset="0"/>
              </a:rPr>
              <a:t>Samedi 22 octobre 2022 </a:t>
            </a:r>
            <a:br>
              <a:rPr lang="fr-FR" sz="30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0"/>
                    </a:prstClr>
                  </a:innerShdw>
                </a:effectLst>
                <a:latin typeface="Georgia" panose="02040502050405020303" pitchFamily="18" charset="0"/>
              </a:rPr>
            </a:br>
            <a:r>
              <a:rPr lang="fr-FR" sz="30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0"/>
                    </a:prstClr>
                  </a:innerShdw>
                </a:effectLst>
                <a:latin typeface="Georgia" panose="02040502050405020303" pitchFamily="18" charset="0"/>
              </a:rPr>
              <a:t>de 9h00 à 13h00</a:t>
            </a:r>
          </a:p>
          <a:p>
            <a:pPr algn="ctr"/>
            <a:r>
              <a:rPr lang="fr-FR" sz="3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2" name="AutoShape 2" descr="data:image/png;base64,iVBORw0KGgoAAAANSUhEUgAABQ4AAANeCAYAAABTeZP5AAAgAElEQVR4Xuy9aY8kWZYdds1894jIzOplZkhQpGY0gKiFmJE+CBCg5YMg/VEJIgnoE6GvJLRxONQ0pznVU9Vda2blFhn76uGbmZtwzrn32XMPj4zI7h5C0/QoRGWmL2bP3nrvueeeW3x9fdc0TWNNY1avzJbNyir+mpVW8HfcLa1bFFbVta1WK7OyY2VZWlkWhi82q5WtmsaWhn/iWoVZUVhh+KOwomisaMwaq21ghXWK0gr+FtaYfurGeN+6rvnvTsfvYY2V+BQa2Oh6ZdmxoiytKFe8brcw61pj3QafxX1XvAaa0Wka65iepVOWfGfFu+q3xL3wWom/+Y+3H88Qz4PnswbfVovRjvxn89/x3kOvr335I/946n22XSL/bmP4r/35WHvxzHzG/AvZM8f7jz1Dfo/4++Z3n9I/2z7zlO891r7d+7se2PXArgd2PXC/B3jcwQYoVzr3mtLqprTporaj0xv79ruXtigWtmpW1qxkP6TjEzYATtmmsX6/z7O8qqp0tutMbdw2wHle8t+b5yleDzuAtkLRsbLTtV6vZ91utz2DS9gYOo9x+pdFac2q5r1hO9RVxevge8uqshUsk1IPWKyMdgHvk857nZUrXLLEObiyalHZ5HpusHIGQ7S3tOld165O7uzzP/9nNpnc2mI5MStq63bbZ4Kd0+n0aHXAdopnjz/jNdpVuB3tKrdFVo0ZX2/YtrJQvy3xGk2s1gbBd/B8uB+6clUvreavbDbZYXhG2V1xH/wZn6HNBpuuKKxu9B2ODYwzHx7cH9fD60WnQ7tvUS1tPptaNZ3wGXr9vnW7aAtsuI51MFZlxxaLBfvSDSh+H+91O30rOx3albDreh3Ym2aLZWW9Qd/Kbt9m86nVy7n1uoWNfFx7RdeqorTzydReH5/YDx9O7PT6zuqi631e2IvP/sCev/ip9XifLu099jmftbSyI4sRNqyVsBwbPhMel8OPPsDfVo2t0N9F2b6GvjDZq7gev8/1UFlppVWLBefWixcv7PmLF7zmydmpvf9waHvDod1NpzabzdiemOddH3/YXrCv8au57+3GnIUd7O3Ddyv8Yl7TDoct3Vi9Wvmvxr+JZ/M5qHlXZ/NxZWXTWK/p6Dow7Tfs3DQfYG0XHWtgT6Nd+GWL3N5Hj/pc0jrSe416VKuUtn9hNeaIPw/6kL8l3iv5nPh0VRS8Bu+DjvCV3ik6ht+u+xNxH3wO10ef8rfs0ufgnMeOgAVSFNbtYU7g/dL63Y51O5wJNuj0OFeuFnM7upnYTVXbctWwn/EUHfhDndLqaW1lr7Sqqa1oSusVhb0Yduy/++M/sj9/851d3Da2hFOFJy0wv+P5tc572JO6un+3XNnISvus37e/+9kL+9HBmHMd3x0MBpyDVdHYdDa36XxpS0w7PP9gaNeTW5vOZ/TPsPixT+B5+53Shr2e7Q0Gtjfs2aDbpa+DPaU3Glm9qmxVr6wD/wlrjnOtYZ/g372e+k9rANdsrN/rsN34TLQda6fsmHVLvOfrt1Nap9QY4JpoT6eD9dbuPbF/aQX6fPex034V8wldd9/v2uZfxBmCFmOeYaxjP40zR12gNVNjpmEv4/3U37mPx9cbtK/dax/0PTbOsA33Ka2Ph+yN3KN8ync/5ofl/pb8cEwN7dvh02KfmC+XtlwubTgc3DuDY51y7Wbn9Wb7sX7TZzhTSq4VYQU65+W84+8YZ7PBqjYr+7ZYmVV4r4M9dGVFXdio07Oi0ndWxcoWzcoWRWm389K+/v6D/eznX9gXv/zSPhy9tdn82haLW90j2xvjfMX4qu3YoeTvYw/gmG748NqPdAY0K+25vA6fP7CH0pZYZ+xUGAe+ZzV+dqywRzWa+2lOab6t2UduA3WAS+DsS9hJaxdxj/TPpXntr90bA8xQnEeFcU63+zJ6sZ1NOAHzeRYYDdcgxie7MNY99jW0ke3gggxMp7Bu07HFqjasIuxtBc5S7BXNynqwq9g/Olex/63wC9PF+21ZVzafz+zu/MRuX35h1WJuq+XCmrrieRs2CwYCmBLwIw2Zzlr0f4Nr6eCR7cJRlg0T6zrvQ0E7uB6utT4HNu1SPq8GRjhX4CLxPbcHMFc2f9o+j/d05qQf9lP2Le5v7T3SXGm/oOeWUZ61q20fX4yLol/SxJWtxv6gbVjbCn2cXeveWggHwJ8/9r/ov+KvL28xI3hBbCSVG6ZYPHjMTlPYEIdqWVgN4yk6D8Y2DBuu79hs4VzAIMHAxEJrjRwYjTjkYyPnUuJ3BfXhnjB4uI8QGCxkFDhw2G6UGgDcG9uUgEOBh5jssQg5n8oADmXw0bCCAW4r30QEKuaDmianD1rcN58492aKvxCLPV/oD332Ka8/BTTLD5CHDrVkb2XtfOz+v03gcNu98kN92/uPgYOPvf/Y8+3e3/XArgd2PbDrgfUeIHDCM9jRAx7mZrPFyj6cXNirt4c2X1a2WD0OHAZghz8JermjwvM7C9Zt7uVh1OXAoZVdAocADeP1uA6MVsGGsEnQbgFfsFtgKOHz+F5drwi8lV3ZPPihU+ttgRMc9hxBJF5VQMFycWd3t1NbVYU1dWmnp2f21S8/t6vDV7ZYwHFfMJjZoXMsI1ZgS9f/HU5UGK8yFAnUOKCzZsziNdpDssVgJSXQyw1lGOE08AnEKGgre8AtqjB44djAfnMQMUCVBGYqKitnyoGqZMPgmvhuDdsODpg7OwTKAI5UtpzPrZrd8fu9nsDiBD4T8O04QFnxGkIFPDjc6RIskkMB50NABgATAIcdAopyjGiTOjixWKzscjK1d8en9v7swq5mS1tYaYsajlvfnj9/YXsHP7L+YMxr0JELBy0MSL7mZjFsXDfeYw6gb+E4wXAEUBb9HQFzNRkBaQFL6h/186Dbs89evLDxeGzz+dzOLi7s+vbGwayCwCFejzlMANtBbPxJgKbbSbbpmhPpfcGAf92Ch/WqJjiO38VyKXAEICLmTpprcBwAGtJFTn+WDZxBAQv0hQKM55/tfG7KnjttAvPoYNOaboHDcKjp6zhoKEfMx1nGeQYcat4JIHTigQOHq0IAJR37BO2IgCDwEGtAQCb7yMFWgeMA5vQZ/HRLeAp6tg78Guwl2Ce6pfW6uB78nZ71Ol27nM/t8PrKrhe1VVw/AgEJsnU7VtQdq622Zb20TtG1fqdjL0Zd+2//6A/tX778yq5mIFu0wCH3u6Ij4Bf3J7AmPwo+zPPBwH4yHttP9scE+rB34f3RcMi1M6+WJFegr+tG165Wjd3eTTnOXCPwybBGysJ6mENlaeNBz8aDvg16DpzXtXX7fe4tGH88MwA/+XN6PoCCBNu7Ag4F/hkBVn1WeyLat1phfwXwqPfQ7ngPn8Nj01fDXgjwMAuOOGyfQMLYywI4jGXK7TT7eQg0DP/rqcBhgMzrIIJAnnjt1wEOtR+3P0/yHfPPbzFKPubvPAgiOkgujo/ORPzgnHgYOLwPkn4MOAzADtflHoO9ycFYgmu+e6RoDAMbmFNoD85L+PoILgKwa2wwLKyu70heWq56dn27sldvL+0XX3xrv/z6azs8ems3t+e2mN9ZVS1t2Sy1O7HD14NcsZd1CGDqMwoFaYb4N3wPw6kJRGEDOGwvybmLNajv+VnpYBVXkzZDrpeYy+rvdSiY/w6iU5zfGTiV20b5vp8DwjFFOE+dHBXAIe4mnMNhcB9SPrkHamJc+H1vcxr5dM0OewtXEmbXYiXYV3HecF/k2tZ+xc850Qv4EalcOFsZEGpsVdW2mN7Z3cWFTc7ObHlzafXixqyurKkAGgbI6vYIQUNc1QOmCTh0KDjOiwAOY85lwCB7P+GAmgs6i+KNCH4Lj6IJuQYcKuib7wsJOHbgMI2Nk9Y0Phn4mGab+jEH3KNrHeFPrC21W7Zt+jqBT++jmFcRfON6D5DSD198MQtIkugH4J7rVKB1+5ORANK1W0A5AYc/O71uglmIL6M5cTgTnW9wwAnHZQDcLwbDGAeOB6gVtSqBKLshHMAhgWGP2qaNyyeQbzI+GjJY4/q8b7ATs8fKohuIkOL+wTiM9sRCpdHPKIcvDLAaHaDU8YvvytFA92FSa9pnE4troD1IYgC3LeCYVE8B8jZG68F/fuyweKgNWy/m0YJ8s3msDW7mrU8rjzw99t0Yg+iTbZ9/CDjc9swP9ekOPHzKSOw+s+uBXQ/seuBpPUDWFKPmMipgYyyq2o7PLu39hxO7uLmh07FSbP5BxmHcDUw4gEAAk8A6A1gSAFacE+uOW+u05cy4otsnEBCv0fl2VhEclQA3aLA747EHY9XPLIAEYsjVAg6dTRassjDQGTR1RhQZZgCuipXV1dxmt0u7u17a8ftD++HVL+3k+KVV05nYWwYnSMCWnseBJn5/3ejMz+5N4DD6pAFQFwYeTWcBjWQouFHMvnBQFgAS7C9+n89PWpIC1auG4ENkdBBQ6QhEaUFHGY20l8EUoiOorA4CZ37t4CxUtcApgFRkeBK8BejXpbNQ15VVlRh5uF/YVREI1xsAO8QeVVQcHQgnpGP9fs8GfV2LNhoAnV6P4DGe9f3JpX04ObOTyyu7mVe2tK6twC7rD2x//4Ud7O8TNCy8PQAekx3h9lACCNG7DoJtYxyyDziOHvX3YHY4eAiY04mCTeqg5/P9Z3yGxXxhk8nEJtM7my8XHIPRoG+zxdyWS1iknmGDZySIBcabWF8RQOfo+7oUQO7erGf44N64LkBcMEAXi7nNFwtb4H5gV4Fl0KwI/srZC7ahgC0+HmxuAGRkl8CZp+G/nqlCJ7CfHMhgCWrOYThbBoiYgxxk5QA5QyNRCZDFBFDeAXasNQKH7niJH8gv0okTFC5wN+Y/gEOAhmRS+X5F1y+tPfShQGPOTQCMZFpgPnkQAkBXtxQjr1PauNuzfrdrF7O5vbu6tKvZgmxrfo3zW6BjaT2rVgv2eVl0CZp9NurZf//Hf2z/97df2uVUmVSxxsTADdACQY2W7dzvljbulPbT8Z795Pm+7Q+x1yHoYATwsG/yuclOAlhnAocXSzJzMZ6Yd2IIKhsMz4wlOex1bdTvEQzEGsA8IfvPWTl8Hn4e7dH6BWAo8DAAd5wHAg7FilUGl7K4agcS9R6BRwc9+QwOPOp5BBxy76Vf5oCO72fCqzMGeZCLHsn0uu8HaDHnPkacAzzTYk34Xh9talk/GfPrExiHOXiQn7aJfOL+/zqH8Wnn8qcAh2sghy+9AA4VLCi5zrczDjdQWm/eR30t99t5hgJ+872SR0agNmSvyPevCeg3VgJ0BnjtgT+w+epyRTDw9Hpubw8v7fuXh/bLX720V69f28XVsS0WE2vqpRU1ziSzRVk5CCM2dvqJLdLndeBAwZ5yT18YVwpwCFQVfKSm4xnUn87AT8EL7ZzamxVEaTfMdl5vG10Bh86/zshOkRmYrwGd6RF01Nhg3cRPAId8rkIMTrZ7C3DIB028b11B61A7eFwj9izscv5U3ictcAimtTIhFHDhJwtnOzpTEwx28JzRlkW9tLvba7u9PLPl5aVVkxurZ1MyDFfNUmBjTBgP6PHmHI/IOI1zRH8SxUH/OQMxgOq1vgmQaoPVGc8Yn93EGDK4jIHofP9QgFN9E0ORggXaxGLV+GdivLJxc7B7PajgoGD+9Sxwx75wdqIunP6XMQwz4NBtttRezjvPnNVBeW96pn7IWYcxCWJ//rPjqwZxKABoLdWznVAwHxFJFZPQowmORuOg0cEAW6+wAQ4RshLhUmjh6XBy4JCuhhYlNm4ZW55GgwOF4VsBpjBiCFzyJU99CLQ7DmNPQ+aBFwh/1g2MfngnI2qE9uMgh9PD5Q4jjanThfVLGc10P5yyy/kWo8MoOQzHNrL6YJQna8NvCmz9pt/PdpcEWm8umHszJ035nKDfRk2e2qa1hfbATbZda/O1zX7O339qWx56xt3rux7Y9cCuB3Y90PaAAmX4FVAymzd2fHphhyendnVzY0ukpwDQilSe5BzoGtqvW3EMOGUADpE6jJ9gHYIls3lGrDuN6ym13d6AYIbsHUmWBPsQTnmYZHSCEeEGswbAlD8ancOyJHDY2pvO2HP7izaOAxMAJBCRBWiIp6nmjd1dzeztqx/s5ddf2smH762uJ2RvCcATi1LAYWRWyEkO0Cx/vgAqc0ZB9B+ZgGArOctJtpSeEM56Arw8ZTiYZ3G2K2KuT9GgJdtMQd3oc6Y1r9pUPjFN3UFxBiYACZlQSkkngFjXBATB9hAgpdSsfq/bAnPIXqkqq5bL5Lzr2VtDW+lFYpvA9gSQAzCz6HUJ9uEp+z0BS/hByjLAYzAKL65v7eX7E7u8vrW7JZxN5EoOrdMb2v7BMzt49pn1e54CzZvKwm+fvU1FY+TdbU/apu54sc+dn0J2CABan9+yTcVwwzwLMIpkiG7Xnh0c2GgwtOl0and3YMYwIc8AtoJpuD8aikEGhkUCDgWUARwlQ5ZAojJvCJyx/R7ETs+jyQ2QNoDDJYDDJYDDuViHBBXFVs1/w8kPaBA2crkSe5IOGJ4vgMNgLsEfAGsvMU98LgY7MVYbgbxgijhg4MBhOGTsD5cuUlpbBhyK90G2JyUEXDqgDuAQ7zKIEOn3uF9wiATaB0hF1pvzSnE9AaNKVdacQ6pySUYeWJ7jXp+sw/P5zF6fn9vVdE4mEjwSAYdi51nTtcrAupZzi/d+vDew/+E/+Yf2f3z1Czu7BaTWslrQv5H6i+dt03qxj5U2Kgv7vf0D++mLZzbqYy0hna7hfCBDlAwOSAusrCJYuLJlhfWpTC2B62A3Y8+SL8112VUqNkFoZ8MKINT+CbCPvhw+3wX7EPNPLESlMGOPFKgIJqaYiU4c6fCKzpTVZ/kdB731Peo9uK8ooIEp+OFnpJTkNj1Z+1YwWBU0ib0sTqqw/bf7AI8DhwykZKnK6zZAkEc8tTW1Vm3a9pO/muNX7Zno8hcpxLXuXz3FBnno3ps+0iZwKBRMvrb2N2XfAXhuU5U/1gIHrLY8+vq9PSWZYJrbAsTpcQ4C9Nb9qw7O5o518HEuIHKibbHq2Nn13A6Pr+yrl+/sm5c/2Ju3r+zdh7c2nd2YIUBX1wQNO43O7gV3Ef0EcCgML3nvQQ5L78f4CI/ImHl5ah7OxwxsEnAom4jwKG2FOM90nggYTZBkO1ccxIx2JiAsBe7cYuLnwATTnpnPnZzBmLMGddd4ViT0+nHnN8sfKeFIAR4ya7P92UzJjyChj74/j/61bBQwkASEdwSwk8jeQLvqxur50ubTO5tdX9vd1YXNri+smU2sqeZMZcbVMrzQB7KdaALmHBRO6G/L9lQqtM6rYOdxTuayB8FGTGdozOf8PhurNoJgHiSU7aDeboNgOXIYLNR8j1gfw7anfT/DC2lQfMwTozU2iggzOFDJ8zlfq0GJdX0hn1Ociw5QJ4PXMyLyEdff1Z41Ymz6R5tmr2VVWPH/HF01MFCgz4EDwWOZiX2Hg3a+avjLA9eBvqCex4GDDu3TuJHOilaxDpgAFmH0YJrI/nQNFm5mOFyCEi+QkfFupmO4LoEbUNw4ffIQXCS4J+bhJp1d7osbWt6Jq1XhdH/1Pe6D5x8SONR1wkiHoR5DpU1XWj1rQ7aB/K+9mQZw89Wn//u3Bow9kXGYO3KbUbF1ZPzpz/CxT24+37bn3QGHv52+3l1l1wO7Htj1wOM9IIACZyXO67Pzif3w9r1d3twIhJDZnEAixwnXL5uF/nmuQkes32faJn7AOoS+G5y3ALbiAgGuxZ/BKkR6HQxEZj3QXhFjKFIS4yiGUwqmTA4cxrkGYAqpyu7Sp3Si/NwhoEKD2nUPC6R2lnZ3s7L3r97YN7/8N3Z8+K2t5ncEdupy6VpecojFXpFBzdQlN8ySI+z2S4B42+yJBBxSX9K1oYJ1kOyrMFA1Tnm/Ubsv9wh4k9C3kq2D36qS08/Pe5owPil5RQFNdIXgJAEwhKM5X9DZ5BUBFGAMCGo0BMbqynX1PCVG6btqK6Vo8PfQlYSelRtdSkkurQMNQ4B+TUPtt74DRFVT2s10aSeXt/bh9NyOJ3cSnME1ekhrHtto78D2957ZYDAkEy1nzKUp6QBmynChnSkDMoDjYF5K+0mpynjGBBz6+LJPajmuPaSCdgGqdazfg66lcY6zr9zGxZwE0xCMQ7APwRoje4sMT7d9nW0Idhxtcgc1yWmNNC5nZ9A2WjUGsJC/YHnyV+Ah7i3gMMbcdbtIBPCUu5SSJE2rYF6yfwg6a4ZqfpW2jNSpjAmhud0C2mAsJiCPemK4bjAHHUik86lUWTAHubYTs9B1yd0+R1vgEOMX8mfUqIxUd9jkwT5RQ7UnUIJAgJkYMXJwIblE/XMAh/gFQxS/Dhzu9wfUBrxczO3V6Zld3M3ohWA+UZMMDEWkLFaNrUoEIaADCvmCyn6yP7D/6R/95/Yvfvm5Hd9ATxUOrWuk8bsd6xUA1grrd7pkNkITFcSH/d7A/uDFc/tsD6n18LUqMv9GoxGfATqLZI9iTH39kWlIBqKCF2QRU98KrC+lDCMFWyxs/AjA63fAsmw1HnF/PhdTkbGnkvibgEOChdhXwfB2ny5IIexLZxjmoGHSeaNfqYCEmJARTAnt1daJD6mpNtji3814r8Hy/ahvFOy2BzQOtfdVZIk9BEAGSzxg5/x82naGtjv9/XcjU28Nl3LAZwsW9/gRnfmWm/4RR9kXbftseA1nrVJxuauvAYfDdCasP2dEerByHIxJMEOcbAIuCIZlabcIehHAdt1hgWEKTDQQlfDAEcg80E6+mszs/HJu335/ZL/6+rV9/d33dnz63qbLC5tXN0ptbrpmNdZbbZ0CcxxkoEiPTVzm2LA0tgx+eHTT5wXPOEcH1sKcPkCx16kvvT8d8I6pGAEmdbWzFFOKeluTIR+PzbM+8Iw2zNoSNOOzebArnUcOkqa5w2PAQdCIk22ZWGQtx17u4GHgJjgfW+jG9wt2X/ZfBprDtqFMB5mNmhsYU5LQqtrqZWXTuxubXF/a7PLKFpdX1kynVq4QLKutLpSlocmT64zGvNJ+JdzQz+h2ckoug0aIZE/EkMdrAm5jLm7uE/jOZtfEPdYWXjrfApALfWYHKF0+o/AzeU0OboNxuH1Be2+7NmcE49QW2X0JpBQq5fM6DuSNq6bv0MDyToyn9X+zrSFZ4OfwGlq4eU2G7DZWvFnxL4+vG6b64pD1gyXQdHwe4ByESRfQRKAIugaSdqLTUz0eqCIj6RatsDPe98QXUqRF7cWCB8iovHUeRoyICcxTakGrQ6jDKjYBPRyjGN7mXNiznSiKYAEApEkG8NMjlkpLhoajiqMMBJmnXH++x+/l0S4xEDYX//pGu97xvzXg7yMg5FPu8VSNw78J4PAp7YvNbPsCW9eIeOigf+i7u9d3PbDrgV0P7HrgqT2gIOGyaux6MrcfXh/a5e3EZtCxg9FXyuhO6TKbh4vbLWEUA1whiNfrkYnVHwzImJnNpkynlN7aOhss3+MTcNhTimQCAZHS2RU7S5kA8Z7ZoN9T0Qk3ZgOkQxuYdbAS2EMHgeylNj0u7B88n4opdGx6s7APhyf25ed/YacfvrPV4tp6gBbLntXd6h4LJRV/cw062iFZql6MRDz3tn9LA0fBWnkvSvsNjbRgX/KtsJ8Y7VfWh4AhiYgH+kMniXacNO8IkDn4F0w33A9GfzDpwrEAIAgtw/lUBT0IPBA0FEAHIXuy3TCmzmREIQnpYMv4R/YK2YVMMQd7CUAHxsPbC3ZKr2f94dgG0PdbLf15uwQN359c2NvjM2obNqMRU2q7g6ENxwc2Hj+zwXBs/d6A7YIxGvZqOBFpBSSHqLWJYxpvzsXo883IdACKtFNd4w3PBD28u7uJGLH9HhliLCDhLKv5fGGDQc9myzmZm7gONfMScCjQC/p0AKjc+5Y8gBciTHPCWaAAIRdIfQaLcZWDhwIOUeAmwFBBMc4woKS4rz2fK2LkaRGzKItWSgLjoCima+n1dq260+bfYbqzZqxAQawlzhMv9gIQkCL6bcFEMqE8JZmvRzFFFi5oCBpiFaCYoYCorrOZBEy6OyAA2vUNyazzdU6gH0AqmaEdFfIhkKZUZegU7vf6LMBzVS3t5cmJnd7esRgMdAxJNCAg17H5orKmrJli36xKanR9tte3//E/+0/tX/zKGYfB2iTrCt9VMRfds0PgEMBez1b2bDS233/+zPb60F00zom98dAGwyGBkinXlfSpwEaGv4TCT9KsWlmPe2GXa2nVVHz+AdiryIl2pg26CKnPo77Sihk0YD86SIi2cD8VcCjwEMxO+WT4rggmkU2mAggEaQFGRoq9E1HE8s7IH1lKMlmIwVTd8mciF2U+GP0+ZzTlfsVm4Mcn8DrDOJNZCuCQYg4RSNg4HuOa0kZtoYan+jNpT3eQatvpKzjg14UOn3qe6xiIghD4FkAmMg5dB3U4UHGUFoSMZ27lwx567lYV2NN8AbAR6BGwp+3fP4X3wPCtwTaubNrUdjNf2cnl3F69uZCO4Zdf2OnZkc2n11bVUwb5VijBUQMDAHkHPYaRWwhgKfrOig8t4BaIFhgTknvrjDL2QUrrbf1/7VjKTkiwtbOUsQ6YCaAPOUil+wU4nI9K9FkEfDb7EGehWIstGBStTK1N+JETsfK5GNp2XmBWT6HU682zDv9GDQtlP2h88wzL+Py2dcWwy0YkslgW1nQKW6GwDS+E1PPGGjDdr25scX1jN5cnNru9BLXVimXF93FKrJpagGMIoKZiKJEJ4E+SE7PiuRN5zHnIHjgScOiMz9hn8mIy2R6zDWznHe8Rwdx44esC3KRtqbNMk2Cdkbe+Kn0gMsJbCjBs6BTSZkzFi1r2oIhyrqPit0wHXbpZC0JqbrZnIXeY6Acai6G7qxR7nZkpOuhfd2TN13HLSHTg+c9Obsk4BC9oRWIAACAASURBVHiIxY4P4IDG2iCiDBFeK22ZxLWVwy6hX7wvo1ZRehVGiYbzYA99C7YNqTexGFlnkP/hJ6UTuGAoK5xBqNcFzgFUMj0kqzQk3RQ5MAEgpoPIOwvf4wHoRhlFlr2TWFiFQCVoz5ogCYikaLDul2rGuXNyD8H+iO7fpx4y65Nu+7/ubT5ZFOCh7z8VOFzb9NaOy5hfrcD7p7T1t90Pv+3rPeVZdp/Z9cCuB3Y98LveAzgecf5PZgv78qtvbTKd28yLLBBmIGqQORkbh4vSdttCGwg4hrYeUpbBoAGwA8YHGFlgH8KOyNNoZftEcRHX7gIY5K/DQSbQRd3DtsIyQUWyv1xPjBVrveCDV6+FFhpSO8m+8TMuNK5YfdazIeBvg91we1nb8eGJ/Zuf/XOb3BxZiRQdGuxi6axKaQtSfiXSVn2SkMGWVUwOsE1gZ2ucxWeSbeIsKVbBQ2p4tZQWEBmAYi4RsHOwFO0GEMKALLTufLyiiEzoG6qPw0QTGJQXTKGBiWfxKr0BdvE5oI/nxW3InOopZRXjCF295Uppybge2jLe27MDpOyCMeXPu1w6SJyxV6LfYvwJuPX6NgDDtDGbTO7s4urGjs6v7fjy1m4XS2vKrjWDIXXtkJr8/MWPrN9HpVjIwHVt2Ac4vbRV7U6SA01R/EQsmDaFWelObRXLnLGTjG6fe5juYk42BPfQTvyQfbisKOoPdi1T+r2iN3Up0TeVnh+g0BzAoTNuo0o4wOKYi2CmMS09q6osfUKNMceN9jLS/6EdKk3DJarlNpozaEOkKQfIF+uKbWbR9NahTo5uAvfEZpVGkgBfMluCDZGtU7A+VMREpQfXC6Z0WtAwSzsmW62RAH844gzVE7Qi51ckAmciorIw05UzDUOmLGe6eCz2GPqnDiAy3date/QJ2om03v6grzEEs6/btWG3a3vQZO117KZe2fcnp3Z0fWPg9UGtC/5IH0VHuj3qU6IcD0H7AmEEs+esqvzH9n9+86VdzVH8RQ4mVjpTMwGYYwWjgjVTf8FO7dqoV9p+v28/2d+zg9HA9kYDG49GnEdYc4sZgjaqKhpBCIB0dbUSq5TzTGnKq5UkIHAvzM0oYAKHEUzsfh/3w54pNpG0EAEKOiOQgKvrHVL2wSsrs/q0axQ6a0dFoJx5zIBAaB/6tfBvB5cD8AufsAWc14Gz9vX7qcr5ubDmq2xWm80YhzHfc1IE/s49cq1acMvGivvQN/01gcMIWuQBify60X76yeuY1log6jGQ40m+UAYcql045woVUkJV5S3A4Tr61LL5hBJobHLQEM9DWAiVeLkmIGeigBA/z9RD17GdLuxu2djVzOy7t6f2r3/+pf2/P/9LOzx6Y1ZPrChmUKxlUd6qRmEiVFsHQIUzBmc3dGBHBBKX1UR2gYOwMZvYvoTSOPiSTRoFRRRQyZ8pPiJd3jijxajGHA55iXs4gANPa+Sb7IzPxz6dKSwu5NkbG8QonFW8B7lVLRgaNguvF1mrZGR7wMeBw5hSOTit4kqxrpz8tVEYJT8fYkwJMgbwphetRAy5VxI8rBsEFac2u7myu7MLuzs9t/r62ooaxb+W0mpGQwjkeCDTK2vp2WpNt6RVna9u11lO5ClnwgfuEcAh+0/nZVrzGRgYrwn8c3mRLcZ8OvtT+dzAhVa+l/uZzDPrY8Chi2dq4FswL80qx8TYn5JLYRDKdUKVuptmc4sGr2+XTmfPgMa4n4/TQ8ChHr0NKqeuyM9SWTZ+3nsQAG39v44mIP9az5+LxVFgGMFgxZYPEVU3Vjy4yShvi4q3DcbrZCVqagrRlmyhg3KNFeKGpyrKkUpM44D+CKJXis5TjJeVwXDIRjEWX+KeSqMdwyMNobvhaiS6PwBARbZUU8zLvuf6iNxG2zSeILvygE6DpOh9rnGo8V4/bDbn4ZM29S2T96kvfez6+Xu/FnD4kcPsqe3b3Cy39c+nHIx/0/35Kc+1++yuB3Y9sOuB37UegATg5fXM3hweUtPw8vZGmsUEP4Q2sEKxO6jhYITBzJS5cDDdqKMYvYNRAR7CsYXTwmIprveWR+bDuFYKHgUEnWVUEjTsgVnWQ/pyOAVuXFMzTql4qNLHyrTUgXPGXrfndkYYfu1BF8AhBclrswk1Dd/a11/+lU1u3tlyccvKrIP+iIbNfD5hfwAAghMfToDOtCwS7enAkdq7Vi16I9Id/ciUPoAwvDZSgBeyN2CDu14j/0SasRdkIUgblQ5DO8+dnQCQ4vpw5FQwRnqKkZrM992hZro1rgm9Qrah1vj3ewQ1AF7CFcH7rNQHcXY65ADPBgQPB8NBSp3B2GtcBWCmYLrywZxRWotF1cCeNDu/mtj7oxM7vri2u2plDcDiXp+gzI9+9FPbO3gmALmAZhuYphprgpVUtnenlYwLjclDwCGD4C7Lo0BypoWYin244+VACoAVsTQFVJLhKQHwBKTynnA8MSu8OA8LpZCJGHqY0vuKf1MvLrH+lKaKVGQyygAcAqTmw1apyIEAY4GKAJqCBcPMHmeXIsV3HSRtdzAWkIGvSh3NtiiJuLdeiIex9NYtjWrYMO0FHMLGZphffd3oflExGf5FFECBMCglh3g5z++hAwmYLqt/yu83LG4I4DBVXmbqrKcju/anggdydMmAg6QBmYlSUiMDM4BDBB/KwkYAoAcD2x8MbewswFtr7LvjE3t/cWFIkwdIQT30TseGmH/QGjSAsxVTKJFa/mxY2n/9h/+h/dnLb+x6gT4Uew/tCU1BFRtCqqWKjaAA0HjQsRd7e0xVPhgObNDzSu9IQ58vCNJrT3GWnm95ADfA2tbeKoeeFZBZ+RnPHfdvU5GRRj/sam+RLx9VkIOsEVWTBQRGIRSMM4DOVs6pZZsytTkqLbvGLFmMDjgrmyw0DNvCI+EfhIxAyzsJbUjPRMxSlWO2ftQXeCJwCAZWDpTEfpRfO0gnj913049BEzhiW1IB8+vH33PwcM13+1gq4VONjweAwwUrsC8ZaCFgke61DrQRiHb4KkA2LW4PtsSz+hxUeryY7dQh7QpAny+RllzZ1WRq33z73j7/4qV99c1Le/fhnd3Nz622O1ssHQisUbncdT0bpP0vrCiVkt+selYv+7ZaldYbuGxG4jcHshk8qTYdfb27IlfSEYt7gEmr9UESlbP6cdbnfm38XeqC/uPzL99n01zPiD60N7y6ebDEVAiqZYBhSDA3AjzMdQcDRBRuI1IXfnLQkPPbzzzJzOiHI+ygtT7jMiJZujlDqxlLOHFvMR8QqATTHfqFNzc2vbywu8tzq25ubLWc0U5QKSecJ42toIcahUoIJkED0Qu9dGMetTqFOn8VHKO2csgKMKgVacqeARrAXLD2Esi4MeIOJjNh/oF1la8B4F8aLrfl3AYQ69DXyLbrrAHWGQMwaw4+Ent6GhEnqrXzKEbKX3H8bO2pAoOKNjoAzXlAu8qzFgiVxRp3O8gDx624oZ4rERbDRvNZJbO2seKfvwdwCFBNABwmLJYhqw+j0xANpEYN0FYpDqLTYB+l/nKDb1V4eW42VmE2HTI4xEPUOQwSVWWMBaLNWU4J7wI/wRmHvaJW5WQvgkIdTN+VUwQu9DMcNIz4InQRAB5SaDotGBwWYBvidbERV40iwq0mooPEUWFxAyCMjX0zMr25j/+7BroevF82mTY3vbzNKRLi0YzN9zaf76n/fqhdEYVMkzz23Q3K8L/rfnzqc+0+t+uBXQ/seuB3qQeurmf29vDcTi5O7WpyYysXEKZjUYulp2qabny5t5cALzjzXYF9qIRLcGm1YgorikXgdWgdDodDGqVghi3m0oLbFs3HZ/AdmhR0TsE27BO46nR6bgiva+TAXmFRgWpJvblgCsDoL1Gd16uCMr0lTwH1lCMADNdnc3vz/Vt7/fIXdnHy0jpIFWZ1YTGWWPwBZk21JIgQbMPWGHRdL7AKnNmAeRLAUPwZZ1sY6HEdsQmUqkxQDr80xL0QDIshKB0W7ClhumHBtMFUmVWtU5g7M4UzQ/kan00ZJMEuwLMIpGoNbUrEuANAnSj2X23NYsFxmqPSK7T7wKYaDg3alGJGAkxUarkK24i1SFA4Y2vAXkNa3e1kbu8+nNjh2bVNZkubefZLg/EfDm3v2Y9sPNongCx2iHQapc9Y03sifueOVLSVfejVIGnfhyA9g9dRJTwDkz1LBeBsaDT2UPF5iPsWVs8XTO1WCjkcZPUPQEoWjokK1ehDpCaz0AuK9KCwhoBCAmuwfT1lCyATmU6u54dxwNxdsFK10sg5T/i74HssRkPNRVRXFnhIWy+KhrhGYQDtCSgQBSU6QuAt5jYAUXcnZeJ7+l5iamrXY4owNQ3F8GmhWUENhP9C3xDMGAB4/Jyuh/Q1ZDZxjrBzpF/YAja6Pp1j1zgM4DCqrBO0QnszyQPMU6YGY74QOJQTQdYN5gXT5ZVWObTCno9G9mw4tj1WIC4NwOG3x0f25vScUk0o0wN2ItKLR/0Bx7HprGy2hNyCPA4Ah//NH/1H9uevv7OLO8w/sRTpC/nexU0D4DvSlQEajvr24tnIfvz8mf1oPLYO9AqbFYFG3A+6okwfRk+CwYf9hNXhAaRovVXcfwTp9KCfiBRsMLQ9IyyKF2EvxOsoBhnAYdIlRDMJ9GjvpvZiVEeOCsxeGCVfQ/w7ahMxXVmFYxw3J2u0LXDZnpI5WJcYVD7Xc/9EXSft+fh5jKzhkzKxseNeKWDia40gu1807cGce+tAUxTqjPs/5Is8BhzG/Tevk+6d1Tx4CnCY+2qbfZM6aw0EaIGtYBxuBw63sPOwT3m6/SZwyPOFMy+A7YbMVp6rYHyDHV6U3MOPz67s3YdT+1e/fGMvX35rx0dv7Pb63KrFHecqpjACKthLWEyFG0IAWgAMoZOC+4jNSBUOQWCpyMcaCB1yHKkfotqT713eUdp+vGoyv5PTunT9dD7HvpoBgNpnM6bNBnD4UKoy2FEhPyEsSsEayLg5sqf9k5W9FfAKwIl2kVO0sO8u7vE/nbTlwGHCLDJj1Z/MpeG8EnScxfxTIA7ZlgE2EvtZ2e38xmbXN7Y8O7fq8spWCDAvpmbVgmNDUKnoU+ZBhyzp7U6TzABC7jvB+tRTtucRzkSd5erS9gwSE9/PFm0aOutcTu7ePuEsetk3jwCHxB9UEEvD7GMbwKGfeezKSF33NujQ9TM1zaOEJLZLM+beJvC4Vhpc+FmLtWVpx7F3JWwqa2foE3vgVG0S0z1lDbGauWxz2n3txrSW2sx543NdQWWz4n9/c9fEpASYhgO5rTysQcQhhrhy6PbIvgpWoTpJJcxLUr8R9RY7sRVTbbUsnN3pOisyqJXUEGg2Hw00flTVI3i44i9TilmdC2Af1YfcABQ7MXQQaRR6dCu2lagCpifSNXH9rhdAqdn+GCANstsw0kgMjdgHkGyNi39vY0PZduA8hHZna/o3+uvm4RaG/mMXzddI/tnHgLttB929NjzQL4+16aH3H2vTr3vd3fd2PbDrgV0P/C72QBttjsgfAAuBFzAdrm+ndnh8bocn5yzigMqsAEzww/Pc2Tw0XgNsyNggeImgEPTrABpCE4tpcQAIK1aYBTsNzivYZ8PhgMbL9G5iSzjArLTsRowbOQEchmGIa0OrsMvqnz1nIroF4XpdaIeMIml9UZsIdgmAFkNaHhxaCWqzVAoAUTq5EPVu7Pxkbq+++dbevPzCrq4+2BIVHWFcOYgXhj3PoKR5FM6FZk44UtJJygKtblNG5cRwVOUklwTpZGS32RrseoboHdxy+wt6UQAP8ctMjjCwPb0Jdg8BlyxdmoBuVD70fmJxlEh7DscoADcUO6mldCdBe9k5sGGou6d/ENgEYIE2YN5AE1OMuoIgLqtqk3kpbUOMC6rJQo8StidTZpE+t2qoYfjuw7F9ODkny3AJ9iGKYXR7NhyNbTTes+H+Z5xjuI6MUPdPGAD2TBAPgKrCdKvtRycwk2KhDYq5QAAmqn17ReMUpVeBFADee3t7BvAQ83lycyvNRwJRAK+cmBukEe+v0Kcj+6wrti1APupth24b+iBE5mnjetEWBPRZLdnTkSE+DwAbQOJyzj4naEimoX4TUBKZPwk4DOH0XNpIYxqgH+PyUdDErWE5zlHYQppLIl3I9g/GoVKbw811SSPqGzqD0VkfibURwKG/TxYi2KOUEQqdRemT89cBSjmNuj4AKhQbkVMkX4JgItiD2C8AEAKg7Qr8pUYrgTyxUnuN2YvxyJ6Nh7bf0+dvmsa+PTq2NxdXNl9ptgyLjh0MBtQjrFdL9tcUBYPIiGlsf9S1/+rv/aH91Ye3dnMHnwUAsPYCXHMw7Fs1n3MfGfZ79vxg354/e2bPRiMb9kobdwHAgR2I/ct1xapaVYpdR5C6aI2xojKeY4H0+ArFJuUbgcUoQF76ouHHECBkf3Rs0HUQIlLCCQiKrKF+EwBIHcRgGTKl2a/pIIcKncj3UTV7Bw4dgFNashNIMvs/Bw7D19I0a32o+LimWCwmjW/Lv4o9cuO09jUYLEftm+7UMZCCdQ6gyv3YYJtlGYXh6jtX8uPmgI9x7Iv6sGuw+T4qXf0WkAr/JfL3PtmfyaQVonH3/Epfr2Sue1VlBUo0h+aUnqgIhIupG2PAE94Zyy7joJeyJ1CAh/rAnlmgK2uuk4VdrWxegTV+Z9+9ObIvvnpl37x8Y6+OXtvN9bkt57cMfEjyDPtR6cB+pIOGFJkCEAAGGBwAcFgKXEMaM9uQZkXMkXbPj6IiwdrTXtfOJW1Zmut5kC3GUSws/cKGiLka/aU/sykS8y8DXHKdYc4TfN77KQdjxThsfxy+EjswAFJfDkmr1jNFfWmsMV35vYw1GLyuYJaRnx3nO4NY0lNmcTziZ629UOMMmk1tMZ3Y7MMPVs2mVk+mtppOzZYLgXz4fgSbC+zJHrpr0S+vguzAn4yllBnfQsD+BoOZARwGI86DTM6eTxS5VF05HwwHZKPPOc9TyCDDdvJ5EwOaWQkBBsb5FqCQBx7TiKV9zgNiXhfEqefCiTjX1+h8qc/4pqf3ruExYd+sRVFaTLPdI9u2R5en3nCbuuWkqtX5vrG2D6U2ZvsW5sv/9mrKuSdgVIMiI1ebBg0FVj5T9bNgmlJbJRBytxtpPLjgMQxxiiyny2rJohKS+s3LtXs0XPuVDpmVV1frW2MDAodeQQkxSmchqkqajFL8nYLFXtEn9BDbtaznispiAEERnwco2XPgkGKdvjGJ86j5T31EiPuycpC2ps2fpwJkT4kiffx0evq7+b0SYny/6fefJQuaxJsfO9DyKN7m4XWvDU9v/pM++ckH7ZOuuvvQrgd2PbDrgd/NHgiQJ4p+CQtUpPbqdmofTi7t6PTcru5ukzER0fL7PeKehHsTMlwQte9YryvGSwHwkCCf0jmhaQjmIcAZvDYaDQnEUCdvhiqwc6UU0wiRPlICDr24CLS8WBQFLCKmJgCYdCCQTCIP4jmwSRDRC6/BIMP1BRq2qZh4Npzx9bK2u4uFfffVD/bq28/t6vwV2WtieC2lH8YILTRyBKaF7QIGk1iE4X3mh+kG04EG2eZh66mx1K4LtkDYRaHrE8J0WTGZrCoyWXUEOGUl09EJTT4HCQUcerk6Z8SRfeXpz25JuoMGPNAj0u7cBULH1hJIFAArBiHA4g5F96dTjPWc4wggYzDoi8VG9paKVwCgAIhL5kjdWLVc2cXN1F6fXNiH0zO7mc2t6EHLEAD0wMbjfdvfO2BRi2IwboGsYApmbJAEhAaIuBG4zO2H0HnEs4d+YIwr/sT70KIbIpV1PKI2HhhLV1dXBABz9ijmhLQoHZimrlTAyAL0emVHcx7pzR4AjzEJ4LzbtBVoBRAtbL6YpWrMSkmubAHNRwCHjdJwGbwPnEXIHjNrwvFdA//SotaOEIVQ6ExsCM3L0Qw2iAOvfn1+N6UgiyHoqKKzd7x4iadeh26jdNTDSQAuIMYI2H0CDrGYwRD0woacz1H5GfcRYA7bHtW3U4Yfep8VhVF8BPsFxgK4tVLzCRySydxFx1m3aezF3sie7yFdGYzkjl1VlX394cTeXt3YnMtVKc0vBkOmFS+WUzrXs0VtS7ClOisbDzv2p7//D+zLkyO7m0EZkSJI7Aroro6GA5tN79jW53t79gKg4d6e9fmklQ17KxsOpHvI/YmgqrQ0A/wUUQOFZQAmQ88UILLmFT4D4FCVupFaHBWV1Qa9hlRrrxXsfceqySHpBKahA5VMl3fgkHsktVc1tMGUDT9QLEOlOasaeHti5P/eBA3zcyXWZPiCrQ/SAoe59t52j2wdEJej7qihH1mcAysv1pSBQutt0T03qypvtQyIo7fV6uUXBUdL/rUIMvcBjVh1+X7zFOsjTp9w+reRUdSfuidAPqb5kiQjbALAIQJ64/7AA4Pt2SmAzgMwXtldr0SKuoDD0MiMJ8OzorBavYJNMbcf3h7Z19/9YL/67nt7+fq1HR4fWbW6doFVgQfEqhzliKAFoB3eDTgUdUG1T0RfJrmDLaSdzb5IxCRF5xTnyoJ5BNcYYBRrec3m2ZgfOTsrn6/5mAUotOlyq099m0oM2/a16N9Q1dP8a9mGJEBlc6it7OwyH4rnrBVcCeBQNo40nIUHtdJrtGl8fXN24Bx1HIZ9hawK6FHf3tjs6tIWt9dmF4ey0WAf0GZzu837OD8D3EgStJsiAm0KbQ6iCZ9ri/IEWJ2nb2thav9v8Q2f5372aK7H/HVci+tf7McIeGht6HP315DD0VEtOwXO1leo2u+vxfORpSsEmeOO912yId3LGZQKijP9VZkfqBrm2R+c9wl09UI0cbPQQ+DScLiZz8ibZae7h02zQi4Pkdfu4yrtHpLm+z/+fh4hOlEZ/eH5oKFzw+id6Oc+NInmjlfSAnRDAwdaLMx249cBCooov+FVnbhI/apcHrGYqEkI7UV1flFioME8VEETpFevoHfA7INCAseI6OFgxOJydkSgvK2JDq0GAYY9XJ+AIwarki4LUHZGYxQ5YZthcLDv2oMgf65tB9+2jX8bcPg3DX61izQN3kfPpE1f5qnte+zZnnqdpxyYn3rAPvWau8/temDXA7se+F3uAUUJabZ4mBfHWsem84X98ObYjs8ubQJwD9WT3ZAKW2DbmRcGk4ywDDjs9VlAAFp0ZbcvUArAHNIowXJYgI1W83UAhyigAa3D+WxmiGrTcCcYpCQoGr9wgr0aL4BDsJKUGiqDP6UAO3AYZ37obzHFFimfVSXAoVQROBhYKMa2quZ29uHO3r06tO+//7d2c3loTb10ANNTlBvoyum3TT9aswCSQaozz6PKOaVAPZupDen7Ynw4EzRjf6jqqYuKw8FnSnHr3CS9Qze2CXzxweThJ/ZCVHV2RxqOM+Eiv776T5po4TzxGZ0Np+rYlRwF2FcEJ8QsVeruUFWWuyigAQAOzrmz97yLqHVFRiV01cTsisyk6byyq+uJHZ5c2OH5pc1RfAJ2YndgvcHY9g+e28HBc+sPhmKI9qCd6DY1HJhIx/Yul2rTerXubbYawVWvTBugBvow0uYDIHl+8EysSUPa8NLuplPOWYCl1Ir0OQtgFs8OezGcl3DCKdDDat8S2cdaCIctwG0Ch6HT57YxnD1o2c2XMxaiUbqy9AwrFJxhVU0xDcVhjArjcjvRzQk4TGl3rnWYdoOoshgMo6ggKRYS55mzC4PxRXDW7X45rG5n0nlzTXFWL/Wq59oo5PzTpI505nDsYNcrn4gMO2gLInXdr41nk/6iQMbQa0S7qKfnPhb+ZKov0nJ7Ytnx+VkB3DOh6AR2GCwAcPjZPoDDoT0bqSr3+XRhX73/YB9u7mwKRk5R2BBaiP2+HYyGTBWGp7dceMGfrkC/P/n9v2+/OHpnEwCHBH8FqCF9czTsk5l7AHbjaGxDpBTjWWswEEs7GHdsPOoJOPT1jOZSqglrywEcVb2vVRUX61FGsdiEzjQEWArgL/x4aceX1u2Bceiph1H92EkhABxBXqbUREr1buGuTcYh9wz3GVvgUP5ibqcnwknGKPyYj7QOHAr0fOhnG3goYk1WJGGjonLsb9I4bNfG+v4ggFQZeRngsdGQOAPXgUMH4MJjfhA41MUibfxTfBtkycXPJggQ/lb48DpfNId5N0nlcv4gA2A8GHjKolqT/OYMeKHPjaJLACgYrJI8RAcFqXBtkm/Mpiuzs8s7O7mY2dev3tsvvvyVfff9t3Z+fmjL5Y3V1ZQFV3UnAIKxbnVih06qn/xtNuITgMOH5gg1AkO7z3EVAqiZxqXOvnVd2ph4OUAYwGHu0+b97RNf98uoRsKQoricxi7AsBb/ib0xQB/Za3EdyjdkYDDPP3/oiL8knVkNuvbuAFcRoKMurkvO+OGL+1M+gkVypTnLYM2qlobh9aXNLy5seXlp9c2tFYu5NR1nF+K8wnlHtmEwAtEuBwbTmnf2uf87Mc6DYBaD5+0Nm8hnpGe4+IcCj4lU5WAMc2x1nxw4XMOB3M5SMzyDw+1inkn3NhtnDnu/b76fQM97KLFzjqPuR8KQ/MBl9MWL+Hlgm6c3U369eIsDj25Jampho/WBlynvRpAQRnWQp8r7PxJudw8sTJTEj2yw2SxO6+B/+W7RaENRh4na3sJseI2su4yxJwqz00d9blLnJjYlmfrtwqHOjAyKDrcrfRcPR1XBfAMMZJcsR9+wOZpYAAIO+0wzNpuXlEkmkDiAAwLtERzOncJ6TullZCUpFwppBnAoUFJMRUoYN5VXhGqZkE7oduAQ9xezYfPn1wXFnvK9p3wmX2APti2sh4d21liP7dD7/vexCdVebBM43Gz3U5/jkealt3/b13vqfXef2/XArgd2PfC3vQci8o19FCmOb96f2LvDU7ue3Cl9MrIZ1wTT9dT3jWSv/pfp94FxKPYZPGwyFgAAIABJREFUgENpDOpXbCywbmZIc6mR3tqz589fpKrEABVZETfAQ4JCK6ZMky1HwAnXdG08Rm0FHtKxdd2+Fjh0Bg2Ms6hICwdhpVRmBCXhRt9dLuybL7+1r371M6sW56r0F0Fcj6gpjUcGWuQgyBETIETmj7N/5JzKAAw5mPYA2zhovV+ZFR62X+a00TYD+AEmzxIALAqyoHquy7V4WuMa4McsIwGOBB7zdCUaDQCw3LR0lkVo5yWdRdh/LECjStRwMhFk5ftM7QKbC9VpBzbcG1tvgII1AnXp+HlfKMVZlYejwi2ZjCjB1+/Yomrs8OyKafLnl7c2rSorOl0rOn3rDMc2HO/baPyMoCF1DFcNC+PoMaQlSODQGSoxTwOeDadxm30U71EjkKnySh2OvsTfAW4f7B9wXkKnE4Ad5hl+xGD1lE7XzMQ82CxCQrsZQB/17QQc5veLCrV07Ajq8ik4t7Amof21qOatliHHobKmkig+558zabx2JoEmzp3IWU12uZixaGNyWmmWKyWQIvbqxMQeDDAnQMAEMLhj4UUy/XsOFLomugSCcqYgR476Z5FGiM/U1ECUY4SiJ6gszTT2sOPxfNSZcu0tAo+ehswsJP2EDiv0CAcADsHCY9VKPTd/KbBfkLEJR/mz/TFZh/sjyCeUdjaZ2ddvD+1surTJEsQCFUbpd0ob9cGeBamhY8u5qh13B2ajQWl/+gd/3/7y7Q92PV1S4xCsP6ZvlqW9eP7MDkYjG6EoC/QEwRJ0ksSzcd+e76Oaco/gHt19snPh96haOLUkkaiJQjkEnsU2JEjNQjCFDXy8md5MtqDmEsvVODO43/N5kQGGBP4IUOJ76h+mKjtgjH5FgCVkpxTQCIDQpR4SEJmDcQKs4nv5GfLQeoyp57tTuyk+cPDe88oyjbm1r0TQxBmHDK9khJnNtvE91/b72JlPFpefEXLO1+HMYMnl8ghxPZ2nOdd3na257b4MFOT5rNmHHvLFAiTT2a+AEtLcEajbGyIY42fVBuAT3wOQDNZ9bQsVHe2SemNNjWCQgIDru8renk3s3dEH+/O/+Av7+S/+yq5vrkj6saJi5d0Ge1aAOy4YkfvVoUUrKRT1f55irECF5NDQr4/5gmh/qoztxCSNkYOXiVHoe1Zu82SAVBqvjQHB/bcBtyk9ODvPE0Nw4xqhsSg8SOs+zZkA3gIGeQhFD0DOWYcyH9p0WNp6IG4hEIGARhSl8qyEkJpAEShkgc9vr2xyfmqLq3ObX11YfTexBhkEkB9JhViCLRr6hRlYnyFJXEe0QbKCMznStOWZtuBwba9l51ILVuob0hhe1wKUDq9/fYP5q266H2AMKy+dg/qLB8/0d93QJWSyl1o0Nw2+Ph4B4Gx/4KzLQGXpTCt4qOELivdGj/gel+ZeymLx/YfvK7Ml6X5mzMXEYvxYVEYdut7vaO///HLZsPiJb55xeCjpWAsWFZdxIOkzorEiHQKIPRev6xkqduqix94YiVC3ac3dACljDJ0y3aDcOs1IPSwi+lIx7HhqApyTFZmCfautX5Q2MwhSS38RbRyUhQ0BHCKi5sLCSncKI90VXMhi1LZBmjX+5M7nEVJvm1B6FVKB8Kk++dsDDjcPqW0HxGOb4scOs7X3fg3g8FPu/dhnH3v/yc+xNSLwKd/efXbXA7se2PXAv689ICaazm6lap2cXdt3P7yx6XTO9DcwlxgYTHaWzs9tezhP7MzwCICQVY+pcTi0glqEcthZ6bipmXIJ4BBpy/j+aDC2ER12r7TszEO8R0BkCcHtKGgA/S6kKXsioDPlWtZhbtyp3SHaTwcE1yugqwdNuzmjuzcXC/vi51/bN1/9a2tWJ2RBQG9JulBt5c0EOlDXyVNqWOluvb8IOiGFMC9iEZVoEwi5bgjKp3W7K0vdCsMVoKFSBaXDlIN7oZEXYFe8FwzAfIzCiacpVyPNVezF1Fa3l6LyM8EKyh6BZalqvgIOlfqJwiw9VILdU+qwov1iIoIZSlYhwI66ZoYHBbod8IQ243xV28t3H+wVgOs7pNp6EBtMxtGe7R08t9Hec+t0kU4nexPFcTCPlDbepghuztlgGuTAYdiDOQCO58ecBZDHKt9gBcKGdG1GMGKnkzsxBCMThymhGZMv18EiU9a1QdeAZIGFgz6q8op9GzqQTE1l2penhnt1TVZIZlrznGAx05F9vMgsBXAaLNHIAPKpBQA3GJPJDvb08ngdgXsxYVoNQ4KHaXp6hejQ+PI3yM6JgibcIALId38qAw3xnlIQA2jyNHoyCpVOC4cPoCGdawc8AStGzQGlQjubkk6Y0uTFPG4d1iA5IN14gKrF3IvEoCsIIqJataA0zCdoFGJOAjh8Ph7ZqN/jfS6mU/v23ZFdL81upgsSIzpdEQ0IBnY71i/7tlrUKuTSXdmg19h/8Xf+gf316XubrcDcUTEHgG8vnu3bjz57YfO7iRXLygZFaaNu14YokAIW47hnB2MwtUNHVGAbwTxPs6Z/RT1Lr+QegQn0AfeGwgb8rHQKtUeKWSwNQgVXULVZLoHuIT1ErFuBg/gNncgoXiRpqLgm7uFMaD8D0rVcLzEBYlnAYvMcydfgJri/zZ/NGXSbJ/habQr3dzevH99hQYC1whn3wbr4bire8hGTQb6r9u4orJGDSbGWAojcfqlgVq6Djg/d9h57KPtg/tz5nhggl9ZtIX3MJYBDaRzGWaO/OhDjr1cl5EV6NkB1ce5JkFmY2bLs2sWkY0enS/vq5Qf7y88/t199+Zd2ef7ORgOcFXOypOsGvvzAFkv468vEdteckF6pxsQZxrHPRAglMdXaEqYMKXiQJ++PmEtxvdjr2r5oz16BWsHiap85ATZZvzKolO1hm2MTbWjrLLT3iefKGYLCGFp7xflUvjc5mOUa0+wntwvie/n981BkzLf2egFAIevCU3K9tkRkNKgI28oWk6lNLy5tenFud+dHZtNbK2AnYX4jlRabEfoA+g34q2eGRPZCBCiVEh/J7m0QKs1NB4YD+HtweXn2RZwdbcAqrtnqHtK2ddAwzXV1Vnv5DDhMQbMN5l18d71NIUETa8OBuRw4jOvE+on7erWoADRjDNJZn4GEUaAu7ZUOHLJNvCVSwts9Ym0fWAMP29bfBw5jtmzCs/ft/PVCQb5F/K8/zBkoYTTKDyi0E2CiJr/ShVlEhCm7jq67wKpEVsUanLlBqARfbqHah2gMCxIMlp/ETNVo0MWResJKzUSkPR5C2oMqMgHWg0khkBBVlt1w9+sjBToAxF7XqCGCVAVE6vRs+nykW9PkIRirGCurSkeLSE/X/YjWOmAald/SgG7M9E8BxzYPwIe++ynXfHDhqcEt4v6RD/K5H0Ogf43n/tRrbmvib+MaH+2j3Zu7Htj1wK4Hfpd7gGe1TuZFVdv55Y29/XBk51e3Np3N2oIhXsH3oa6QUd1W6vWkI4F7XgxDoNWQgA/+DhaLjiIxr1DsAc4HQahVwXRlsA8RNCSgUi0lsO5po21mhFJqpdUHVhqc5nXwgOy8zMCn7hacfdg0AEwbfKeyZml29uHWvvnya/v6q78wa66tYao0mGcCQ+I4DJCITojbzqHVzOuGQLuDOMEoI4Doz6L8zM1ezfgUtDfkxEeKkXeaM8TAPATo6alzkdbDqsgO/qUqeW60x9kfjnI4K7CuChSFhkC+MzyDGQTmlwOEZM7BIGeKdtVWWHaNODAMO4M+2YZKBRUA1QHrlOChxh6PzSkAIMVFzCfzmb1+f2ivj07sclrbErkkqETb69h4/5kNBnvW7aOIzp51ewPXmYYt2iFzpQUA1sFtgqFu0G/aDQ853HhefDbSlgEaPnv2TGmr5+fU4AwwEQ8jwA8gpipF505qMFoClI33wNjBvBi5rifnuQfTaTEjvbsSICrmjcZ06d8LQBjfYZGPrBqiJ7qHvGVi4gFMElPNi8PE3PE1o5Q97QkApcNhDkdNIEPLzpH2mE9iB+DE/MmD6gLmWGDFC6fkzBDJEqHCseY6i/VgzlHk3zXGQ3/Pi7BEcZW0ehwsSwV7mPWuasysItwR2xDAIZlyyEwaDckaBNEAbVg2jU1mC44BdAs/G49t0OtQL/JyNrOX70/sBsAhPkNwEHN7ZQMv+tQr+9YsnREI4LBr9o9+8nfs86N3LOrT7/bt2cEzO9jfJ+B+d3drZV3bi/HYDgY9phWPuj0bD/s2HqJaM/Y0DyC47hrAdhJGKRnggZRg2TpCEMwrPDfll1gV2SvNu8ZiFDsBk7CP9RgAvRc1oS4imGSuj5gDh8FapBaiO+YtIK11I+AwNP4zokm23+RrcZs9f//9Fg7ZBPy3nU0BHgZgsgmgxb+fAhyGn/c04DCKbdxvrzzhFjBXuz1dPkd7PtHu2A5urF8k9zPj79yLXM8UhVGwH+0NUVHAW+bnRIulOMjfUdSGZBsG3UqbTFf2w/GFff71t/aLr76xV69/sPPzY1uiCNpiaiUDTUsWcVphwvU61u11rQwZYz+/1D/rzD21071y7iPePj9fhc1gb8qrqfNFP/uj2IWIXgIm1fcJ3/F9YBM4jLFvYyee0pqlNuc9vTmXXQ2hBQUzQFRMNiegOXM6riWWocs/BPMxKvnm8iVrGZ3rAK/PLl3S9Q7jORgQ5X7eWIM9AOsZ+MtsbvMrVEm+tfn5mVXX51ZXM8q3mEHaBQPmhwRwGSz0KoDDCHj6LE/4gZ5jXWcgOzfciOI83pz7nmK93sfIFfWfHAz08y0/t1owNrOB8ottXL8FMz2F1uddhp9nzLsc2FcWa/uT5Y4HyxK2ag/SOLLRAqDNC6Dw/oHb++SM9ZpqhaSb5Eak2pIHndP+4nP9QcbhQ2SAnJXooP6m0Vr8k1czzgZy+6IylpZwMvR6BqAOeoJOTU/C3a5Xwho1BSuPaVFqA0jgYWj3UBFEi1hiueossBz4Sy0UdQKj/I0YfmgJQUVGtpBWjPZI55ATP1iBADvxmRJiwoq6gZkIsJIROFYJCxK5RIelJYOIniRHQ8WQz+8dT5YlUgVCa2ALsJY7KU/Z/zcPwf+/AIeb4r2PPUve7o9FA39T0O83/f5jz7F7f9cDux7Y9cDvfA9IXo76cWeXt/b2w7FdXF3bAmlvSA+lLhtrMD7SFRlDY826goOrqrECjJC6OqQGHs5gACEBwAlUASNBAAj+LYBPYB2cjQQgMrgY1W4FTCk9tMsqvUzJdecDQBeYbErF1G9KJWWgkcl+tloW9uHdmX3/1bf27s03djd5zxSsFYSpySCELRMpnfFnG4Cj+0U7OCrNRsoLnkcaeRCeZxVG12rMQSs53qqcmoDHYPE4Cyu3K4LpAI23MBZTsDOcKmr1KNiJYSH4lwqGyGMhQy+q7q7kOILJJjaFM4qiCjUdP/8ODWQZyuF8il3YEXiLwgyDgQqXRKVjryDc7/WtD+OZxVh6Vq8Ku7rF/DuyN0dHNl2urCoHVhmYigNWLd7ff2bdwVDpmmStoqSd+0PErVvgug1Ut05UWKDbgMPc/oJhztTjskyFTsbjsQ2HI/bfzc21Xkd6V0q5V9qrAEP1i+YtbFWlg20yDvEZAOW41nAw8FTTBe+dHEdWda6Zh1g3GjuC7EgTJ+PTWU2cap4en5wg55aFzKCDgJw3XvWU7IFwuiLVPxgozhQlBMQ9wLUEA/hwu5fFSYIWEAVUEjgUFqTASrD0YJUr9bmdt/IUClsgHRYgszuR1NoCSc+9XurFO7io6ibhXzkoFmy2YOOCoYhrdgobJOAQ6fSAFBsBh2XH+g5Kwve9gtNcVaxs/BnSiBG86JhdTRf2/eGxXc5XdjtXBWUVXEGqcs86fWgwdm21xHjD76htNCjsT376d+1XFye2WJV2sHdg/V7PZvMFCwWBBQnQDjqKzwZ92+v1yDjsdgsb9zvMmMIzC/jyKsUOxhEkCaF9d+7E+vTP04cDNqPqyQQOPVDDfoyqyO4LJeAwvS5mI9OUvegkCxhRy879wahO7ZW/CbQHS9qrdxM8TH6cM6o2nNSn+jv6XAv0PHY+r8Vksn9s+iYB5GvptOcEQRf2bSa/kXTlHr47yTMb8Ee717dAeL7/J8LVFvDwU/yd/JrbgyIBLPgu6ffD2lwuUfm4shEQ76xKs/rLJUBc+gNPgb1tsWrsZrqyw+OJffXtoX3xKwCGX9nx2Rub3V1awSAZJFA0bgwMcNvBOSh2L/L6FZhoA5lqlhdBcdm2dg+nZ89PRAqv/i7gsB23OB/Wo3NKqV8H2JLZktLadf/4ERi+TqR5iPDzMeAwricASE+k9Q0MwwGJdH67xmOOoXjgLwGOvr7aStEPzEvfr3PWXx+p5dQzVCEtFKObT29tcXlti/Mrq65vbIVK16spGf0CxQIrUaNZ2xnnHCUShBWFFvV6S8RUR8AjXwsa5ix1WajXffCwHQj/irCge4HX0NONAGnoGzrAHPdba1syJHzOZcQqtmTtfR+sdmY4GKr5SwPJ527bONcERrCaBfz0jJJU8cInNKw85B6bASey/hfhZPxTe0srk6P7tQXIlKirT/piaJ+hDfOlvU2fwTjcz6DNvqj2ZeBvspv+CaoqB5XdIwlc5KlqMvLhvaqxpx2nJeiRZTQaj1k5cMiqxFnf+zxJDySgjzFsth2VyXCALyntEmW2M4OBws8w9dV5QMj5uGQpi16vw0r1kEXLF6UY4CLYiYq24VBV5DE+F7xHRtk8YgYDgyxFF86N+dJzU2rbpv4QcPjUAyD/3FO/E+3adljcu8YTGIeOXT+wC91/eZtB/lSD4Mk3eQAV/5Tv7z6764FdD+x6YNcDsgOX9crOr67t7YdTOz6/YLqSAL1WKDr3ZR4+jxT5XJcA99RgpAPCCe5A61BgEpxQJnCmFDevNkftt8aWiwWBEYGOLC+XgEOc9apq3LYM7RJwqDQ9OYBgvDkbkRUhVFE5pd3CcCOra2rvX13Yy2+/t8P339rd7RHtB4Axy2phHRQncONdjKZWRy3Zdm6/BGAUBpsYawIMqeOXFz1JJmYGZiaB7IyV4vcUE0IZECF/iLI1ASCEkUfg0UHfGC88S7DS0msoqgIwkVqFGnM60c5ei8+rzc7ocJs1FVJxg7xGujQBSPlbDM72+wQPMS4q2iLwA4FZagKS0dexq8nMDk/O7f3JKSsnN2BRdodkqPYHIxvv7dlouGedHhiorfEaACHBsHDE3NCOmaHmJjd0zfkLW2nN2TasCQGnYA9CzxDACwC+yWTCdHqMMQAuBpijmAy14JB6LwCPQHVZJiAQUBV+EiuQhXkAIC0IpKMwwXKJCuOybNHfmC8AzMke9QI80s709PD4oM8jvpfUNtdTqYIRJsMf66KtYhl/D5Zi4vYkxqE+G4xaEdsEsIgRKDBEDnCwHuhSpv9wD6YeR0GV7HPuctkcrGFm/LgmFeZjqQrNMe8FHLqRn4gZLdjDfYBzDJ8T8IZiiaFvOOij2IiKeKAa9qDs2JAFFTu2LAo7u7uz29nM9vtD+9Foz/ZHfVJxr2ZL+/7wxE4nc5tyjKSJDhYjUjsRZACDB/4f96ZmYXvDjv2Xv/8f2GG9sN5gj3MX4zybz1lRHsVa9gY9aike9Hu21+/akBWUVzbsATiUpmAwRIn5IttLvaH+TqCh1tzaa0yjLpzpq/Ggz8R9MAO+HVQgDOCvY3kCcA3gkNqL1JQVcEh5AQ9oRKGVAMqjdRyL0MrP9Oeeom+oR1wHfNq9LD+RfG48cqDHpdbBuiywsJGqfP9yXjgqTrgthBGeBQ563AcOdcWEQWzVwruPg/hQP/Z0CT/ZtqfFl1tgtJ03zpfhuoUtUC8rGwI49J8Ax3ieOujBIF9T29Xtwt6dTOy7Nyf25bcv7evvv7HT43c2n1zZag7ZjwXBQVat5lomfdZQ7ggkHvjjTVVb1WkLJOW6f6HrmbclAh2soZBp/7FvM+Bws8M+5lOzz9J4Cq8IADm/Tg4e5sGm+MyD/q7rrGpKa85xnybA7HPCyU/5HInU2ah8ze0+Bw5jX/TrbzIbtQ4DFIpVKVAbz4hgCs7/xXxq07tbm95c2ezqXIDhbGaGwnG2tKZcCoNCHRz/DfZizE8EkAKwKmgHJEFofz3AwZxJ6vZM6B1madqxllL/x/iE3u4WmbhUsLatvpRASZkFvvr8/HpoUQU4luQ5PHjQLoqNNOU0d7wCNft9Xb+RawcaswiYo18zMl2Q1njuZnrGoWGL+6ouiO9XGayKrA8htpH2EmBqsB+DGdo+bXA6IyiSv/PgRpPOmawd8RoYh64akijIHAMHzVT+GweP6xTSoBTCurnQqJlDceYwKiLSkqaz9wMmsYs/6lhjlSUAhywo48+NTYZsQV90MpBkOSH6ixggulWgoaJtUkV0XcVwa3hoIpqGlGtE3vwg9aijIiJIdVaFZrIZI8U5izaBeZmRZbem9N7rkwcOm83N6bGN6GOnyPYo00bK8W8ZONy2YeYHzuYm8Klg6EP987F+2L2364FdD+x6YNcDD/cAyEznl9f27ujYjs4u7G6BomBiL4FNo3TUtpJubviuXzVgA0Wgg+2nz0A4XanB1LkDcNjrE4yBsSNHtA0u4miCoyF23lKahF4NlOAXATj8CtzZdASpc+YGmoqkiN0ox6ctjIJzHkALAKGTH47tl3/9pR19eGmL2ZkVzcIgCk6ApqnIcGO0NavGqVRB/aTzjEVLWvYTjUNq7qkf3UwO5bkM8JPemLTIXK+R7XNojIaNgLfoYRpXYK15Slf0hT7q6c3qfjlujacQOrMRfci05MVShizsnW4LuoaWHj6DYhyJuUgjv+0LAAMM+HJsAJrJCUNFVwB9AGcw7mB9KrVR0DJst2W1sqvbuX04u7Gj8xu7mS9shbFDWvNgZKPRvg0GYxZkGfSHzuhrnV6mx0dUHYHmqFLpDnw4oT5I1MfbxhrJx1FxeoEESJfHeKAAyu3tLecKi/xgnFCsA1WkXXOKjBHMaV8/4eARQCDTRgxLzlf/M4BDVJcGgMiquF6QhcAhAFwHDllwgSmpeE19Hc8V849jwJ511mtykNbZtsz1CUcjUZ0cdMrAuMSeZbVyAYKadeGxouqxCiuk1z1NVU42lMk1Z+kpOHDIgirOOiQQT1kis1kCDj0FNgGHvnJWeDIHDqMac+bQtKAhxoaf5GMC5GWq8qBHUATpx8xA6vdsWJQ2RvVhgMNlace3t3Zxc2t7vYH9eLxnB6OBFd3SrhaVfXd4YkfXE1t4P8AnGfc6tj8cGiSRgkxMxm5ZsbjJn/7079lxvbROd2TT6YxjjDkB4BDtRfGVHx/s2X4fxRxLMg6R1dTvSqOdDD+wNdPuoYKOa6ng7svldjXmGaWlPH0ezMhQbY90cO6rvp7DXm/fk7ahUpXhJ5Vc09JJ1BmhfUZrSpINGVDubQp9t9guA3x5io+TgJLssMH3H/RxnnTYrwebtF71PA8BRnGOMUiQlebY9GMSaJdVyI0mpXRYB6keeo6Ei2TPktcjeOgRqV6Z0hp941/7cMDzAZZKjxj7dcgPYJ8ncDhk/t76+YZ1Tqa/zsz35zP7DufmNy/tV99+Z28/vLarmxOzaqpiG3WX+1W1WvD8I8kZWyDPEoDufeuWCgQ1AKecH4VnTYECPkYbLEuBifgMUm29mXp2VWHf9hO++Ga/p9ngQGT+3c3xzYFDzRuB54/9xJyJ64W1pHJg0nBE27tBsEosY70e++1aW9eyYFX5mDv0hrxYgIlxVsQ9qWm9nNvybmLz62tbXF3Z4ubKVpNrs/nUcJLQ3uDmjG9h8JTrTAY9cds4f1fWlP0EHDKjImMei2Eev2s9nMCwzWIp92ZwxiDUGK4HFdbAs+yzntLiSzgLOHwMiwkAM79FgIdx38Sa3xx9nG7Kgom6v8GYxyLgHKhkT7Vap9E8TwF3G4qLJjYox69iHAOkJRM0gEMNitsFgal5WlH+6AE85pnAj03iOGez+Z7A838MjUOfppQaj2iRf0n/do0Npg9rgiQhTL+5JrDSlIWst8ZFvhhhZHPquaivH0EsgELgkCnLQOe9KAurq2lK4braYNRZcHl4+BHMVK03Ri+94InzLDlRAXx2AQ4WDci6Yh8y0qZnAxcC9iCAytBhZNEUj8jhrn0yL9sI0b3M/A3Ke4zLY6DZJtj42Hhuvv804PB+NG/zOlrmm4tze2seOkDj9c3N+rE++Ngz/ybf/dS+3H1+1wO7Htj1wN/+Hkg8h9YOQVreZGav3723D8enNgVoWHZ4rkbRMwCHYag8vu96OgVSmjIjEdfCOQ+ABcUxAAJ1AbgQTFJhExWOdWUjOCiwB/AfgagWtFIVZk9TdjCLnwvNIOZCifmliso965TQyROzEYc6Mw/ASoQO83Rm52fn9vm/+sIOP/zSlvNzBRRLpMKKQVd0+0q/o20hLzN3ENE/OZsLdpuc61YHiU4pWGiht5RSnyPtt01FSWnUNNC8mq+8gTaNGbYF2IKeEpdH08k0dOc6VUX2cWTKYg/VL6VluJjPDbpWapuyXaLgAf4ptiTSrL3wSNPYAs6g6wkCNARbjnNDXr7aWaKQSJdFP/p9jDfAXKVik6nQ1ASbjk+v7Ojs2s6u7uxmjvTkrhUACYcj29s/sOFwTJYqwF/cB+AqUtQxB2RzSveP6d8wsiP9J/4MAzkxqsLpCd2rdjzD7mL/93sEDfHck1vofU55T4Jc/ttHsRamkgaYhvTklqmjflSqMtlZeA9jFtXBPVUZRYHQN3DG54uFLVnN1NO/vf+Zuu8sjmCDtoSO9lmYdB8An48FYTtPf6e1TLahM4PX0rr8OaKSJ8HgDAR3XUQxD3EhH8u1AizuHEY/OXBIhx4ANh1+pSyjHeyjABaLwu6QGuuMw6jeixRwVU6WVw22kjQRHawMRAb2Oav+CmwDkzDcA4Be/V7Xhg4cDjGXOigK0rdxWdrp5zdGAAAgAElEQVTYtQ+rAsDhxI7Pz22vP7DPxvu2DzZhp7CbZWXfHZ3a4eWNLV0fDaM97nTt2Who41HXlgtot5VWAvAbdO353sD+4cGP7evzY+q/UYoAz4NiJquKacv7o6E9G4ltOGLxFhUqwZ+othzARGjRkgzBDCppjXK4swzHnIsHgBGp0FiLYFwGNzTAQcoKcI6KhBGMQ1VPFtsQrEoWSWHKt4qpULwiigJlacpw/iNVOQGKG4xDtnfNf3/Yx6DgPjUtMxBLk3grePg0b0WAz6ZvkgehtvtgwTjc7hdtciC3MQ6TbxbMoXDG/ZnSstq42Oa1ttkjCRbO1oN7x06vydLIfQwwD+BjK7NP6abY76GtKTBC6w7rFfJh09nSLi9u7Ozs0n72xbH99ddf2Q+vv7SLy3fUvesWfavmCPiB+qOzGGuXRUtRMdwL5wgkRK0ClV0dAPxgcELEthYTysZdwp3Oak7cem+negTXrT1VeR1ED2IT/sSZ6iElB8AkCtcKc7VHmQKare/u18n84vvAoTo3/57ITB5w437p2ZUR9vLHhPwZz90YuKT3t87y0v6r/wnMdjmAPKHVz0AGPLn/a95LIxqa0ZWdnx/a7PraVpOJFdOpdZYLKxmogmQGwNzayhUqLnesgZ2GvYIdrYaqSKwCYbIgIqc8gMOIaKQG55TbNMf8YvcYxpqD/t2c7BSvpXGI/nHWHQFP3ycSEzJmiI9mvqdE+nRiJPo5xkfyeZEK6wYw5waTGq+LOjaV7Dwn/YmFjD5TwEx2pM+TfDOMEFxMQDJ0aYitLXkG4vj1gKD9+dfA1EhTVgHEFqlC9mysF093jmopfsZmMz4vZ6NHzNmV3oTin/4w416dkHV+0AuH5MaX24htmrGqi8U18TxIVabh6ciqDnv98ub8sKI8inooUsrPE75UVBqMQ2xsbBNR3nxXjY4TUMnreOSIwxq6RmkCKgop4FCg4aCorF/UNqAWIpiK2PA6THUgMxGpDlFx2RF4TIwe6ypnQGNyKFapvLwOuDj4soqTvh4CbMTzrQ/KBkNwbdo8/o9tTt7HolbbPs/+3jwNt9z6cYfS19QT2JbbQM9tUZ/He2D3iV0P7Hpg1wP/HvdARIXbZBgHogpDdkNdrewXL1/Z6eUVK8dSS80Ng9AYTA7UEw6CSCFdc/IijdMZf4OBCqOQN9RVldrQvMHxIJmRDDDzlNnNohdsJwCjqnJtHTl1UdBC7D2c4T3rFMgNqK0zcEFqSCoVPRZC+fD2yH725z+z48PPbbXyFFSyfJwZFw6eh45hq0RBijxVicZ7pBM7Ay2vXJfYgEmDrfV3mJnBStHSF4QlwEIvYK956jDej8JtMSYBICGwmusUMjUwSylT4QyBUeh7pGRGf/qAO/sLqYliT8CpgMYl/gTiQ0ebYF1h17M7u5lOeA1o/7148ULgBjUpIXYPVmnXyuGAReZQLRYjDnYemITgNp7f3tr13cy++eHIridzW9TgnJRW9kY23H9G0BBFUJQOCjZYn+3KbZjQEhTzUvYSU7+iQmpmz+OvBOw4yVqdS85VTx8nYAjNucHA9g6e2d1kYreTSVobkdYjzT+A4B5A93trXNqqxZwPzgKKKs34DAqbkD1YoCCR0p/7ZalKyej3leY0mbWZswcQHcZwgIq0bzMwmc8IFokD12F3qrq4wEJ1gUCCsMFbW7xlHJLl4hp66ltUQQ7nwytVElgCkCtAT2l1gqZYWNwdeKUTggkUTFE4sQBcHdz3QAPoB5NiybnUM2kdBiCPgAbBQwQgAODSJ2jVugIICtAQ3x2Cl+esGDCekaKMoiP4E2nA0Njc74xYwbgPfcJuSZ/lejqzN2/f2f7Bnj3b3+f7KBJzu6js5emZHV5csdAJfA0UVtkfDOxgMLBhD+BwYcPRvo33X5BeVc8n9of9gX1xdmR3VV+Vx4sVfQswAPud0j7b37MhNA17pRiGLNrYcG0BeBcdTvpimmNiObEQVBb/1zjmDGxlUvV6hQ17KEwEyNVll0KuwUEM7CHoT/g1LKiCIA/YhiyQqQItknhal2hI6pO+z8c6SyC86zFGu9v2ZoDQE/yCOMWf6mtsO/XXgSTtGbm/8RBwqLa3V2RQ7d5Prtu2/mZ73fYi7dlx3zfafEYFhZ5mx2z6T7gWfNR4HeEaniXwXxFcK7DvNLZkJfZCOq2YMzjMOyLjTOulTavabqa1fTi6s89/8dr+7c+/srdvf253kwsGkWqmS7oPz6CQnxmeAaiteJUAi9hzUpElnC2JyerXcU1FVipglKSlscTzENfxfYnAGCpDrzElI/tB/Sc8RmvIZ0Dq2AB7hB156nKuixff3aDTlGUbLAriU1w95li+T8f45ux4rD0GN1P6sjCIYBUHS117tzfPoSBWh/eDUQCV7CgQnpaQfCGAi6AassYXtri5scnlmc2urm1+faysDr8Wg1M1jEOkJsvmEC9L57sOWv9fAHJxLuA7CTgMRMkbE9/bnMchvUJ8RmcU5xHXmGpa6H4xjoKc+UNTBW/KXmyxpVS4wsdWwS/IxaQNUyhqLD6zCPjdA911psu2wB5cezq8C8Ww39WGCIqKAeiX5t7t+8wa0ziwIO0J3HmjbkcCA0P2wy+20ba4h+zl+3uZv9g+Y7aFCK53WYV03Thn5DhEgDEP0mjueoZwdr3in/6wUHJxltKhzT4DkXz31/wRqBgUeAdcFRkAbZ3R05gt69WBYgFzSwGLwAHDSGGI3ZpCw5k4eyyOMOTi6qDS0nDMB8uNq0ifIkIuTWU/FMU8RFU1gIYAE5ma7Ck1BA0BMLqYMFmYnKOF9fFZgoe8s9IH2OceH8qirgqWODiYQMys5zPjN3tV6/QTDtaPfT5vQ+70fOx+T/AXH2zfp7Z7sx0P/ftv6rpPvf/uc7se2PXArgf+NvQAwAhVD1bVV0I/Rcems5W9efPW3p6e2WQ2a9MjQ0h6jZEhl+DX2Y+TA+npsSgCAdYhzvyy10vAoQ46r+CJCrmuJxgVbePP3LmDmBiYZjzL/KCStpwbcS7EHinRTQe6iqio2rPFbGZvX760v/rLn9nF6ZEt55cqtAYtRrIScY3smZ3xR9OCkc6WsRJnLp+VLEdnaUVUd4vBx/TaFDyUERvFLnAdAnEwdr0ARjw/mhFMrDD8pvNZ5vQr9TvSnVWJd72t7EOyNeFPIJ0YrM82BRFcz6hczVTmqmJlXwBsTF9mEhMyMkobj8YEOGJcWGWYFWb7VmCc68oOhkMCXEhxqxsUzWvs3emZffP9S1usejZfqBheD5VlX/zYhnvPiAUCj4JT1uv0mCKZnKY0ESOcrxeo75YxTwNWytlFBLD8+Qh0ulYhPgP214vnL2w0HtnxyQkBQ/xG6nA+zrRvXWsu4ADN9ayat7u6cloE2uLvcrSZL0Og8PZuQicPfS7gEEVQpGEotUOB1QRwCRwqPUy2aJ4W74wS1wxVKpd0yQgcOqAXcysC+bKn2iqlKrARFTCd8UpSQICHjlYRGG3TAgk0egovWHfsD3dJBeBFOrOAQ4nq+1r19OdliaIiAg3xK61S0mAJ+FIT1ROfk1eR2ccEDsF2RRoymgnGk7ONARiOBj0b47ffJ/twD0B1z9OaCZSYTaYLe/3+ve2jIM94j6Au+h7q72/PL+3D9a3dzha2rGra/3v9nh2MRvbTHz23Fz9+TnbsZFrZ9e2tlauF/cnv/Z59cXJslxONJuRaAcr1ARIWZi/2xjbqlbbX79i4j7mOlGCz8XBkvZ58mjyrS8UkPV07GIfhJ6wxR7CfmvUBUPYBHHaZSSW2oeYOWIvYH1BNWsChClKxDV40Je4H4DBn3GrVeRJexsTNfQsyrdz3IQHlAX/mU236bSDgY37TU4DDuEby1QJgz4qj5MBA62/dT1eNftCetN66BHxt5CXHfTcBwJwt9LFzOD8f82sEwwhzDitogb0Gldmxj6NwEIpVYY+oG6uQisx5UZO9dz2p7OXrU/v8i2/sF198aa/efGPXtycMJOHzob0akhEKbChIk4QN+Hffs8IPxn6dgR75s6vt0m0TcOhsz63FG1KZJQGHayDvQ8BhBhx5h4atkvo3jb1eEeHtPuDNIEZ6udVdjNfwLPhMAJM8pxyQTHOEN1DWI4NG7L+ovuAp0dEe4iGB37UV7kmh8vMP9+t5lXkU1VrMZ3Z3e2N3l5c2vbyw6vbKbHZnDQomuXQIISEAyNVyC3C4EbVLxK+M7Z4V9eIBHpM+9AYdOFubvwlLyoBDD/aAAbpW8GON1Zcx8Pz80nyJ66SKvYltT7kYrGPXgWU70CYvLhfAYz7+PlD+kqf+8rgsad8UDr4jcEusi3aVz30NiN8mmH3qL6yPALzZDFwzMCB+JWQTMp3EB4DDB/eM/PMbGFLh4ObaPsPPe6r0g8DhujRQYp7+k1fztMW52eHDpQNHD+l6G1zMQlSxQcQjtmtI1OjYBDY3BhnIogIz5SZ1shstqd8ROQuE1IMvbGWIA2tcowUJUIyx8lWvjQF5+xq00N7A4Uo9Q2cbImI/8FRlHJYCFIXgA1CkdiL/jigcM/9dBxEVnhVZ0U6ThQPXDsy07JM7Fhv7xw7Qpx6u2z533+i+f/xs/d4TIl2b33tqOx86ALe9/jdxzU+5/+6zux7Y9cCuB/729IDDJh44Dz0YgDHTWW2Hx2f26vUbmyzmzvBvN/r7+3lYqdufPneyHtq7AwxDNV0AhzDeAC4F41BnszIE4LhGezeBw1RFlmnDSlFFahXTVZ2dKBBMEXYYYB0wwzoAr0bW6YwIGr767hv76ouf2+nRK1tMbwS0kWWTM2rCdpENn9mBOt6zYGrudMTf7zkiWTciSCryW2Z4pwA4gq7qC4AnfLbKi2GkAKN6GjbTYqkiMsmIc8Ak3Z/2tD9XntrkKZVJ48yfKYpz4PpkKzrICMMWKU4cOwcnIw05qgNGmjV1Kx0wAysLlZOXdWMX1xN7c3xib45ObQ5R/BVSmHvWH45ttLdPthYMcqTPkTHnLECyKjK2YFh8Lk52b9oRWstSyqMv0O952h8YlbBb95GSurfHeTCfzez86jLNp5hzMYfT+tggNuj1TPdS8LiC6F6lGQ0lk9MLncyrhd3N7qxk+jf6wwufID0cczsqYnvmjmQtIwNI7FyBa94FrilOAXYH48Dk0BgL2GOxDXfm5Ai3lnvuzMA5gq3PPosspBCxz1LECPInaSV3dl2LM1KkBCo62zE5alhUATZ6RhFJwQLfk05pcggdtE/Mx2AP6eFlz6uYCIBmhCcCWAUTEKnKY1QuHvZsbzi00WBgI4LS0vJjCnFhlGx4d/jB9sb7tjce0bYH6D2pVvb69MzOJnOyEuEfAow8GA3tRwfP7Kc//anVVtnV9a3d3YHnU9j+sLT/+Pmz/4+9N+2OLEuSwzz2BUBmVc2I3/VBRzz645TII4o88x/4hWdGmunu6lqycl+QicQWAcT2YtExM/d773sILFk9lNjNQHcWMoGIF+/dxa+7ubm5/eOHNzav1BBKzUrE6gPZIIDD42GPZdFojtJvG5vyANRREA5AFUxDxS24jogbTkZIFX2MQNPsCBTq8D7J+HV9eiSTYmxA2liuUQqveC4Yh2Amwx4yPoomKD6HKs9slM+5LQugnsxIAkaZ5XUfcBgb+Pf4+Q+RIB67bhk4N69TP9fy+RhM53yvbpsKK1QH8Ormqfycp3NCCjTsHifkLti454Vuy9H1Hgg2E0vbjbNLkZhA4mJn8/bIptcbe/fh0n786aX96c8/2qu3v9rl9ItV1czWm6W1t12x2Fxrl8vRkxoOCrikACEp7z0QEKhsO1nMkDGjTIkYs2I0qfpQyQacgVpDZFeVwGCcmWFbYF/Tnog4u4Yk5rO7YGnx2iEjUs5jEH58He8bet+JbgMz2Ffq6wo41H6Ns6gEDUnqcRyBjPnYxYG5BAEKuIPLseE9gMLWsM8hj4KzAJ8FDcl1i2fZ/PbabiYXNp9c2vr2xrbLhe02lXVxtrt+Ku+J4+HAISsNIBCXsp98dBEby6Zad1mgTTmXGvbQXPCPAIdKYmXwN12Lpe0xr36Gxb+F8Ba2McA6aQrqGhk45jokobUoqy7P8sRMFBgJVm4Lzdvcx+Rahb9SdEduEq7KvcnPJ3DIBSEcqwT58DsHzpOW8LcGHveAjMkeFozDdGkOAgVHlXAsNJB1f2HvY1/ljsetf/d6VatozQsnz1NsaOdgemZRAJoWoAyF9GYiI1X8zo2L9Dnugmi8fZ8Mlh47BZmOMq8bm9PvLjI6TmeOgcjGO29WsAHJkoxAhRvSwT8ekCoTAFVbzEMAhi4wDAo/uzFrUAkagnXoNH6WMzM/IiPY1DzMB00BjPrNloK7962Rpx6qdwO/AHwze3HfIbPv+t/COHzq/T11D/xrX++pn3t43WEEDiNwGIG/7hGgyIfOYmceQQ7jdlHZ6dcre//ps11A24aARgleNTKK4U/tU2xvsEfus9clkEbWCzsfd1mKCuApd0D2Dsueaaej6uBPyThMZbZgZQGEgeadJyiDcRjA4a6FgNus1x1bv3tki/naXr14YS9/+dHOTt/YenVlvTb08aCjp2BaATU/vc60TI6eBzEhEu0VDk2gsPx3M2AGq4AuuDPGFFN410ERnNR8IITs6Mx5krYGNrp/RH9J4CmcWJX7ZL+HYCoZjNHV2cFEZ0eSUYqEaW+g0u82NK221PZDYxA4kiN2FwabEaxNXa/WoMFLbAT2qeQNwC6a4aAU+fxqau+/fLWP51d2vUCn6gE9ptHRiR0dP7N+H58tXesO2KFsmuOFQCzb8sAriXMnASEFsKnEx/Xv9gGH/pwE1hxsHQ+GNuzjXoydvMEyXFRL903zftDaiLKlHRtm3G2UUJQsugOO62KNEtJxfUiChJuNLauVzQEcohlQND5BuTF/r+Y/CjTE+WUg4WshAukSOKTXCRcX2uHRmNAZe7wOoEyMayFWn7s/ZoagxlpahCoJlkxQlC9FSTKuKWA1fFpnwDC+9/krmIgBFmDdgH2qVS1mEa4FlhvujZ3RKRcgnUj+z2NYD29SAC49UbGB1NgQa8810b3RkAA0dDDu6w+Bw77IAGT44TOllbBYb+3j6Wc7Gh/Z0UhsWTTxuak29ubLV7teViyzxzMco1T/+Nh+eP7cNruOLaqZXV1PbLXaWq8/sOdHPftfjsf2X9+/stVuaINOX5qD+EyUDu+29vwI5dIdez4e2Ml4SF1DVEHBNgLEY0CK8JmxifY0mNF1/lPEyqHD6fvGmY0DNClC4yOyZMUqVFMfzd9y7cxksnBjTNCZWl2Rw35EaWjYxxSINgAREkpYelkAh65v93v8+ofe8xTgMOxr80zfBxwmW1wDOcrEmq9aj133xehBlmnGWfV/Z1Z7BhHu3OHDWbvi5WWCoxyv8jMjHgfYhbVFHiCIg201F12s1za5XdmH07n9+c8/249//snef/xoV9eXNlvc2Ho9ty00PnYAlgQc+n8SC46fxxjbrbePozQvxSTUrxQpJ9udZfySrZM8QsGG1uSkcyGtP/8LZRJqzUoyviD7p68Ayvj3UpqtAB3D5grbzD5SfGaMK5NaDqoFU7uEWfB3Vjg64lkCh7Tpjn8ROCwSW6jY5PV8gcX7Omvt8V1H8g9rGnwfazIG17YBI3o6s8Xt1GaTS6tur21TzawF7UmVTdDJIHDoTdmo3ZwYhwVweGeBe7l0HM555jW2fv1839HAxkei3Ff7gMM0JuFfRAmzRl7jVSDG8fnORtVcRCYlJ5c4nyVw6Bej/J2yWtprhcZvLn+O7rg6m+hfwldZb1SNEdgT3u6SP7x8Y+xUkarkn8qx8/rUw2luYqU+DTgMALVpO+77t86Au7ZPvUGydjIOcQH1OoNc6qV5z3iKf/e6akjhubuS7WatE0w8tsQ/5VyEKC478fhdyMn09R0LN9mAQm8lOiu5VmE4LejKI91D1z/0TKUARjmNktv2QfSSotBLTMELrlPoC2IAVZ4MfUMBhV7UIa2HYBt68xQBh3JmmEVghs6bqNA4aFKinKKwc0VJ792Jfuwwfez3yYA2EP3aAVKUS//3Dhw+9XmfulUOrzuMwGEEDiPwP84ICDgEiAQtMYCGs/nSvlxc28cvFwQNAeZsN0uemEmA3wGt0v7y3N4DHN6XoGqOcZy9Ko1DwIJS1p71BgAOB2JDuTNP1lACNdxRLMtPXcMOv6lWS1uvIOINTRnpfkm/SaBYhCnSK+7attram9ev7eUvP9v5l0+2Xd0aFJHYDqbTz8nEAFIL5zMAnHSfUSKakqS615oGc3ISI6jP5z7AMXyVwuoEgrrSZWNZ+WZjLWT9i8w6X+OJy/gxwLbk30Ta1p3kfL8K1gBgoVt1GYyw2sN1AaHlht9hfgA+VevKFoslnys6DEN7kUw3n5cmYIpngo8EKZfFamXrXcsub+b24cuFnV5c23S1tk27zzIfMAxH42M2Q0HZJJuwQIMSjXM6XqbpTS9SF+sE2EqAnc9CjWxBvXeC5qLEDH5keIm4PjTkwOqEfiDKslUujhJhVaXk5LPmKromc51RMy4zLvS53h28dk8adwZl+Jx1ZRWYPes1gcPlcqFmE9QZ83LjzYavweeHhlF0Li59vSjLr80BLgKnNBoSagOLcciu31hjzjJkol8sFV/Bae/g9UmtKUDiKGPWYucYJeAwlTcLgAtAMgBLySTo3hiipA6iKpfDc/ZZDh2sDvnZZMfhajtdERqOmSCSgUWW3hfAIZL6KD8HyA2gDg1RABqCdTjq98jCQ0URdAahN8gu8u22LTdb+3T6xcajkY2HAyY60Kjxaja3lx8/2+1mZ6uN2XA0JrCoSiR0E+7YarO02/mCADjY1Cfjrv3b5yf2jx/f2GzVtWG3zwYoAA3xuWBNAyw8HnTt2Xhoz45GNux3SFxAMyA1OVLzyWAbcghdi1TBZpRR4jvIDOokTYCxrZJoNEZRIx8HDtkt2eUQtiiZd9YXWYLSN8QzIR4KFriaZQb5oATSXAOwiC/cchfAoX4Sup9PEk9vHCSPgYePxQz7fp9YX80A/w5QVAcOAxSrEYUa12jiLTnmCvBfDLuw44/d/2O+SwkcxmtrcZ4D+LBSHTQGRekmmM+trs13XTubLu3N50t79eaTvfjplb1598I+fX5tszkSjNJFJCHJG6iEvQtJD/67BBILzVM8Z8Eb4zPrpToTE5cp4ShZ9iDZrkiYBAC3b0C8a3v+VfYtfKukdUgT5tIHpU2tAXsEQb3evvF5cbxHSxU9iuu5+mt1JrkKn5OqaueTpyYDyOz6GcAxoa315GngTeiSzoZV3piKlRCClwAYLm5nNp9ObTmdWnUzsfVybuvFrdkaZ4wYhEwuec5ty3bpngTENVBui1Jl6AGGxqGDvQmsi2krMKEA3Ii7OelLtslLgR0s01wWZf014DD/ToCx+3HUys2+UwKoSuAtQD/3I0twMRqDJSCYGFDeg/Ir4voBHDo4BVvqydV4iZLxKi3GeZ4al8RG3lcG7AB1XkLurRT3rY0gyFmMw4bG4b0G4K5MwmO2AvUI+5MakrDBvpTmaGBu7n1wmOrl/5yn//11VVsOfpXafRTFBQ4GCgGPshuBiEpqQidBQKIOHRxccvbk1ofbdTfjEttSI65YIrITapYiXUQJg8P5xdYIkr77bTJygpk1794TPnQT2XUM2T2Afx2xC3GPWzd0KlEWoBjahzhQ6cB7GX0IBwN8hHMTHZ1FffZnjiwHf5+AbWWUMU9FYPbQAfJ7Dpd4zz6Nw3Ji9137WxiHpfF9bOHe9/vf83y/97MO7zuMwGEEDiPwtzkCYvuz/KwNTcO1ffl6ZZ++fLWLydQqNmdo23q18MA0HCedu4mFmECrOiAjp66eALvPdgvsyppnLHNFmXIAhwQ2dC0BhwVrK0po3AkN5w8OxHI5Z1dglpt6owa+zJt46H6g1dSxajm3D+/f2G+//Mmuzs8oEo7zHMfupqqshcPfQSc68bjfpBWXs7MRVEQjFPYXDUZAAIfeoID3SkDOHejaQlPQzqeOYMv1EfFPAofbLRORAV6Vjm/JVNxsVLrIjsneTVpOZ5Hxhu4yROsJSNaFsYPdxqChklYPdA8HYBiiAzMZTupUi5LN5EeE7lTRMIHzB6AG47ep7Px6YpfTWzub3NrXycxulhtbt7rW6g6tP1QjFICEKNqkg+8lMrH+5B/5+gmtpOio6olpZsMjQCnHuGBqxI9FvhWDCsAOxrFartiYRr/SnMD/ox/vnYzJn2NncAUxTIhHOW4NISh0Fr2pzBYNCaDvCFASuoUBHKKLMoDD1YoATwjk45NjTvBcBGm9iQWAvNhnAp19raZO5grCk6Yhm5bkskCWKqM7pgel4XdTXN9ZF7kDs4BD+atiG4qT4C8FLNQBYBbSPPLoJQIufSqOZuo67X44OyQn9TMxGX0NYSXwNnwvYM2xXBYsQr8X3JOar+TreYTtiQkxXtmYh01B2gTOoGuI5igEDV3LFCXNg26XjVLA4oNNRAk9gcPxiOXM6P4OXc6zy2t7fXpmu/7IrNOzbrevGGe55HoYjU5stV7afLViN2rsnZNR2/6377+zf/r01q5nOxt1+tRExOeRgLDb2Ml4IJ1EAIhjlCp3rI9mQr1uSkQQOPQYS1qwJQwTsgcyoxgr2adodKIO5wRHi1JlMs4c+F1tHKT38mIyDUOWKfQQPaZr2n7Ng+7hzpkQUmORGHLwWHp49VDzW33/b3198773sQ3La9avXwdK9/kM94GItQDd2f/5/cEWy8mf3+2P+DlCUKhkFBVsUAICPGhxrkBTFezZtX26uLVfX3+xP/381n598Zudvn9h6+3SNluA4PizIqjR2WGH9myzblmri3JRjUvsRR3T8TP83RM1jKcDDNI9ZIwRzZTid14OGk2W3CZBbjxL98sAACAASURBVIHnjsfLe/2P0Ff1daX5a4Aq8TmFrU8YRPysKLmXVIQ07WpHS/xDS59fZRlvAIYO//i5ltm3zTmOc6fnZcdM5kW5srPNiVftQHDCHAAxlKwFEl7r5cKq25nNJhObwb+b31hrc8tyYyYgdzjf5Nuxg7ZmLWnHxucDSN6xTLkEDgPAakJDhY6hnDedR8H0jw0RwCtBnwJ0osHws4WAq59nUUoc5bJlaXTB0PSGErXS6YR1FLZFTHk/l5PGoc+n+w3BpOe69DUilqn8QGFPAglVluw61zzf6naPYij7mIa1SZf9E9ve0fIg1JWMw4aPvd82PAE4LOeCI1a/x3y/IXkT8gsq6Q5dV93Oo8BhLP/67UquNC+iDJBFCxKBfWDsqek6koyivBM4xHtdH9FJvukMKQdcDjx0fnbWpy6hBoigIXVZSx2blt0wSAjNxCj3QSa3IFMTvVamDyaNGoYADjtmfW+OgsFhZ7qkXSgWIjKYLBXAga88rf74/pNbJRcPjliApR3ce2g0OJjoLpb2jTtC+4zJU372lIMGY1lSSZvjfN/n/B7gsLzW7znc9x0KT3nGw2sOI3AYgcMIHEZARyyd3nbLFquNfT67tE+fBRouVhXVPtgRdQ19vLKBmZygYMI9BA7uTTTtcXRK4JBsFoBQEOvvo1GKuuWG8xSsmtA7DqAu5rQ8t9brFYFDlJeWGnJqGqGSUpAR57eVff70zv7wz//VZjfnZuiejGCYxUMoO+nZbrfMZckEv6SxFgERASwymuRw85kCEIFDGec7s9kC+6i/6A1FmvcvYMe7IYdmXWS2Xaol8FSy1NBQYw0GmliNHBdnHfW60EJT+Qwbp3hYFgwIfg4dxbXuk+ARXi/Qk2LsWAPoEtvq2WK5sPUW4GFPTRX6PXZ4xvtwD7gXNlJwBh7AnWCMqZu1BN5ntzN79/HUPpyd24Qsw55tO33bWs86vZH98MPf28YBLGnTgfmghg1qMOcdIgMISQFFlLALDI2uz2TZxVchzh5riD6QGbsmAxQCODedTBlYRXMYTYrGmHPoTEy6y67tyOsw4FDym4FEChRK4BBJawjdCzBEkxWuBy9DXlUV9SnBPMS8lcAhS5oRwHmHbSw7JMkJmKVgxdcnAczszANYw1oIvJqBD/8tb1OMQ/3eN5++uYMY0gEqEQygQUEUwh3gzhF4hpaiwEEHCblwo5TWWYnBKuL9R+makPssDyAWjXxq1ykkM0+gNT8hlV/H7TpDxAGFsDUA5YYdNQVB0wew7qRvKA1B9IjA/oV0Asp4oQOILtkCDrd2ilLloyOW5yNSmC5XdnY1savZ0gbPfqAO4tX1tS1ncwKRf/fD9wb9VpSd387nqGOy3qBvJ6OO/a/Pntn//fGNTVdtG3f6aoACBiBr+ddkGh4NutQ3HA0BanZsCMZfTw2L1BhFzL/gT4iVnU0nRofxOeMs6RJiLKj3iIQCnxl3JSIDwFiMKb6ok7r29edadHi/SqO9uor2ruDlJKAH8VAdVEv7w1k2caecmweAw/q57SzGJxzmvzfGKC8d+7fJAM+vyc94BxRIZ15dq6zJZqRubwN7gZ1rgpXx7wSCFJILDw0H5gpJFDYZjR0aCTsv58cORvOTWbWz26plFzcL+/nle/vjn/5sv/76q51+/Gi3t9e2a93YdgNbhjUCW4yOuRucltZuoelVx3ZtNZvIlNe8F/XsuQeBzktPPia9QG8kEgm34uF4dtP+7gwd1dV0yo1zWvfFHvA0BT41NGw1fvHHTVwJGDZ8lVRK7Amh0MnFB8e6SIlLXC5KmOO20r91DqWpDtZicd/5zmMPa29D7gzLhBWUBA8dWHJwCp/PSkfM8Xpj1WxhN9dXNr04t8Xk2raryn0TyJwgKaxznd+VkcmagTGefjMJ8ENXZThO1NrzJGMJwHpfi8BxyiYoCUQNEIzj5BqDOlgjFVXSpJ3Z5snUdM7r7BBTPb9PJb7lV4xRMaq1xnaaP2px8miKMYgJcb8hGnHFZzlQG34DGr0FmKSh0+rnCnNwEs+a+noU4GGA08l2tJzZ52d5AriTvqFDzvc0A6o/fx043GcPU3I1Aec5eVy/VnB/HTjk9s6Vw2r9vAc4/D9e5eYomnNNhnwKv6g3MYyzi+6FGwN/tTMOhWqmg4plBKLTE7gLY1LeuZfwlJkMNR9xrRduKgGHKnXAz3XK0bFyIWdlXARbMuvhHSXjo+I+pfXgOoXQ/nDbjudVdi50DyU4Gk4oDkAe1h7z8OfM4rhwdThpYCu2wLoUkEjY0tmMNKS+B74lCHvsLL3vIP1WxqHnDx77uPoWfgAh/70H/O993zfd+OHFhxE4jMBhBP5WRiDk39o7e//5igDO1fTGKgJZADFWDCZ5qoMN5R3xIvCWX5RZhs1gpvQN0pl6j+2Pa+I7GUTQyCMYBR27rhOdnMXv4v9lJ+D77D9cyspLPQEeApDBa9EEgBpq643Nbm7t8/tT+/FP/2yz20vbbZasLBBoBmekY+OjI1uhw2B0wwuGpDcQkEwKfAQlPxOjAslL73qcxoBsKmeqeXY6SsjiNTGuZCO65mAwLfmsRVDO+XEQiZ8LHwoggGu34fVqJBIAFuZXrEHOUcEG1Fyn4tMElrGzsv+J34vxJZ05gtAoW3KmHkptJagv1l6UFAcLEoDX9GZup18n9vbTJ2rDVe2ubVo96wxGdnLyvR2NTxgMQlMLa6CH0mSAWT4eaGiDAAFOOP0mJnwLNgCD6QwccowdOORYeOBCsNcBTnwfoKs3AHMHBHGvVVXRfwRYTCAV3XK97D3mKoN1GehiAFNqSzJQ8C7ELpaOcap2lTMNARwqkMN+A2C4wroFu6Pd1T27Q4nniTmMRhiJ6Yc1GHqD9D/F7mMgC7aiP3Ok/QHEgnUsBqozehFAJqaDNzdJ7AsHGINlSDugjsrS3PI6JJbDC8DO2l6REsd9ObDpLEX2dPcuymlPB6vDS6k3AMwAGrZaNux2bdSVNp+YngHQ+h4r9cAi+PU1iveMAAp2e9QlR6MPliqPBuymjEaIAazhNeg8jDUHr3+13drnL2d2fHRso+HA5qvKrudLQxudabW1m+XarqAftlxxnVAvEWXPiB96SNRUtibzoG3jgdm/ff6MjMPVdmTjXp8dlMGABHgHJhDKk4/Y7RkgZpclzMOeyuITscKrrsTIVTfwZIdIanC2NnpeIIHgjSS49tk1GkCllykjJqFWqSdXoGVKQplK5MhapN67mOchMxWNTsL2R8zTtM8l4OVSh7JFJXDYYOTsP3Y90PRffmsc8C2vbwKHd997P3Co22tCQZl5lwHEbwMOyzFpgpX7xguAEm1fDkpTvMoe7tCyrDY2W23tfLKyX9+c2T/94Wf7449/tq9nH6xaXFp7e2u7bWXVtmubLSQqdtbuDKxtA7MdNA1hjxe22c2s0xpJnMvnkvaEUhA5kRIJBuzY1OCqcfPUXU1nXppsJweJyQZbEgom5flb+iH7Y+g6yEGgp2AdNv2YiO+xzwgc+rnHKgj3ifg9WGbuG+TrCAxtroZYPeU9lq8J/CTSOZwvNp0KbVlhGDgT0NRkeTu16fmF3Zxf2up2ZsZOyACjwAJ1riISmGSDCx+JhBDPTYBgeL03MUvgHxt8+HVgC/BvAnllebEzDeOhmDj1XhZRgVHu7/uAQwxaYvN5sim9FhOlMz+x1xMW5R+cANkMHCbbE4C2JibJjgRzno2/fN8iyUbtTwLUufFL+BBpfzugSt8I5xgqXV2XOIAilj1HIjEOysJ+pWvWgEN/dt6Q18wGYHsfcFgbXx+n/UZUP20CuXtYkRoqSQGm9VwDDl3jsCFmyNf++9erJpzrFwkEVLsm0XtJjZfZjEMuXAcK+5J9t+VrmMUiSxoHgrPwTKXMkfENOjOf1YFKbCB031PGU04xsiZqWe5lLJ22HdvKuzoJ4gzRZWY+ti0i+C18buRJPPspYwEQLzaEDk/4ERQRTmzJDByyf5trK5HFSjHyOCx0QDCLzmt4tzKDU+RCqfyugxymVo5x3dzsC9YeWhvxuzB+zdc2GYePgZW/BzgsP/M+h+Ipz7DvNd/iCPzezzi87zAChxE4jMBf/QgA1AJz5suFvTn9bOeTG1sCWGM2HQ6l9PPgLLEscr1OwFAEpd8OHGagUX6Nu2ZFqTJKacHMQUflNlhsrqkHYIOMLmcgBXj24Dywk7LufV2tyIbDF4JkgEG301t7/+aNvfjpJ5vdTliejMA8vAOUJra7bZaKUsvLQTsBYGogQaaBO7f0W7yEOJq1wBdhF+LQgPJOh8lB3JMYJAiJZ8flcM87NT1I5dzBcGjB71F5cXQ65hihwUyvm0q6UUZcC0KiVM3ZPYoboEvYSQy6eH0wO8n6IgAkMBb6evC3wDZkAxt2BhZnLSpMAkiM0nL4SgDdptOpffx8bi8+XdpivbEVQKtu33qjYxsff2fD4ZGcU2B9Dl4QYHAHRQw0sOvk42HFdgvgMIBBAYdePkSN69xIJJxlJng7HTEnUXbNfSF9wQSWB+AYDj4C2a0AYi0J7+Tp44qgAfe9a6NsKbNKxU7UyKpJjeZttV0JYAZjlMCo1i3uARqSTK53emIcejYePwvAGQG3QoqoJvZAyFmr6jwpbw3f1wCZWO6vByL7tgMuSzwTAkGpcQuMc5aLB9VRokUGKIHQGBgi7gokU4JeHcCja7JKkHOg6al1hXHOysiyBQoKQwsRQ7fuoRCybcNWm6AhgDbsWQK51P6ETlfEQSgCFwszQHWW52K+u107oq3psqoIdmXY61GzEMBhJA86LQB4YDSq+QjGZL3d2ecv53Z8NLbhoE8gFrqc17OFXc+Wtti2bFFtbbmqGB+AxQg245AYxdZuZnNbb9o2PBrbDydD+5/7ffsvr362dfvYjtDJmexGMQ7RTPG7kzFZiKM+7rtNoJPPjASIB3i5qg92AsAfgGYxvrjGHSiUJqFKuzUWzvBmp2mUEW6ZAEHZcgkcLog7RMMm6Bt6oypnN6fGFoU9awKHOV4pgs8ieG4ChwkAupdsUAcOUzDbOBQev05+w30xRBM4vHvu5LB43zUUOtbBxRJALdmG5etKebW/NL4BkKENH1IbnghhEyaxm99etOyn12f2449/sJ9++ZOdnX+0xWxq6/WC7FdE2KqZgwQB8CABgdwZWHdIpsF2bMFo8+vDnqXPdbmwBOpnUFCkITU50hVleEo/I0rsw1Zxt1Nnzs+4aIRaJDZL8g75zDUCluxirJ1iFh1ALJqesKu492KgjdOchg9AmxdcTj8XAKyDgZ+IYyzVzddMc+2+he7Vn7lYZAEc0idzxp0ASiV10DgLSSb8uT07tdXVhW1nc9stVrxH9sdG1QCdCYFl6teBjQwGP/7gjAXusrbWFjqG0rfksi2wD75xh/JmEbxY2MpBzUSnmMHQFo4y3ni2fGg0gbuiI7OvGZUB7wEOmQwL2YtiDkX30+h58ot7p9AlzTOlNUaWYUqMIZHmkhj0tZDUFKYlt9WB7yhVTQkwjYvKlLOtZNW4Y0D4S/hZKcPWNCYccPiqvjZjAccj+UnuD3jHFMU9xi9wlu/9eiA5IwGB+lfsw5o93QMcxpmuoXIf/z+9F3BYOv5x+WTY1Jg4zVs4oTU0nXR4mQfnyGr7ElDj0a/3EyGP+ffmKjwIHVhzpwDixPBQkOWlrmEYH8+K4hrPWqtUx69NV2Z9xH5UkTUCg/hbUAZV9kzWIrrl7Dqk9SNLx6YpTCC6sGikdl1nMWV5wmKFg82SARzeKBlDmYAcGOomgkWJO4Fhoq3XqCQdiHCCMcEe7InK4LPhDmYacw6uZiKyN3cWho95JLZjAu/kyhKV/O5yfOrh9tTX7V/xsbb2A6kPvefwu8MIHEbgMAL/I40AQIkIxtVR16za7OzLZGZv3r6368nE1i7rIRaTmGsAUCJmK4GKAITKMbyTxEps/5xMc1gjvU3Brifl/HwD6AXtL7DM2F3ZmVAEtgBUeAkdWDMAsNQdLzepiAQjyzi3KqNCl8fNZmnb9VKsw03Hplcze/vqvb1785tNJx/lVLNjqE5YFSm4Qwl3e71VE4boMlw8n7stKlUunDGES0xiArgECw8AomvyhVPl7q4fzTmI4k0UJa5ZH9rvLwIGlhKrHJfl08x2e5WPlxEisRrJQnb8SyXPoZuHNRG6RkhkisHF7DiXi8uvsEkIWAjS+MPz0SdpSY8N3gnYjWQksSFEiz4MrowOufPlxr5ez+z0/MrOrq7tBtqR7Z5Zb2Cdwdh6w2PqGqJjMseHeV8FpLmzr+6VMjdFCSDAsVRa6d2jVV3ifp13JeY4urOL73hOlJv2+l0v91bnaTXNcx80tJk4FB70uW52zEusgQQmB8uGICDK/wTwxrWjRB1swvVmqWYoFFJ3liI1D1XGjLsAuBVsw9wE0P2g0GjyZHiKi133i3PrrBCAaCC7RYDOBLeX+ulqYvYiUAoWSSTZNfJZyB8Ts/WEdioVS35mUUK3xvX0ubquB8+cVf88141kKbo3QklAYlFoXQ3b1tm1yBZ8Nhja8XBIDUKBDdpfGluxHdHMhGQCL1UGYIYmIHjPqNUlqwGMSMzjeDBgOTAYfShVBniLsQBAx3vi3unafL6kzUQzoMGgT7B0iW6zs6XdLLd2tVjarFobSs2h5fmMjMOuHff6ttptbbpQF/KT4cC+Hw3s74Yj+9Pb17Zod+x4MLIxgH/snQ5YlR17fjwi8EjWo8shgSVIbceiJFnVT4W9TcC29iO6ITPeoGSBABD8PRqxUGYJ8kzQcqdmqbrHg4QxX4lYIQmpaIiiPS5t+voO9UDDgXVfN2JQJEmkBJpE8xYPztNZEnsoToxaoBv7oSj5JHCxh81VlKnfiXkihHCJhpxhqQfO5flWAntxvXpsK5uZb1t2JN4XAXgdOPTnSHZD74nGRyk49ouGPdeFAeghhuzbequSyzbkr7gfyOO1VhvRpZ8N3A9r/lnv2rbY9Ozd6cxevj6zf/nxX+zl2xd2fv7Frq/OrVotCCShF4H0eF1zH0kmB+XVoNSr77B/cbMxfKkJl5cp+7CEhmltPsIuxTpIc+kNS922lGOt6Dhi9HyKhRyHPIwwnR7/kgUoEKNU0tRxEiXwoTEc+6k+pwLZEuTowJDATtjYWPj4K85nJT29RDk08LL4CRnfTBM4I5DVhsQ/4FO4TAd8HoNeqovBOb5QrZa2mF7bzdWFrW+mtp7d2Ha1TGdJDE+Uzual6WWl7Z61+n2zfo/allYtzOZza1eVa2Gm001jTRZ9lCp70ftecF8gTADWsM/l7uR+KPa0wD1PchVjmFDXUuPQAeNU2hznY3pYX1mBBCfgUIsh4Vfpc2IdCYhMzEKX+VDBTSzeEl72nxOyKkp20+fqXRqlXOYrQ9i0RrK3GuKo/Ij1GNWqd7XE99mj0i5JDDBZI8fcmjQ0B8Rqt3TnBlNSLt+8MDw1OQ4PIcYqy0m0/uG9SpXr/3H3N5yGIotU2M/aosEVOm0fnGL9lGglPgcHpT4vFqgyaFhePER99JmN5aEU5RJeXlF0ihqRTegHV7HQ1fXJhVmUHmVmhdkVX1hkNe6A7AM0bFkFRxUCxW39wb3EZneblEujvXae5S4eEOAbnRh0FwRwGN3K6HB7wxUSvY2OEh2XwnEjus/xlvVSdiYD7XRgi0zK/fPQXLx3/90E+R4C/Z4CCD7lNeXCf/wO9Ypvue5Tr3l43WEEDiNwGIG/xhFQEB0sQtdugV9Yre1yOrO3Z1f25csXsu8QFCfmGoKDLhpdIKtc7x6buutSAy87JHeAw2LAakFO8fOQ5yCb389jsuW8Y263o+YUYkh0Fbi7A45yRd6fxLpYWop7Cz00PBNPcQA2yI6jxGJT2bZa2/X5lb357Y29f/POppNza7VmuTwpCcW77++BOPwiBtvh/BeMLwZVZBvK705nV1uARbAOk1YkXQ0/r8tgyfWR6ff457BZhmshkt3gLEEMF1y1ygFP6hrx/rK+IsZUTWF6LuKtZhUxb9TXC42+dB9q8NED65MajgIEeS38He5GB4AMgBkBXexm66wAVW0IeECnWnRgrFaVLQFUX0zsw9m1XdzM2Uxihy6unYF1oWU5HFu3P7J2d5C0quUQb1NDHDnUEVBnPbRgHdTcY58fAHbUaGQA7QEk5wqJ65aNR2Mbj8dWrVfUbqTOUeks+WSWa5hr1fW1lNT28nTGPSpTUlmnmIUEDtGJ2edxvV2LIcprQJtyZSsAh85gUH9AlZYHgwUN+Pg5fm/J1fN9Q01MZ8EEGI3XhwYWmgsISBOXAV9Su1SQRJGcInBjMwJ/j2pw3L+SdKOXBbZt05acQeiLJ/+9ZHhs1ESlajtwmD5bayqVMVP+xwP1otFNND7BXW4G8pmP+n17NhrZMRoooZyOUkNeKuX67XgG/nGdTjBkqOnnDU8GLTBJFOjj+dAcBYw/AIcwK7FfmUwAIIJy3l7P5vOFzedzG43HNhwOuccA/N7MVzavdnYOXTGs+aoiCeBk2Ldxt2dH3b4tbGs3qyVjhZNe374b9Oz5+MhefPhg83bLjgdDG3fAoBQohw7KJyxV7pMRGNJIkUChZqnHAZiXYGQHwKN1m0uLyTAke9vBvqQVCVASgDwSJObl39pRWKs3CYcI4BAlz+qsTBPchPZ9/oP0kTXb92upx/5KPnwOMD3GrgexIQ3QDG3L0udkiBsNWGhHMq6nlxWvKX+wFw/Z4ww8JfZoBvjJbnjYVv4+2bkU9Yldue9zxMY224LdtltxjWCO+TPklLjZqV5JcB0Jn2pjtkBJ8tXcXn84sz/+9MJevnpjHz69sevJBRuLrVdLdetm4yyXu/BnD5uwZeVl1nIjk9UD4JgjNxAZd/EER3MYo7yXa0EpBcWwtGP1Z8/jkLspMI73eS0lvu6Uw4d+cMkQLOx8Bg8D18gMQdlgfQmQjA+UDSF8ksBRvTL0fjk2cYaRnZOTQbySuruIwUm/S1WJHAky3LHB4c+0mFRaLlY2n97YfHJp6+k15VQ6AIRXSJA6SBWYTHOwAzCjKG7HOqOxdY5GhlzKejmzzWRq7fl831FYAw7LMzkNSnyWH1KpA7ADh2ndN7Q5xYJ3+5DsRwkM+4hzDpyZ6CDfnf3sEhe1+3MEudx3ceYFk1+SHv5CZ8/z35DwfGTf8/zhJN0FGPPqiJWz92oOXGOus2SM3A0v9X6AJbj/DrEeS8ahT0rRRCi/r2kUG1cs8aUwmg46xf3Vr5Wv1/qHd1njsDR0tYyMlzfcMQwFxIpLtuFONCx/EzgEiMbNl1BbiX9SxyMYebQtWViVBb7ulyuB67CjdwviR4bmojtk1BXkvlV5MDNrvhPwE4CF663+gHW4Ictwxz84bNkx2TuHxSNJh8Az19SfVskAnFYBhy3rQ1eHtyO2IssmIluP7/i36x6GnQGrQfu+jFKS3K3fdTjzqbol7etyyO8L6mLu9h5UD5ymjx2gj/2+XDPf8lpN6SML/76ddfj5YQQOI3AYgb+hEUgMQciAiLLFTCqYhleTG/t4+tU+XVwxAMYXxaEd5KItRVkpy/7K8mLXbCl0fYLJ2DwvmrZ4n21uAoc8i6ilJ40+AIfULuPBLNAQ90V5EDyQlwrDNwggJj4HnQStpbIRbwBI1uDN9bW9/u1Xe/f6hU2vL8x2FZk4ZeAaPmvzTInXxNgGgzDYGBJW9pFwVk5KIXuMQJBTdAdP0HpSsNAYivlgjpE6OShj9Y7HZCGqEzPAKYBS1Lhz50D3LtYW+RcESwQApoYu+B18GPdzMnNP9y59s74z0byJRWiiUftOYAs/geVKoXUkOho71npwtlitbDKd2dfriX2+uLaLKUBDszZYhsMxQeJef2gd/On2CRATSCLgpkoMsSh1tpdlMpmF6QBnEYjgdYntGTpD4dHtdixRHY+GNhyOOL6zxVxAdJRvN2xBE9hACChdbPe7EjvRm314qVLoSW7QvIYgMBiGFfeW5ha6hpWtUFLP96gkKsDDyOMDOAz2US775UpJwusRxMq/8/GiHJD0Cllh40G4XuFlwA4YUo/MgyaAECqvAqsw/Kr0Dm5JvHaDSNOBwwz6eFmYg9/wncE4xB9dKzMOwQiU5prm2GHqzNhxGSBW4wC47rdt2O3Zs9GQf8Y96BF6gxD62FoLmA6wqMmkJr4tfT761gDGUX7c6tgaTFQA6JsNm6AAPAQwCZvALuNgpXq9KNl5/S6D8uVyaUcoVR6OOBaUPliubbHe2eV8adNlZVj7AF3QEXnc7duw07VVa2fzSuDOSa9nz/s9Ox6P7dWnj7ZC+XR/YGPsP+9ajLLlI3Rv7qt0WT8HU1YAPyuRCuAwNAeTPXbykyqbAugLVqeXLYO8gNJksgcFqEs3UuV7bBK0UCMKzbUq0u8DDoOVmzXTQ5dLoDOYpM2vMn4s93nz702bfOc6ztK68/MS7SEYVQ89Zcvq7yqBqMdcg6fEHneZQb5HC7vWfF63Bo5s3gMc+q5Z29p2rbnWyK5nrU1XIBOSZi4XgMY+t8utnV8v7N2Hc/v1xRv77eULe//+hV1efGLHcFbVQSLBy/6la5aZZdIxlfQW5QE8vibclxjd6vKdkTxfOPeAhnzuInkV0GHoZvJYDYyuFueVwGGexBI4JITgc4t5QvVCfDE+33tdvaIZH9fmuVF5l5M5em9E5LB5bvX8u9Ya94EDe94mRmd2oO1cpA4oOhgLDeblfGnz26nNJxNbTKe2mk2ttVqwOQ0SFdEUtrZm78TGLmexVaM4AIfdo6G1ui2rFjOrABzO5tKZ2/NFDUQHs9Kabb70DnAoO7AXOEzN5ByYvQc4DGZ7GiPaP/d1ys8vgMNi+vdtcu+BEW8utZLz/Mivu99u6TPc+UvIsS86gsRhO7NMw36b4nsmGHxp3v4VgUNvpvWYTbvzSP21hwAAIABJREFUe85nOQaa4EjwNqxnbbwIHD5E1cYkRpZ03+uS4+eCveWHlZtLwJ4IzckRcmOP15Fx6CosOOyiSxh+l0osWE4ipwGfu9iobEF7MK7vWh1kMCJjH+KhGiQqDO6ga5LBQ2YQWMoM8BD6gxBGV+OUmqGhCGmm94ceolrGuxODjF9QBb1MW3pGEoGGU6QMr+q/BWxGtsO/u+Mg4ysjFcwEMhESMOm3UxjK5oEd83HfQfitP3/soL9zwH8D+PeUw/qbN8fhDYcROIzAYQT+ikeA5xvZSyrzZMkrz+W2XU3n9vHLVzs9+2q3c3TV88y3By8h9o3HJ5Di3TeTox3lls7uiyYcJaCzLxlFBkxh2/magEk86cefwYkF6xDgoQOIYhwKEBCjSwEwQEbeZ9HZlk6pNwvZbBbSY1q3bDGDpuHMPrx5Y2/f/GLzm69m24VXFEFLsQQPmzwW+RAeDSR9OmrMeXkKGWLQpyP246wcZ0gGC1LAp0AUxQvODowGJQGQFRpH5VgSsERg52Wv1BQMPURnXuqyAV4BPFPnXvoE0dAkWBMEAAQowgUJzTyyOgnAuBNNIoezDjvqnBu+MMTRobuEcrZ2t2VtlFCivBzdqtE04nZhn75e2oezrzZdrAg0tbs9Aof90Ym1e33r9wfs0KyADoCcyk2Zxfb1F+uFM+O6UrGe1CU2NKD1Xulca6wADEkEXrBcr9e146MjGw4HfM3NzZRrKEDp8J2avlDylTxADrA6AqdoxMfcMMFKAb8EDdeVSqEBGuK7a1MiON9s11axlFp7RFwbbzrj/ipUfdRRWoB5LvVzRq6zdOQsZ1YXS3UdNCSDkNf17pFAE6htlUuZo/RP71O1m1iLAqcF7oX6Idayfp4AV9IjokxZjuYKtgfMpBR4hY5Z27YdsQLZw9zLHJNUkbNnsdejgQm7H4NtOB7ZyWhA4FBlt2oIQm0/6hCCVSWtcyXvNZvUFMd6cSZtFWO/Xlu/07URrudlvYwUwMaJjrMA2PrSU4T+5Hg0sAFK/MDiXlXspLxYm10vK7teLm2+BGNra0cAJHs9G/X6LNderqF92LLjXs+OsRbHI3v18aNt8G9oHCJpQjaf2bDX0ef00D1a4J5KjrPmq/a864sWOl68fS0XJVvwPmdTRiMKMZLRMApgqiQA2FEZZdFoZIFxXK/tZgFJBA0iwUnXswPIqkqroiTUO/UyxuRbothdLEeB0/Wvpi//WPndQ8dzhEP7II+aZS87Txdyiel9Tfqin2H7CDOaAwcCG6yg/T+P5lt+rDRKlOM+RZLxgbyHccjqM8wVGWog44BWjH3YZqk+gMPlbkMN46vJyt5/uraff3tvf/zpJ3v58mebXn+1FqQ8qjk5YdynZN54xZ2fserq7mcL/o6zzOGS4Bwm1rez42vj4naC9jJiUP5DAS2/OeAjEDKSCfqc8loaNQeMfDGIbZ8r71ISzV+ZbAAarvk/mnhQtvF+/WIRNf2aBBTG5xeLslx7W9cGDlarW/dad2eCs5RVcZ4lzkLgDzhH6Ffge2Xzyyu7nV7b7PqCJclWLSnnpgQe6KUb21LepSbkWOQG851xvHc4/3vWHvStNehySDerhW1mM+us1gQ3A4FJ489KljpwmNZ4XD4SaeEscM69b0Uw9PckAtXQtmBixnMEEBggYYCryd4F4JonIQDFcr3VsT9PcHnyJbSA87yW2YW69uL+Pe2M1xI4jCRxwlzyWVQDImNxBthegLK6Z/l6pZ99nx2KEUi/T76RO27FSfyQHd2L87FjcvqEbwMOHzTa7pSWi42PLY+vtrVC1DlZDh5AuQMzHSB3+PKEawZUGuz4fLAE3XDnSVWGmpKgyJxZj0OWy3ozc4/OEBchjGU9w7Ihy1ClylSA2kG7R1eKcmmAmMzqpVIi0f4F8glUxOGtjsnufLnOSJPmGbR/3Y8bTw9GAnSUo6bSjly2LAciKN7MHrLsWks0JLIRuIQR+BbgcB9Q9xTwrixpe2jtPOV3T/m8p1zn8JrDCBxG4DACf4sjkMkVcv5h/dEIBYyYt5++2MezC3b2jHKIsvNv6RARRGRwVXfa4/V4bWgK3gEFn8BKfxg4hMZWZhwSOHRmHc6TPpwhClh7k4hwIHHOVwBnNtRnAt1ovdra9eW1vXn1xj6+fWNVNbXdZmbtlsq42Q0yEyLqfoo7dCx1Td2Jvf4BgVVo0nlH4gDfCLLsYRHi0EbZKs92Aos643FAB3soOh2Xa1OAjTu64VjDkdyoPDuxtqJxi5etYhwAlBHPYQ4zSmfVgCO6I3MevSNuuncXUE9MI9yrxAV1a5udtTZb6+zQQXlH0LAz6DBoXSw3dj65tfdfzu392YXdrre2bXet0x/YYDgiy9DQjRPAYa+vRgxeKUKGJcbaw8UmeMo7KIBeVoe4XiHGYlOB1QdwTqAR5g7Bl3QYzZ49e8buyfPFwqa3N2pE434rk7VshpIDrKbPwbmgbI0S0vJvs1OPf6vsPzpYQ+NyZZstuumunWUINlvoajvrjQALOt6qPC0Yo0h2tyllraCdwu1F2bK6igbYmINpam05ACjGoX6H0nJhEd7IJPQM2VzQmYboJOmQD7t3sqlAZgXKi6ZnmxoGUGRfO6mmxr1CJbGDBbxOMBewFzot23iJGu5LoF4AJQK2AZih6/EAGoDofNzv28l4QOBwxEYm3jSJDYG6tlpvbYXGMg4gx/rVnTkvE2Dm1mwFjUnMFYDDbteGYNpy78rqEdQGC5pMP9dHHPRsvapsCBCx2+Vcr8gw3Nh8s+Vav54vbLYEC2inMuXBwE4GfWo8rrAn2y0xEcEoHA4JHO56PeoejnrQOBSjD01QRuimjNJ/Nj5SqTUqkRKzOALLAO8K20v9QWcvklGIsYqEQQCALN/Wn2AmqgRathVjeYtS5cQ4DLCxKFUuGF3N/RpKcklnN0CFe86I+0DD+2KV5hke7w/ZiHSmxRosklhpb7sNibgoXzPDCLjuPn345n09BHrGdYO8Ut57siUFsAaZKocjC9ZSHRLd7laG6LbTHlmn3TM1xJX+L4D9W5TPT9DF/qv99uq9/fGPf7YXL1/axeWZbTYzB56w3tCACTbTdY4LoFRNuNwTCNtDKQCPr2Pnx5xCwiISZHnX1cvfiv2YiUxu40LXnxV3+4FDjXvJOHQWXaFpybOsEEnjHEYjjBjnRkITjxLvKUlWzXmWfcyYRoC8MTvxHfF2JGhp2/3sKkEgaNkC4MX8IcuyqTY6AXZbWy0WdjO5ssn1pc2/nptt0LhkBYRPf2e3ZCROJOcixuF+z1aPKmeAuEMLZx8AZtczwPOgA/O6Yg+HkHoon51nXXRoLgBznoPl0vQ9RSyXzM7HgUPp9xZycgk4dDkML02OJBTP7fRMZel3ZDcD7AgHr66JGeBz+Dw8u5P8YBJD9M7NodkXpeveOCyBfgEcFgORgEOvYC36aiT6V7P8OJy1NIVOoHugTPkOqF36IwEcOmGtxOEykS9t1uTP1FaQ43eqf+Uo7XldlNuED1D4UP/w7r6uysWLam7X/gWM+1hzxssP88xZyrLkLnTJ4Mahw27MXKqevdeCKPWSmp+sfmv5oeSAqjQ5WHk9gILl4mUewGnZbig4jRTNVKlOx4HLuJaMlZfx+LXFIoRxdlFVAp8KBNDlLg6sepLLnUCwCly0PZ4pXLMwQvg3XL1o6hK6MOz8LAWbB4HD5lg1neX7ALuHgLynHvT7V8h9hq9+aH7Lew+vPYzAYQQOI/C3PgIJOKSINRJxYMub/fjrKzs9v2A5HR1LiJ57Z9dSH5DMNmcU8vTzMzcCv1ILMdhp0WmZJ/IedmE6t2pBbTCVMhuR3ZNZroxgHcxDAYTSN1TDDpx5TNB5x91IpyemIUFRgFpmq9XSzs4+26vffrE3L18waz/ot6kDBN+hzqwLzeW7XrcCPU8oejfB0O6JE6kJHgUYVb4P4wAwL5iaLBEvJE3CgS1Lr/EaAFocCwelghlKoAwMRPgZnR412BRAqKsyr++l5SmALo5QlYZ3GEgAPIm51rg4KyaBAig3lUIeRdu3mgeAGoM+OiNDCmhj89uNnV9M7cOXc/twfmWT1ZbNT9r9ofUGQxuORtYfjGy9BUMMgIXulcU+rhcZAGxmocjfirEMR5lrsoSpnDkpxiHAow315/C+8WBoP/zwg93O53Zze8OfoZtyzAfHjk67e4mNRHRpN9rbHa9d+qXlPAMg5OcCvKK+oTMN8R7qUqLhgEAJsoEBeDNxLo3EDph86IDsDV5YCONgMwC6mEv2OE2guTef8IAPkTv1+1xUXg4rmosUrAGWnoNdWJQzw1MEcOg6mtEJWkxWD3fooztjMXRAnQEkXxZaZ7o3aBuCcSh3XcEYmC5kLPGPZBKYkGfjDsCm6sQKIAsahijzHba79v1waONB105GQ4KH4yG6YQNoE3gOaa85G5MAPNbYs7F2lFfGmO92hoaKYNNBcxK2A4zAUX8gphOQO2oMDnh9gaa6n6Px0DZofAKNTmeXrqoNNeOWAA43W5ss5jZbLvnQo36fTMJnPXTabhM8Bvh3NAQLscPPePvho+26XTsZDx04VCOTQa9N8FANW9QAiB2PPaBuSkVoPUqXlraEfwI8hA1xkJWdpJ2BCfvC63pzRtoN6a2BkYs/AA5LUkyUKuM5SHZOMVsG9eMcCQZ2tin7UY3Sfj453og9WrCX4gyKvYlYKEkKNA7/sNHSCSzOoQaoGeL/KYJs/L4JrNznY9TAwaK7btwzRqbU80ugF8uBNa/aX3nfk4UKQHq1tuVmTTAPsljbVs8ubzb26sPEfnrx0f7x//kne/X6R5tcfrD2bsU1BBkP6PajC/zalt4MFoQdl6AgOCiyDOfHgZXUoZ42ItOEdGbonAyQrDz7A+xLP3O91DsMOX/GIME0y9vz+rgLHPLaPpfct8GgLCalPAuTv1T6JiXYWOBAJUCD5177YZHIOv4ZKdFHnMP1de8Qm7IMB+zgGp+JubCOAYdY3t7Y1cUXuz7/bPPptZqW+PkBdBhwarAq2coVRpaLIwQuEmMrDrQ0AnqOjuaK7bGVZJKWwIaAJBI5EDwtxyfNb4NxmM7Be4BDWSUwI+/bGc5GbgKHiVlYBw5jvQQg6yCQs933fEZo5hbNdJQ0FoJU7qfocO6nc75YyeYuPoL3UFTuJL/J16GIXQ51MmHlWrxxHqbXFdnr8npe3vFQQmWfvUz21CtHAi+LSSivlxJqDTua5rWR7HkwOcLEg7CrtM//8z3AYTlVAag1tXPK1wg49J8EKhvMBnqLyg7WrpFeH2BjnjAEHDKoWoBycPy705dRIhLKhelevIxHbcW31jV0S1Zr8tQ2CREIN6P/jL/0z9tBvFvAIxuZ8KDWAeTNz/W76DzmtP7MxlXZBhdu3G84OX7cMQjyz9MQaID0nuhohsMDGQsxDrHdARpCG4bgoXeh5uJhRr2uCfgUALA2x09glDz19eXifOg+mubgW157v7k6/OYwAocROIzA384IpEPdWTXrjdnrdx/s09m5TWcznrvUMKxWtYcOp1AluDuCUMiElyy6cLCi6QMuEOBh7XxvOBqlwx2v26dxSJAwleE5oMSGHgIRpWHmWmhFgxZ20PWGE0QPzGw5Xdr52Wd7+fIne/PqZ1stb6zf7xAg67R61m6hrBGPGu0inL0Y2VoPJpnc9PImOYkugu2vUwJS7EsCqP6ATYYNU3cALKplYmripWR5eEkxpUZQiu0sOD6TsxpL5xZ/Z9MNMti2BFEHgyEZUnqvQJ7QrnTnJXWKrsVS0bW4Ua6cKgXcH8M1VpulfKsdZFraNkQJ5mDIeblZzu1qdmNnX2/s9MuVnV9PbYGh6o/MugMbjI5sND5msxYssU5vIEkWaqvBiRcLMpqZgBEHjcPynE/NeeD/BIjs487fkeW3tdVqZatqRUAKXbqH45ENe327mkz4czwES1vR8KLbF4iIcmmXlin9o31+RoDn8Tq8XwxHzOWGgBS6fos9GY1R1OUUvqZ0KsOnVHAONhoZgQk4VBk+Ak+WlHmpfnR9zCL87icXQZe6jTsT1dmL5XOUWlEBLAI8TGXLaJbkwHEwQLj+nFQhkgfWGDpxZkF7BmHOklKJrz9bkXSPgAL3QEYLwDQHJUJ7UPpykAECcNhl+S6AvX+DNTTqFYzDvqHDMPZWtd7YEuAJQVusIwBfKhlHGThL2J1xi5/BTKzQMGmLIHxnR+jSPBgSRGujtXBLJbxgw7JBiut5Hh+Pqf/W63YJyuGaAA4JHkL/cNeyyUzAIZ4f645AZ18+PtYHrgvQE6XIKJl/+/69tXoDO4GeYU+AJNx0sACxx/Ad2oMC2vH7IihLDKaIDQpgyUuLWX7tjEU1UInmKNjHKk8GEKpuzqGRqjWNMZyxOYp39iw0DhNw6LGLR20eKnmiBTGPN5Yqg+o6sSazd7CXorHjvhgisab2MJwcnS6btTqDVVFTiVvU9kOEuhzLTOSoB8jB4K/7CiWY95AXUV6Lx4jHcJy1AOW8Oi5sfWbL1e++dp6ywe3Wdl0Y5Y5V27ZdXa/s7Yev9qeff7N//vOP9svr32xyM2E58m61tM5mbT3IZPWwf80Wm5VBIxGSXLsNwD+XOtHhJsZV0TdgDRCzaBRWxusBpJT3qPPobtzZjENDaksfm5MP5ZzUx7gOHMb14kymf1KAgE1bLjuZr5jmstEsh/Pjpe3xGmorUz5M+43gYaHTGq+LMusMd+hvweCGXUESA8ld/n02t5vLC/5Zza5ts5jZbo3qiTUTggT2cOb7eiabnCKW6gjM9ldJWqVY8TWb4Q2fPGkTPp/KErCgNkziRBOccp4ENqqrcn1HRdcsH8+CcUg/Zw9wGHsisIzQLsxyBj45zrTPZ598qfSV5lH1mpKZIBrK9Uu7wwFrXI+AeJF8u2cDE/q9D/OolRm7pxVJV5YYu1SDf3QTdAugsjnGkutzm+5VsDV7qDfI1u65t/Q5zfLixrUeAnMfBAjvNXaqcqoBh//prZqjlDd6dyDyhN7HD8MromRWWoK+AXlxH3xaI+lniF4bd+p/CSS2lun0oKKQWUnlz5zgkCF1CI4GEtvDW82785bmhOXGoooKtHYtEXeOBNzh8I3GJq4BAofCF5s0CmXARN8OAVAv6kjXcnHZAjBkNsezsTpscqc95qd9weDauAclDQQWQn9R9yVQk4AmSpefCBzeB8zt+/nvAfHuGPEGFfdbr/mtr3/okD/87jAChxE4jMBf5wioRBMlhstqa+8+QNPwzObLFQENgIEsBHVNNZUGevDi5Zd0hOlUik8QtpVJrPL1DTZigE0p29lgR5Tjubc5Cst7BQ6CccjrsRFAnUWXGmM4o06Or4JhAIOz25l9/fDR3r1+ZZ8/v7flYsLSZBZWRYdCpNXIGKoSnYYBmDM12anVGXBquObBmzvl8YwickEXDMCmNxPx0k51MfbmJGRMSn5FQZU+Vnp4aniiXGn2mhRceAOEVGosgBOJUHTIJvjW6Vq/72xDfoaCfgJVBDN1TbIXAXgEo9B9DYK1LXXSZuDubMVaVhqli+4/I0EJgGXQRXOKrs2rjX2+urbPV1f2+cvEprMlGRRbgBy9oQ3HJ9YfHlmnA5BO/hwao7CM0iVq8FkZOIz8aJS8BZNF5b+p0iKYNx5GsRlO6HA6oxRlyd1B36aTa1ssBSYKRAFTrWP9LlhrPduuccceJz/BISfT09dENLEh6AmWFsArlidjvQk8DN3R3HjPy33ArwMrL4BDy4wyXBedsyNgYvfkaHxDrFUlyAqMCu3DYBr6NVnW6msgaZU5VzNKmNmohKXKmrfchCV0COW7hj/LoAzNbJJGYjjvCqLVRVTeLqB5BNkq25MOIve2Mx29OFJaewwS5amjvHyIRja9AUuU//7oyMajvh1D33DQtT5ANmh6IVEAxh+6GZNFCAB3J61DskND89BLxKmlaVZt0H19R32/Z+OxnaC7twO0sHuoEMI6p3ai64ydnBzrPdhHYExut2wqAeCyWu+sanXs+nZGjUN8jboorR7ZyVDPjCZNBARx/922DYY9e//hk3X7YFGOqGeIacNTQdNx0MceExuQJcVRWl8kZwTI1TWwwo5IL71oqOINVvgZLbM+QXSxEQlOOnCIy+OMQMn9fB2NmhQE32EcBgjmSQWBf/pCM6Vk11JALTtXB9OKuLFE+BqHcC32LAPMiB8a762pvcXZ1bymB3yJcMI657h4xJvAsusVch61O+GpfH3xLMV5mSLYBnCY4ryC8cMzMIGL0s3d94X9hGq6ynY2WVT27sOF/fbrR/v115f28s0LOz1/azeLS9ui427Vsva2y8ZAHUaoSKIAFAMzvW0rzLeyadGmwz8y+wjskA6yjCcGEvM+aRjGOgziT7P5WL0zTeIrOntcIFL+n6bmbmMYrYMMHMbY0HcpyoHTibyHMdYEDuMaqVS5iEkd+EjLggxnXyXSxS3so68d3Avsg+QkFPfH/THJiGRGhXO8sgUAw6tLm11e2Hp+a1W1sB3KhpHYiApFrwYJndoEilHWLdasC7Kl/eBrsTzTfI7bBI7bTGaQCY9sCs8bNEnrcv+X4F5av/cwDksQlvNWaIc2gcMmbhTJqEhe6bP2AYcCsnmOaUD9T/hOglTTfLk+cx04lN50rsOMMuTAQsMZcxt2XyDQwCzuAHl08GIQAnPS99KPdq2ZvX42H3If2BfOyn33liarrkuYmrgED+6e9/8+0JAW358jG6zW//V2wVOgNGIauxB9DO2Tx54GCHQY4ahjCJagMpv6kBC19kWUEGO8IEjS4c7I2SBIl8rds4x0Uvsr7Fbcbepq5JTSdID40mKTEXY8lhHDZ4dB0sHswsJeziBDosMzshAlHRT7IT+9l9vEPQdY6CCh2t3rkJVYdaiG5KNNoKTMHRmOqeszWIeuCVnLqtWR6ibo9q8NGpYBZ2ngy1XyrQv1qff8+Eo8vOIwAocROIzA38oIqBvobLG2069X9ub9mQAT6gGiLA8hxpb6R7C50sl1HZ4mMFg0LikD0xIgTCwwZ341g9hwkkp7reAgznvXNXZmA0A4AB3RAIDgGwS8o9lI6AcWwQHPF9dPQ7OLT58+2ftff7bzL59ssbhlBp3eBNmF0THWXVMmD33u3TEngIiyrwCh2KwjHD75JqVDjaAboGEKhpEM5M/UJTo6RQssEWIYDJ6i0CuVzChj7iwhr6YIfUIxOlyvEBqDrk8YjD3dc7DcttQVVJygYA8MPJToCjyMKiU1F4m5FFuyvh8EdgKoYQWTmE+GErmNfb2+sXdnF/b5cmI3S7Dk0Dm5a/3RyIajI+t2h/iBGGrMgCOBqSZw9Kk8cQsAFUAFGGK4Zza+KwJvAsR0xJ2RUoKszsJMpcf9PsEQgOWz5dzmi3lusNMG21AMUWh7QUOPATCfuViPDZMQc467W6PTdegUkpkFlpvGHYHgdgc2m+aC6wmAccRwyReTX4suxgEcRvMOlirjugjk2D1ZpfpceypITYEo5oYp7tAYd+BQVSzSTIwkM9h98uGDFaD35UYppvJhD8hUSu3AMwHBzGjDnCrt7lXIvqfhiwKAY9mvl2GvWt6zgYtR5ZVYT5RScDkgrKl+akYCQA/NUAZkAkIn8Lthn92wUebb99JaPvsO87yzFVmHKzIOsVQQ+K7AAqxUxomxFANIbZ5RpgywbNTv2fcnx3aCLsmuyYXXDrptduAGWIe5BIv0+fMTaYp5SS/2MYDJ9RrgJMDRAjjcGbtAn4zG9uxYHUxRGwqgstcDWAcdxa59/PjZBsOxnRyNWPqvOAbgZAEckgGJ/Ys6osy40b6sA4eOZAkajk7M0SDF7zsID33gvyxXVhlztxvXy8DhcgMAxBnZ3B8AVV3jEE1VtCE9ytYiT+FqIRmqOOYvO2dViSZwS8C923FnxDavri1dL0NWyOqNMsv3e0JHgEzjRilLVQc798cy9WRbnH/1WMfNmI9ZKVdRXjNYbIGNxO/iLMb31aZl0+XGTi8m9tNv7+zHn36192/fk20/nV7YqroVq76FsnMY5jYZtYT0IUlCHXyULe9sCbvmU8k0QmGvwvZBQ28Ba+OM72AhR7muLKgkGCJhFWu0ptPr/QYCyMDrExjpiQ73TAowIs+1/lYHDtPnFHuCshpFaXfZmWVfox5etSAi1sBtB2tkb8XCDSuafRr3a5JLsaMvEHY7xcK7nS3nC5vf3tpyemPL6cQWNxNb3U5ZhkzqUVQbUK6lazucOQ3uLM+tGqstj8kdcK7YozzuwKz2vUAWozNNgc3AbkSSr1yTvKYnxNKaTmdn4DYC4Dg2voZK4PC+WJ/oBRns4XzsBw5l84sOxV6KXEsq8J58dpxNn4DGkPvgGq2lFrImg47mu1+PGbDU6dmf3WUGiNzca/uUTCvBxPQsvAdHiwIsjXsr/J96kre48QbjMPZbad5SUvwe0yyX9Z7MxZ33xEMWwOF/TIzD/GoHr51uHaj34x+Skc+mrkwu3y3RUY6V3zyzWOlAyBtVgJ//cScwZkuOU+gAJBOcsv/MpGHDRFdE5zrC8cllyM7cg+iMO1/Krkq/MJUFg+mXqMvRpt5Lq/3gS8Prky8HGhsuC09ybLFoXOw8yME0Hr4xIgDz01T6Q3Duo0Tay6iTGS9YDSl8c4PIUUkU2f2r6D5QsTQu5TvvXdD3LNJv+XEzGP2W9x5eexiBwwgcRuCvbQRoT3lQOHPdgyL/F8/h2aKys/OJvf302a6mMwclcJigxASab3ANwWnJwYEcWgcFHETiUeUlOvuAQx1XCOCotibxfdfia74+eQSemcd7dSbnoC50DAkseckynG6y08A6jLOS5XZqmBKi/TiHq8WCnZNfv3xpnz++tAqgIU7QBPx5ItI7HepsyoBO8goI9HiTDoBZK4FAEZgEcBj/BkAUzxDCAAAgAElEQVRFh9dBB86Os/YIHHa7rpWWAbro1BwSJciiY/wSuOj+QwIFCjZofK4SrCpxYolsBVZpJb1Cbw6CLsZxBgMs7PXEsMM9Cez0MjIyjMSiU9MW9wXoT2i8qefscwznfr6o7PxKeoafr27YgGfXG1gLDU96fRsfH9lgdCztrC0+R01QGFSwGlRaa8IBxNYjU9KDSjbB83EFoIg/SsYGC9PXTuGzYNwBjEK3C6Dh9ObGrqcT6/Q0tmBICsxFaSaYlmLjkcklp1LLwKN132pequeN9tAFGWXiLCX3hjMAptjJGd2TMY4CFgnGMgAUQJ0ldNz7Sow9B1SdZYpXogyWzGBfT1F+rEK1IsCiC63mJhGgCpRTKlnf9TsE/o68hqfsXZMd1CbAVwKHKquM2p/UxAfBGNl+uiabKRc+L1mdAMqgc2hbcJvU7JVj0KZ/HMzDAMoHXbDw0CBGDQVRPj7uAzQc2hCNUbptOz4a27iPsvLovA3gs2NVJd3JxXLB8lrcF4C8RbWx2WqlsQSDOAzRZkdWDRh9aEjybDy0434/JTRWmzXLhsEAxNrALwAWD4YDLg+WNGMpo6vyWsw8/mm3bTpb2GyO8sKdNA5HQ/v+WU9gzUaMQwCH6vHUtrOzc+sPhixpDsYhgnjcG8uB2fEYbMAOS7NVEp7nUfsna7BKq8yZXiRtuyQAGIUO/sOWoklLPwB8zpdXLbGBhJfKg0m5AxtZjGDaBzIYdc2QGqAv7oAebXvspojDfGdFIXJKmKRgOhIzj8eO6cxOjQwcDN9zmJdXS3tZuOHer2Rbi0aqATRK/754Y/HXHItIUTEBnIVtUjynyi/oEyie21KXEDFtSka5hqg0KgG+i7nLT2dDEmh5bnnOn55P7NX7U3vx8q39+Zdf7ePH93Z7c2lbyErgE0gi809ubWzbgU6E22II04K1zLldc48iiUEbGx5GYBZyOTj/K0p0Zbms4AcyunYQW4mQnGQok4UBKGqkVMou66GEUAJMfZ4y4zCfS7TUJZhR3k8BqIRNSmc3u0aFfc85w3KdJEm8aOwRc14AVLC1ss3OgHeYNJOO9EzEap3hzzMaMhrLha3mtzabXtv85taqmxvbLOdi++3QPE3NS8Qi9CQZbK0nzWI9eskCQcbw3cIvDEJXfZFn0peu3OhC7bgC1oJgCkf9feMIQIJhEJM+xozXis1V+2EAh6qV5Nd9nVv0pAIvmsChs9PTHPpDpUulUma/hicF0jnnSekADiltF4mxJnBY4IVpjO5YimR4fC0VBqUsy681TfM9mAxPXnGpqtbXmWyMfuqgkD4nsSzrN7TPlCV7lDVNZH1CiiFBaLovZ+v5hqhPorvpd6X+9lrQAjjUQrXWf3y7vzlK2WHooZrp/ab6L/spN25MxgOglzqR7T+U4qcyUHLL5KAqvOJBGUxGZAIbAsTsmszyYMpMiGW48w55bojJeki6mDIq3Cd+rYx7ZweT64Ysw2IvxYaPzGkqf3ZY0YH2XDSVgVVtcA+AOKd+H/h7ido3MnlPnaHHQMX7rtM0CPe97t4MSvGG33sPT33Gw+sOI3AYgcMI/P8xAuzs66lcadvokKYT78DffLm1z1+v7cOnM7ucXil37QLdfF0wRxqlYul5igP8MVuq3+s+AJbg1hDYsiQvaWKpFM6V12tncNPuCywMvWIx9vCaNspKXbsPH9LDOdvr28a61AvHXWxWKzs//WQvfvyDfXr/3par60K/UCXB8r0yo4zMy403U3G2iYA0RsACRQEMecOVWoeA5EzLwRPDIge/fDYHDwG2RUMUxgY+b6kUTRGTwCxnFEViMuZlX5aemXdoH5Eh2LL1upK2n3dajOcV2IzyYGn6cSwdmEWJMtYFXXsCVdCvCvdEwJM00LrW2634vvWuYzeLtX25dNDw8tqW2511en02QekOxzYYHlt3MLRdCzUPACzUK1jtOXfWRqbVv/DcwdSDfhLGiq4KErQOHK4rML4QIKEhS9evpQRuAK5gU/b6fc7CYrW02/nM5vM5AT3oJYLNB+AQpd3RETxpUQIEia6/ztxTWXAOfrnOoaEIkJDdu1FKJjYhmrFg/AEc4otlntGJe18ZaSFfQ0DQA0SWJSNI9HIsVbrBZ8sAHldyKvWNeCJSw9qTmFftr6B8KbWQJIKcjSh2lQPI1IQCwNchgBBfYhQGsJiDSZTBk/lFYMLLXFn5omCaJb7dDpuGADxkSbIznDCD0YQJzwYACs1J0AwEwCH89WG/b0M01el2VbbcaZEZCN0/lJaTjQk9xnbHFovKqgrlygvZu3abZcrz1cZuFwsyXKNxCAEydDweH9ug12NVzrjXJlAIMK3b7XOOx90OgTXIEAC0AxiCawLxAxsQSxjPA+Aw6Vm22jabr+x2NqOtPRr27XjYt797DgAdax/ru0NpAcpBbLd2PbnmnjwaoEELmLlgg21sPBwWzU0EHAIQxz7V7tF/a6AhAFUK//s6AOiYAD6MsxqaSPcQLEa3O0wWaN4ieRFl95tdT81m2IhJoBGAYbATyRyN5VgCNsX5km0XbKI3ZYgYI8UantSpxWjN6jYP5RMA7+dMCeb5ftXaRcClSqxIEpXndsBVTXKDbEJQpnwfFOz8dI7k8H6vO8BzpEi8RY0cK9i2YLyijB82Dm3h3dZ4W1cC/mRzAjhE2CYwCUr9N9XOPp7f2NvTC/vp19/sx59+tA/vXtt0cmE9SEqgqzKShOqMY5t19KEF4TuSAELx1YAJyniSFMAX0zvcp66f6KEiVQb8NXUdyoJx6my8YHlqbcSZqjc7VKFruRYv3Q7XxWPSgfOWz8pkp/2s1BwU4EvBMozJSCBwxP4cR8cBEjqYPzddLSotHOiVvAMPpDSf2IFbXIv7AWcEfpIrKZgIhPYqQX5pmyKxOZtO7Pbq0ubTc6tmE9uiUVuhdxsVCamNNT/XfRagEb5f7mftSUu39pXYd/mnsjF4XQB1mhWU48P2SCYuiFbCKuRvgMpN7QIHDj2BVeAr6d5q6HzBmmuCh+WeD5BPDoADfBlMjDlNien4XJ9PSWFgvkLz0ReZA4U6z4NlX75Gz7fvK3zG8nd8xiBv0V+Q7J0Wio9bA0dRuw01VYPMiO4lviuJsA/juPMz7Yz82j3YVpmECHtVfl76GZ/BQSPqiuI3ca4EVc13bKERed+1HO6sDWPr/3yzR+PQKbu8EWa/9479f7MfFsou6TP2LQCRs/NXoPZyeeS4k54dmzQan3giTSXQMDpbQ8jCLAsNnA5PsvxaZj1S/+GEqjmJSjKUcU6s/ZTlF3IdIuBJL8KR5fwc++7dN6If3LKnefBDtLWABvXwrMVwZzjIKzF3aXNlRD0v7P2bqpzYxwLN+xbBATj8b7Y9Dhc+jMBhBP4GRgCOAFhOan6BxG3o0ak5wBqgSrtlp2fX9h6g4eTa5tWKTnsIdNOxDZ2cR4DDh2x56ZCHA8Kgcuuls7VSV3d6/Wgqr9u0+wFy4OcE0bo96QLKxWLQiecnK6nTI1CAIH+9Wtmn9+/spz/9wc4/f7It9IF20BjLnSiTw+3nPR1nb8iRnKwUfGQGHMENL+Ghs+prKZfTZLBQIGoRALu2UXpOb1hD4CwqFoqgCnMl7b3MBsxlw3H+hiyM2KAEaRyoVbMUrAP4Igqq8bPMJATgIcZh6kzIPKUD0Gxi4CIwrlMG1hjnAo0qugJjwGL99OXSPn29sOvbpW3A/OzomgPoGY6OrYsOtd2Bd7T1TszRkRp+ljNTMZy4vkpBKzWPcOCw2xPDhRItW+Max2vwe7DEAHzgGcEgPDo6st5gYIvlkizD2WJmK5YMy8EGcETWlgOHEYimQAQlnQjo4fpE6acPeRmsYCwXVUXgcMdO1AIOqTlJtmGlwMDljQj1N31iZ2epWiWYg5GZRuZZjAg+O7APrzrhdb00OAC/0G4C665kahB4iPJmsvs0r+je7I6gd0YO1mkAjep0LPRYJdEpDPWAK8mfA4Fi+aZYoFgrerQADjucZwGH6kJKMfqtgGSMHZms1Ons2GjQJyiMtkUACsE4BLAXzFAAec+PjwnYgVWL58G9LtdgXy3ZJXa5VSdtgMUR7AI8FpsO4DkaCQ1sOBzTEmzXG+vstvZ81Ldnoz5tC2wM9BIBJKKUmU1SAG63oYsIgmaXrEHlQ3YJOORaaHdsvljZbI6OIlsChyfDof3w/IgBOcpGacN6sG16juvJDe8L2o0ADgnkbzY2HA2kF+kah9GoJZIg9wGHiEnbbJYgNhdL8iNGYZd2vyZZjNp/+Ix9wCFZwLtOAg4jiEYyCGNAdjLjJq2qfedGCRwSJL8DGsYBHfb6TtTie6rcSOK5ySbXQcfyHlJ8pyv4nyJgD7KQ31M62xqMQ9xRTdaj8Cn4nj1xL8+YImzKHYhxIiNh5Y0tECmiGRT2BhNbYdMB01a262xs12nbctOxq+ut/fb6q/3LH3+2H//8s308fWuTm682v51St3A4gNGEDcLcixXMxEk8PX0HD/i8+RKkJXBHbIhE0ovsIAHL8n0OpMXZVcanHkWrcbrbT0IoZZlwnJ1pFjzuDuDDWf0BHOJzakz/ADDT2MtGNf2IMjlY+10BHAJALdcJZS39fqkNHACls+zYZT51lpYFJLjpyVN+D+KSA9u4D5CMoF84vb62yfW1zSYT28xvzdDwBCXkLp9SsuMIEoeeZqkRWpSdPgQc1kClOIw0UGnkfg9wGL7ek4DDO4feA8BheW8B0NJ4PwIc+tNw7J8IHGpPun0pwMWazWjcu3zF+ga/8/oAeD1hk4DFEjzkc3ryIwDswo6A1PUYcJjsTJGoLi/R/Hsuzi39VL0qg5/fCBwW8xXjEBrOsR9qj/Uf3ixrFdPZ3HvWK7KoDz1JzXw/8sIn/Hr/EfOENxaZunRYFGRMaRQGHbsAFAEI7iBYqt9lNqKYiWAd4jtcZv6d4CLWixeYhIHx8hE5eEJ9+U2pFx0ijgArV58Dh5z30XPyPu5W66tcoHGixUTn1+fDNK5Vm/SEiN8FDptOwj6n4Skz0TT8973noc27796f8tmH1xxG4DAChxH4axgBkl1ohr37HY0eArG2zZdru7q+tfefv9jXy0tbAtggW09sLgJgHuCUGdQ7DmghRF6+ruZkO9hVA1T8MwQGuF6Rnx0EbiI/3XBe47rl9+SMh24iyzJxTkYptNKAg+7AquXSTj98sJcvfibrYj67FhuoG30k7q80iFKwu3MfpYfe1MIzwdSqc6Z/AEK18StYltJqzPpj6TOCxRaFQA19MrwHwEKTEdd0VKORhcpvFWBhnuP9ZHtFdpv3RR4ar0vWD8l/Xg6VWH0sVrNOV7PFAA4l4v57aNp9+HRqH07P7Go6t/l6ayswrgyA4bEdnzy3zmBsLegZtlHeqZJXrqP4Q08mLWQOC4Ahsva8SzTvnYCgmJAEB8i4EaCrahBdZzQ8spOT59RuBGA0mUwIHOLvTAZ7989WCyVgCPZUopx8vlijwdpN1Vuh6ZZBBtwHgUOw2iovVXbgEGMJ1uEG6FXhW0Zlidg6zpByVyrWX3K2vfw3AiZ1BEYQKwZF8Fki7kdncHyp6yOCLJXCyxcSk5TsigAyW2bQGkx7jdqHrJflnyhrDuBS8+eMRrBm+Aw+DzQ9Kv8OxiLHlZ+lpoJYOwDdKugAun4aGbdbdeVG8gMAVL/bY/fhPkBDsHPpRws4VPdirUcAi2hisqnALqy4ttZtdDEGs7Qii2OOPdDrsqnKblPZZoWS4Y2NhkMy/dDFeDAY2WKN9bax9Wpto07b/v752L4/HtnA9y2aSY0GKBV2bcGuWKAAzmFXsUfg1+N5qrWYhGS4tfs2X1U2Xyy45o+GAzseDuyH5yNKJgDdBEhI4BAMxqqyyc0N9zxKmgkckrG6ZsdysjGdNUgQH4kgfpbmWeCTgkKB7ERHPH5wbXaWVUsWQGzDAA/VUZkxSgM4DPug5k1iRlIjkk21ZBvU4fluQNr0xUsbGXqZD5239wXx5XWiPDb2WrCymtetQ42BndR1TENLLt6bkwpCzhLU3gAQHCuos+iLD9wnC8ZxbYFnuLReZ2i7TduYa9io/L1PSQVpo5Kf1DKb71r29aayF28v7J//8Jv98Y8/2unHtza7/Wqr1Yw2CZVrfTa4wZpUQkMMOc0dwQ+3FVJOkE3FkgQEXwKHstUqN6fipoMUYYslt5A7CYd2pfc90rqMJiUFsJdAhhI4LBmJfp9KQri9KyVC/H3S+cNXPmP3racm05HHDtZyYQPjfQQ5U8PRXNKJNSe7F7Ra/Z32zRNgqEskuzxYZPB3sA83G7s+fWO304nNpjdW3c5tV61kK5jIUtdd9S5w4NEfjUBMITLJsduDvjT9DxCbYsXeC9CHX9JkHHqzWGWr7jIO017D2nQwmqdwzhpoOO+Ahjql0u/2lSvX/MJgBDbAwwZILFsXJb3+nvj8RiItSY948ivO3OjknNZmmdTwewpmeDAMw74FoMhxLmR+6K8EI7EcCyeJ8RbvAQ7TGPvCjM9wA1+zNU+RHSRn7R7Q85uBw8ggNhmiMeZe9VQy9Oj7ATjkoBUwVmy8dM09v9u3qRtk2ofOkUd+9xToUDTvuHc+Z1pgObDYS7MMI5W0meD+iW5K59O7JUsXQrRlGvHWliVVzHQyA+iAoCPq1HJIHaC8W7N3GIxMDYycMrjhDGooAsILA44fUNMw8yHqgVqAkXiNxGi8aYscej1LfC9NaUml/dcFDn8P6BgbYB9A+XtBy79g4R3eehiBwwgcRuD/sxFgmwTveBiOGEDDza5lZ1cze/v+E5mGy0qaXgQEEJNEt1xnE5CFUYB66QGKiqPmQ5VAC/5OAMrLe8m0IbtNzSEIkTiooGMWQEK9XKlMFmXQEAQJARjRmKSDUkIwD6PxA3WmeuzoC8bXp7dv7fVvL+zrl0+2WqkboXW2LMnLoFGcn3e/BzMvznPdr0Cj+A4gMg7dcAr5Owe1WLDErqtigTKocpBT952F/KHZmOIBR3TKa8Z8Jf9iTwlQjAUqROOz2ByFY6+OiAG+gV3FMU3MRtyrHNuYA3XrRdnphiAFW9etBXBAExGvmy+W9u7LtZ1+ObOzC7BZt9bqDa07GFmnP7T+cGzD8dh27T6BBvcmWBrH+WVpkzev83UZY815QtleARyWv8PbyZpEsEINRj3joN+358+/J3B4ezuzK5SB3dxo/UeHbGfJoIutyjPBnoxy+OzTiKWlWC0CbO6hFABIrxDrG6xG3IvmO6+TAOh3CN4KdirBBxdilxfo8LMDmZxPL9Ei69a1AxlQeikRfx6vow/niWXXg1TJWTBwEETFfvOyI/d5gVEkXwnlzAXwp/WALs+FBlQqPRR7Khic9KYR4FN71DuhR3mhIFKun2GrzRJIAHzQOIQOIAA07DuMEV/T69sAupipggeMQ3S81joGkEA9xI7Zd8cntljMbbFasRwZbNfLmxtbLNEVu2UbT8zD9+51AEBuqc35/fff26A/4LpYrNZ8fcgrPB/27d98d2zfjwcCA1o7W1UbGwzQhAUApndWtratWK4Lpp70/diABWxvhf7W7vTJSEVDKqwlNHIZD/v2w/HQm+Q4WErGYcuWS7AT5wS+ATIO+wKDN+vKhoOhg30C9sgM7Mg2elESY/wADJMd8eaNUXYsWxzAoTc1cX1RPAPteegbRnl7MK2YLEHnVTUAYkMIBw51XWelNcry7j8Uo7z48WMz/P19fr8Car+GAwgkXDiQkILlRvkhd3xUad1THpfOukTS8g+KaxXsxBQtBcHiQQ03fzW2JPrkIJze7ticqQcabUudwNeoJgBouGnZxWRlrz5c2B9+eWv/8udf7NW7l7aYX5htbm2zmlEzE/Vtij9h17EWPdHgNoOWl9d0BrEnYigzgK7M1E1UqTLPBSdGlczCnDDIScBIZSiFU7AriwYXpLzcwzqUDSvj78AWVArPL2pq5sLoSJpofrNPsS+eLK/tl6Ktymsj1k8UmMa9aL41XgB6HaBK5c3OzsU5SS3QBDtaa7ux1e2N3Vx9tenlhW2mFzxLpbMsPWKH/AUggoWckj7xyPHJscCzHIov37x5eF5FhWAo0erua/ujtt2CSqoxFBPRdXgpp5CBQ4FiuVSZ/3bgMJcE+zna2B/1HR5n6T3AYhOMqklj6KxprpcEHPK9OPMKe0DJG8eGSmAzGqPwpX7uFlUfSY84BpoJRRbt+3jSe64DeH5GawyLp84TUGBpgQzvwa0I+t4F+vjDwq5wrfPtBROyCdbGM++xR3d9/1yK/6RS5XJiy3lzjOsOsS2AwzAG5fuJcxddhh47Fp4CHN6FqvZdNXdvaiKr5atroraxT9JB01z4vqjSQARaF2/MB0mAfFoGXtZkO+t75zGyL1y6WroP2gQx9/odaOVqwoKfK6MeGR38y50SD+wykJhbzxM41JrmAST9pFr1Cj+nR6Q7d3tWebYMjRZUvZ12Duoen42ngne/F/g7AIeP7arD7w8jcBiBv9URoDY2TbQAFBj79cbI/np3+tU+X1zZolqmMmbhUl6qmbLp7rg1Aip3WVPmtHRgmiBfgGJqhCIoBF+hiVWWF+FjWPqTFIDqyajyLBBBwllS9DNRYqrOxOEkUSOtPaQWz6d3b+3dy9/s4uyU3ZO325XtWhtrdRBsQCgkn1lN4JOf68DdvvVSBq3ofEoBd39PdDiOrp5xrQAOcT0G1dFNsWhcoPLi4iwNn63wn8BCYqll46sEJaMMLenEJQah2CXBtgAzSmOoDrYCQ31NBLipLg1qSNFte0nllmAGgprp7cxOv3y1N58nLAkF8LK2jnUGIzIN0REWJeMEyNo9Z9YJLKO+JTPsDhw2SsQ4xwCrEDCDJYvyLmdjxdpgkxEwCL1qA2vk+PiYYBDK2W9vF9SUm81m3phEWo0xh9KY9OoQqIYVnQ9jiFXy6/iwl/VSKw9BFEFLAbOYl+Vy4WxNgYn066MDt+uJOldSS8x9PoKDAL6Tu6nmB3LU6ImRDSrAH4y8nRIAnE+BebmPp1iFaS3JsdROdF3DABtTYO/ggCQB8H6BjQEYBhipUmWBgQQL5RUm9lXqaEkwCq8TEBu6ZOF3gkE1bncI5q3bRj21Cp1BoWMJ5mcXTULAKuxJew9sWybTBaaQeZvYsQBVNvbDs+e2WCxsAeYOStw76mKMzsmo0kE5MG4fJcfoUAwgDqAkWIZZd7Jlq+WSawWQC0qU/6fnY3s27FnbWZDYI9j3PTZIQWlxl174skLpLjo+Q/ezLeBwDXssJix0PvHvxWLF2QBoOB507bvjIRAGl3No85rYw7fzBRsmYB2PBz0bwNYAaF2vbTQcSAIpAFWWR0PjUNGMnkcNdGJPKwZrgnueyBABzXrRsd3BQ9oq70tAMCiV/WUdLTRHwWdpvXvZd8E4fCj2qvv7BZBdBLvEI2pRt59ID4B0KR5o4Hq+lQXeB+NYIU4uqS4B9GRng9wR1WRhq7ORLmOQMiJKz+iI7mPRkvT5nLXmxCpAfqutUZdzvlrb2/eX9vOLN/bTL7/Z67ev7fzqsy2X17bZQj9za7uNNGgVj9PIah8mW+95DzRFCgaj2wgAJAAJCHl7w5U12W8ZfIXOYSpaC3Cp8COivLcGHLp9D95bxLI8E51VV7I4EzNfDofsUumreIl4TnbIJgVwGFPXBAnvi1vBoSxBUJFv9JlBAoomJLS3YPMXiZ7wi3ANMrqxHzc7q5YrW85ubXkzseXk0paTC6tuJ67tHOCcVoU6IUfyKCYvr5isl+euld9fvRdM8fpIbvnYpTOtZM+VvoTH+xrvvxQ4LFiB+YPzp9VAyQDNSnStuLES4PMz0R3SB4DDXC5eY+AV2r772YYOvHklixIRBVPQb0s+UyZvNcc2g3CEmAtaV6xnX9OO9SU7ua9291uBQ26kALkL0LIgm+2zy3eAw5TJfkTjkI3tirmLZEkNwMyM17Q3E+Ow0NVLAxnhQ0LUy5V69+9PBQ4fNcCe7bizWRofqSMhd3AMA1ALXBJiHuPjcGNjnWfGphsCgnxuPr01etc7AlL/kBXDVEXP+4BOJLKhKutgtYiXR6v8WQc4xXFdHNtB5sw4JADozEXQyiM54CLHAgjdKJLNaDbYOgPS70uHTn5ADUF+rtIwPzyjRSb7gRfeBy4+BXQ8AIePzcDh94cROIzA3+oIOFbIcwTB4Xq9teubub0//WqnXy9ZfrfZrQkc4itADVjz0OMJ5+hee1uUKjdtfzjnLI/1ctrs64l1hwYRCHoD5NI1PBPuDDmeMAXTIP/bqQ4EB4MxWLCrnGWyXmzs8+dTe/3iF7v6+sU2qznLctEopAOqEf/vJ3IReJaAmsC+ohNpkQiPI5CgDDuIirEXDEY8W7A4BerI4QpAER/JnzU6UseYNH0OldA6mOPdjQEYqZlCPpvp5vvnocs0he83AEr83qgFqOZqMaa7dmZAhiZYOf58Vi9VhR/CxiNt6QpWW7PpbG4fv3y195++2M1SXSKt0yPTsD+CruDQ0Lm5zbQngEN1faWr48ASbohdpKkd5dn6FEPo/qD1hnWDN6IrssYvmKfqNgnACXPx3Xff2bPn3/E1YBpOprfScnTGJ4JkdTYW81V6mWLKqIuygo3SqS6BwwDc11tpRoLVg89mx+T12lZrlMVKhyr2EwFZ/nHvkCQF+Y/arQpUALKJXRh+WQb6+PMA4lzjEKAQnDiChARBvHs33y9wL821f06UNPNaqdRQz6tqOmcrOsLHUmME1F5uBRZf7m6pwNmzzZxX799QzK86ZUfTDK1RARhH3R7XDEqVV2DjVBW6NVG7EMAcGLEBaMPn7Tk7LjGGuR92BGwx7t8//86qVWUVmhp1urbtoIvxnCW/eooNQT2UJI8GIwKTqyV4llhLKJ/G5/ZsWy3ZdRudck9Gffu7k5GdDDrW3q29Mxa0qBwAACAASURBVHzL+mQcgtna5b0C7CFovlVnZICTGBsChwSBjAzd1XrrjMOtjcA4DOCQAN+GQGCUKk9vVGoK4BCl0YO+yr03a5RXax9IJ13VS0zWYEy8jL1C0xIvO2Uiw+MvxhJc+7INJDCwCQ1YmGJ0hXYi7WI0NA02TQJnZEvYE8GBQ6as+H7spGAvladuGTDF+sxxhU6EbNoCNIx33QdCNsEgglxh64IzEQGj281tYq4lWJ3rtPzK9jh2qzO5vaIsvdZJcCKAJPpGhEucN45N4lsXn9KIIQEedbpiAmI9IQpcbTs2uV3b+9NLe/vh1P7lp9/s7bvXdn72wW4nZ7bdzAkYBnCPFcdYMWE/IKBEczLIHOBMlNYh7VjBOIyMBtYv9ftasPe4j0wqSedIcW7zvAubE+woJkPcpnlX3ACBA3pN7ER/XTqDCvZ5CRwq1tU8RRMx/tuTGQVWluxf81y96+PgeuRl6qwqWfdRPQgg1ZM/bMzVvN/otBxVFpAluJ3ZfDqx5XRiq9uJbRZTs9XMbI1EZi9r9QViGmd64SPEWEuv0xtv1DCaul5msvl7wMHynPcHzQsxAcD+GU8CDuPs8jOzxjjUWZIQeQ2s74MARfEjsCufCByGT+I+UdY6VHIs/DBeLhjSkaCLJ+V7nQ7Nw1aSGnHGBRCDxEL4JAk49GcIhqOUIQqWYdktORjOwdismUHZk0TGKkG3O8ChlzvEnmqa0wajUGu78A33/l4XuUtG1L7KdvaJjMOy6UthQ2u+lONfNfv6798u2Rhe05fsZXoNH6N5lzUTnf9xD+ZcN+j3vPfOmJYZ/NJWFx/iyZN8r0Hx9Z9E5oGPkLIC8fL63UZNP51jd7bEEBR7kJsaRgkHfWqsha7KIbqa2cEQXlfjFXXPY9bSG64IOMQhr+yGxzHpaSObw4M/aSaVrMXoBk1Twvf1PcOfWI2NidwLpD5hHsKQPfbSfQHrU0DDWOh/yfsfu7fD7w8jcBiBwwj89zwCcbyiy+XkZm4fP3+1D5+/2GyxQv1m7u4WZY5+noTdZJmbBwd7n7MBHDaDNfybYvuFDl8AcrheVa1SyWmUceo81KeV17vj6AN/cPZMlNuGRjiARByBy/nSzj99sR//9Ee7vPhCIXgEyUh+IUju9NRog35c6Y+440e2GVl/EbzWwcMYk/I+Q2+wdDADlIUvkEBIAEweUATjj26jB3u4tkAAhZZxPYEDhLPkzLFyV/qDZbIzAh02iwCAwE7KAjrUiThYlHlmUfYWDkPIkqR7cyCArI+OoFZ0ssX1bhcrO7uc2KfzS/t8fsWGKK3eyFqtLrslD8ZHNhgdkWFFP2indaFmGppsgnTeuIXNfEiZ9ey9AxzhvOI5wLzC13A45LXIdosujzs0wuk40/AHfs7V9bXd3t7q8x0IxnVYUqmuIgJNqPUZGlYCDsOfiO8lW0EgoEBwgpFelkzgEAAiF6XrLkbnZA9Hgw2mj9AiDOBQWoAS34z1lUKspL3kXZUZwDoQzABTjFE8VOI2lOL8hUcuXxfgn5w7NVTRig/fNXUP9zK5/G+wbPy9znBkQEVQM+slBuOG84SYgMoI0FhTow2WxhI47NsKnagBGq4F/oFTN4bWYL9PkJhajgTA0VwQ7FgxGQHUYaypRYj3bio7Of5/2XvPLsmO5EjUU2eJ7sZghpzHT7t/f88h958s9+zOkFADNLrRurRIrd4xM/cIvzezugujyMdXiVPoqsybV4TwcLcwN39GFIuMUqTtkrUH7TAUHenZ0VApzoPBiAV6oOF2e3PLqAXvg8WHMU6dxPWK0j0BHJ6OetbB5gPmVrdLTUUxDpFKKs1OMMFYpAp6dGDnmjF9Gb8BkBsm4BAMFLAIj0Z9+83JmMB5AQ6HQ97Tze0dgSAwdpFOT3Yzxj0Zh+MC+BHyIBAvTx9gE64bwCHBXAfSeCy7q1ZMFjFBjE4ATUwL9+rB+8BhO9ksAYeUaHBgjdlUGlcaaQ6Z7Ueqsv38v6fj+TcKaBiADE/XjLfKOpEBq1aALUgowLwKUAAYaMeaOi7edSpQimc5W4pGXwIZc7DsJrYAiGUHLQEFfkyYghrDANTd0r4hY2C+2trdfG0XlxN79cuZ/du3P9kPP7601x9f2WJxbZ3t3LqolLza2G4FMGRgnT60+taMGaEHqk0FsYjRwgCjg7VO4NBTZaPIB/Fe6JYyFVfV1sGkjfWmJAfHxlu0rQN3Dgd7X1WdO65tBWyrWEHoKwf4J/JhsoNpg6+OFQfMqffvx6aCM6HvGZ9lACOu04CI2UdenMc/0He19gYgKnsnolEd6zoGBoWbXMuFzef3Nr29s/vrG1ve39luMTPbQMMQmxjaTNjADsf9JxtdiVPNDL8o9JNTU9WvYvCXVx7UGSw/BKwEUNH48l8JOMybUH7+DPxH32BDWztOGZRpgUh8jtho8HUo3ivgpAOVYXXyGErfb1ZV9s25RnVv10SkPc0AZ8v20H+rqZvuZtTnKH3imzY8WWYu1p52r0+t1AIOabudwttov2LK2h1bC1JlX0aPkkd909fJn/E6ct5K1sPDqcqyLQ8xGCuTcp8S2AFwGBtMWpwa07LhjNUR/rf9LTfn58BIVnMrAys6Nt2b7+r5Q6TFUMfou75Also4/hkBQjneVbw+Fm8xCSU4G0LXtXOlIyHWH0FEBhcKMKQfIidMhk0TKza+uBNDsL+YcWcYSvOQrMei5yENn77ByYlzVo2IcJyjMvZjwbzcu4/5TvuYx3znSyPor3GOL13j6fOnFnhqgacW+A9tAYBqTAne2e1kYe/PLuzdx092N50S+KGTS0CmAmPZkRCoISehphnlNTClckVRiwPMwAwcVuahViUExgRvnAEWIu9t4DDuK9vuAjKxOjMKhPRLpWase6iOev7xk7374Ud7+fOPdMsHA6xh2pCDhhnOBx214rz542WQLp5YIZ68hsZucwL18FlOnW2vNbGnXDXvfOPQ2y30x5i+ndgTjXRVBvFes9OZa0xR9VfZYXcUFfcQYCaALGmfgX0icInHe0XlFYp10JdIG74BXiIIQko09NoGAlwA5qB68fuzK3v1/pN9uLq1GcSvBgA+OjYcjq0/PrLBcGS9wch6fQGN7F+kTgLwjM1Ur67NtiUIKv9FDa5iPQTpvKLy0oFDFrIYDMAhpV/E1NZul6nJ//AP/2DXt3f24eMZGWNkg6bK0sE6zMEkL8dNWRVHKfBCYpy6rn25H6XdL8VcRLEBAIZIsyUbJYV9UbTFxxJjI6EoCUhR4KK+UR8JPFZ7lQIm5TMxOApwyAI1AoyiqjLZFp7WTzYE574uzDGZAq3QH+NYLABDsA6Vus3iKA5MdlG53ZlDAlEd7gkGresqQtwfDD4FIAL7WJiI4CFS5Ds26g5sAZYmGIMO6ILV+uzoSNWK+yqeQvDNmXDQ3WP6OjQLWXRGbQ/wEeOzgBpu85arpXU2Ozs9PiIgiUrOKFgyX26YWrwDew/pxr0dgTwAh9AlxHnhZ7N4ybMjOwXbb7fSfO/2eS5qGaJACqvZd22+Wttq5TqFLN4jphZ8e9z3aDBmBWLoYGKcADQ8Hvbtq+ORtEN5XI/PgTFweXXDsQEdVwKHSGGmFqQKugjwE0+qFnPq2HID4HBrK4xTH4OcXdp3cBJxMA4FFuJucW3cp4BDgX54ZcZhnqYBxgTjUOBSBX0iBKygXWayNFdLkWSawGEktslGBKsqrKrsxYEwM+mN6Rq0iQk4jKAYhSt8cpSbISjYYNElsohbqKgwXaQA9gJyv67HwbEu7HIV3LxRxjmi73BTggz5js2WZufXU3v5+r19+/0P9t3339vrX36xu7sb6/ah1bqk7aHe/Q6sV8xTVCsH0LDiuOuxgrbYVbgEGYy+gRWNt12r36LAEcEsbk6omjIBxWC6RTxJfTd/zkQsRXVxWprEuozNkTI2ih6gV2h2ckv0laM1DfZRiWNTh9MmOPDmHV2kHpTunQDIlG6aQclyTQe5KjBYmaVIyxZmvTPoEGs5EwOT4wUTcbWx5Wxmi8nMZrdXdnf90Vazqe1QCAn6u6yarm0dbk72oD8dJCuP2/3Z8D4LoMB2YKMCGzCZPVjAjDoXQhIi/JUY0HtgUJ52e6BhfBjZDA+kKnPtVZpusQfRL1uRoFT5uQJ5ceZ4jroGyy8sQBUfQL4qUsHrxOTo8XOqIF5OM9Y6jn6SDqyWuwQ+8zMHyjKTVSi1r3EhF5IqNscjHqierI8CcckN2/rdmXbqC6+pEcVmyvnxfmw0N895CDjMEqz7gF22kW2wUBfURrNngrSA+TKG/hzgMIO/MSbK2N1vo87/eDXnMIru2YcNP9Owf8OPitH+DNsxD+ZDE4/nyILWTmrmsCmsQemvDLsCHmOHJnYrwrWTJqF2MLTwy7GQ9oiEVdmOdCCVetDpQh8RzgGXulQ4Bbot7hCUYiquU+gAoKjCMt2idetfVX4KzURN1K5XF9R9eCpL7LDELkxZgPc7rb2bkI94DICXj3nM8Y8ZNn+t8zzmWk/HPLXAUws8tcDfvQVgo9crpokCNPzl/Rmr204XC+sNsB20YbqebLxYVnnNIwDAjA3/jOBa61U3VhvMwPZhAIoQXAM0pD5Zf1AOIRgC8BA6fQU89PWvsDLkQ7QDhQhS8SnOGWDecDiyxWJh79+9sx+//94uXr224bBny/XSrAstPgExq9Va4FAP95Mcq8a6qUWObeNyIJ/rS66Tsesr56cGEgcAx9zmDIodGIsKxh1QTBBUlDQoABMCWnhfLMABRpXSzSMNmf6GAy8RsPEJ2d+ezu1VkwnAQnttgXROgIJ9AoMAC0qamT+X2hjBixEcAQvr8uLG3l9c29nt1CZrFLYYWW94ZOPegKnJPYAeKFhDQMuLYwDUBsDDyrJeCdZTjdQmhPfETqN0i1g9oQ0ItuFyIcbhEUClwUDBtW3s2fGJ/fbrr8lOu7y8tMvrGwVkrByMb2gsZz8w2l39DDKuqgyLNxLOfdWGc6hZfh1BQwBEC7JLmJLsxVkoA+DjuILNAvkE2LnDHuwGUUUKWEjg0FOMOVdYaM9T8KKyMdh2vruPTQKBxEpNxzXw7ExLdVSJwRKukfxXft+BQBVm0X2RsOQsm6iGXMBMCspDH3BIfc6YQSwGTLaiJoACdgBgGp8RwA9QRZmahcE6BNjRtcV6Zcst2Jra1DgajgjyiauINGYjeIgWjIIMmbFLLT9oS27WBHzYj2gToGGYR1tUlO3Z1y9eMNX7fjq3m7uJLVY7sg47m7Ud983Gva09IwNwZPOtxh6YvifDgT0/HtnxEMzfLccfQHFVON4x4wdzFOBMAI64hwGYwbazFUDwHYohClgP4BCOO4BDpCA/Px64tpmq5ypFG8DhNdmksHfQPeRGCFp3s7Hx0UgArJPiVFxI7X8IOCTAUTKPwGqrBVUUw+xKRWVWU8723uWSaOscgIrAH9ejDIVvahTbmUkJHhcW25ptbF4d3K6FDmcDOHQ22EMxQp1vOqGOq3Nfz+8FjkhlRMGPYKplAEbv1fTZWC1A3ohzo61iC07vNYL3Ik+ViBvUxBOYobatEbLqU2rjDkW45xuz2Wxnf/r5nf3r//nG/vjv39q7D7/YfHFttoNW68T62xELpKD4BrUae1vbdha01/3O0HqdEfsT6fkBhrFKMgv4qGW5kcd505dtYt/CVvg6SDCxXTE94tMYTxVUw/2HDSFLns8o+xKsV5w65q82NKpmf/RbBVrr6luAJu26lPWvl1yVsLH+aWIt6jt5jFTgKog1sBsAX72wWVr4S2GsAA5ZFCraQbn6s7uJ3Zxd2OTi0tb312abO6RYsMIwpAswVzHsoBUJviHAQHxGPKCNTXBCSn4i+LplfDUKWuwDh/sgUnPtO5Cb6vPFHZgCbPkuFxdkB/WjOMoecOgZjxjjAA7BxHfgUOBh8qtSu1Yb8gBw6OCfxkX4CZ6V0QAOfZxxPa36uwIOfV3KwKH7RHpwMfWD6V90gosOot/wAzsU2ERqgJ5tpqyvXU2etheZKcxm4TMBHBKdCb8yQL0wPmmTIZqyXD9AfdoS6R9n3yc1/a8ADgOv/bzGIWVWgqWYL1Rv0ndgYpy5Lf0Xr6ocO5xxw42BTJS1MhfiM5+CHjDQDPOsmpw+KNp05QMd2Z40Tdw1GSE/a7sh4+8A8CI9iH5Y4NW0dMHW00LeIVMP5gBGAik52E1wQjIfRSAdHA+mHHsKMnYrma4clZidDwIXCbYDIGR5leIylZoNN5MV//x59K+XciejMLRGNPGCdaodtXiGqNrsBl0d16DoHhoH+b2yy+td91jQuCFYesCgNCbGF27iIYDwCTj8Uu89ff7UAk8t8J+1BeDkQ4FI2zgAfcpGq6+Qnmi469ntPdhgZ/b20ye7vr0lgABABS+kCcu0Vw03rJcMkgKYimIprJ57+NW2p22ALzQOBR4OrNcVG4fAH08bqZ5gHgJAXHrqrRj1Yr954obrGeK7YDDBGSIo1BvZ2kGTznpt716/sh+//cbOPr63XnfjzxRBYaQ4R0EMAXP8CQ0ad8ajGjTv0nXqCKaCueYssPBODjnoat/DoCe/1woQIpAJIAsASAloPF2wcU8t3cVa3VlshvgbzYwuDXYlvIJgaYqdhmAfKWgrAhMAUwkQ7cA2UlbDbo0CDspAWO86Nl1t7dPdlKDh9f2UAW63j5RP6BiOrX/8vBRa2U/fjsA4QEz5KfUliXkFrTvrbMwGI+jBrQkyg6G1WC7oz5yenCj9umf24sVze/biOb93dn5hl1eX1u8NXV8tAvTaJ9HepbCIAwt9JsgGKCKvsRzrKduoTo7NYATbAAy365V+yJbADFUVTRWkCaaFQEMySMKXLWxdsfhqABuVyH38Mzh1to8zLxiME8AT4w5gDZOri7YYe76yhDjnorStMo/kUYuFJHF/r7yLO/SqkoRQ/VocF844xLGjTo8+LoE53INtqVFYfHiho2xDuOhkr3EzAT99A4BIiUey8cSAwqYG2g226uTomMehDTEHUTAFP/Bd8TlBdAaySLGUviGYmYvdgqnHvJanChOEPH3B9M3r+4ndz6e22gAuQrs5sLla27jXt1EP7MIhC5bgepiLAPCOhn17Ph7a6REKqfRsOBrRW0fl9qg2DNuEhtytHWTZrZn+TlYOsOSd2RjgdA8bGisDCxItgIrRxyMwGoeFdQOWLDZc0D5gUQOM7DGNWlWcOS43WxsfiV2p9GTBMwHQrFCQgaxDpM5rXuEVfnq/aCK6xiGzmKCvqIJF6DM2cZJbQqpcALdh5/CvCq8olXUd6ZsOwatgkQDhkrX0AIEjQCSe05+lUewnQqEAMtx4fM4O588CQMirGhnQbrOVfaWVh8ywosUmhqvIHjGug+HJXQ4N5i2KRWEObflDsgaeH7rx1mWhHWq8kv0IwFkkju0WsSLm0No2u6VNFlv7+d3K/s+//i/75o9/tI8f39pkcmur1bxopHLMbwCpu0yAM5nUx9A1xGaCs9SjQBPX3Y4zDgWOqaKyWN1a1zSSyhoXdjABOCFkSrtFHUtvN9ddXZFRF+NHdrTtI7AEuq8AOTMxbGF5L+veFqC2CYb4UxbQM9MUi211tjUqRMOfgt1TnKy+8e5iP29Q0boDIJxHcn7B5vW2XFBtORhKCxaM89nEZrc3Nrk4s/nNlW1mM9ti8481C5CWHFYxwDvp6cW4RP/nDaa49+xDaGMnoficIJHW6wgH+/8B5luab/SqKu66B+gJqtA9C/jL+EOwELWCFFCT89GvTUOAtGPY2Kb9OOT/5LlY5moG2hrstUA5HG2O6zojXg9Wj5G/WddhjWm/z2AcxqZqOQfu2f0SH99tL5h9Ec1CIDkBZp45UNrPC90KUMvt6Wh37huakSh619KFZIvHd5ra1gfb0N98CPuo46/JOMx2Pc7bNNe1SG5sdMipgK3zjREynItxVlv52uE5TfWW0cYFOEy7u/XiMYFiCdNEKsCh7zrLkVIXxy6JdjHb3fe4vzNwmN3Uh8Ki2qD70zDSgbl4UDdJu6licWB3EqCgKmEVGBG7cQ4cQmFK6cHYEfLqZdjx91SDcFzlAsit7jtwKHMeTML43VNQPBBQuoI7RGQl6h61kx5n9f2fqmddHGYunAWMPZwCcKjVaeT+zP55qBfbC83nnIMvjYQn4PBLLfT0+VMLPLXAf9YWQECGwCICAnl1xXNh8IE/JzOzD2cX9uHs3G4n9yX1j0UlmFLb5yIelRHDYd0DDsku2V8hHwIMs7MRDm9oECIALqCUMxfUzg7AUBcO4aaATWh3kRnvQJ08dF/9sMayEEmf2k/c4dys7fVPP9mrH/9kV2cfbQOwq7NOYMz+bjefo1W9F4s0wUlWnKzBFIMebkorwD703UNr00PrVbRVbvNo1wwixlgshU0cdIyK1BoC8pHwHtow0n10bfgC4byJgQXGIIBcFZbRc6L+cYBC1I9cI+0XjM6urRdzAruLxdLuZ0u7na3t0/3MrqcLW4AdBrAFBSZGxwQQka4Mf4PMRV4j+q5WX40U131/IaCC2PhUgI2xCzYpfvA7fJSTkxN79uyZ/fY3KIDSIRAznc/t9u7OFqsldeREbKxZHXnsss3IKvGqyJgbkd4kz9PHpz4PJidSTsEWIwuS6cn6UdCNFOzqBGkeyCknmBjpvBoAaUxHhWvf8vXPBLR0mDpMTCLiHfpzYiWCCQTgkKd08DAqIeuOxBaS9pWDAWE3cG8OKlIr0u9PRZI0zhlQYz6EfqIPKOgMAvxDWitODch05f9ytkQGjLNEMGdRKAQFP/ADdieej2nG1JoUAxYPSpayV81GVWW8yJ5boUrslmnBMYfEOu7YAmxUpLEzWxAgW89Ojo7s2cmxjUcA5MxuJ0u7mcwMmp5IkY5iIBhP28XKRgEcHgk4pFblZsd04OPhgDqHGTjEWBiSTQtgQUA7njs0VxkBEDjssLot3Hik+qMtwIRegP1N4HDAa3z9bEQWIdlirkkq4HDOdGq0C9iJw4GCVKSnjlAcxYFDZRUHgAcwFsAh0r+9OArxAgcPnfFGQmYpggIGnQqsYP5L37AJ0JB4UFiEdX3gfHBwnGCUF8MgOaGwqZrFGw7Zxwwcckz6yC5giuscVsP2ubTn1nhvbeiUuDMt+hVYjLThCNS9urmP55LqXdhMNcpUwSvpCAYlV2zOLjPGBkMBjRjLSCteb7EZoY3Bu/uVfTyb2E8/v7X/++3/tdevXqq412puuy0KLgFYlDQAbF5sZsWlIpCPbLboqwA51DdgNHq17SKqUKuhZjJTjp3j99gekM2JH4cOnbmMjYTwA5rAbYovHYjdG2POTtP7AlsK+JfsZl5HuXbjaGdLHgLflCGudR/tgMIweAFgJcgKsAN+VreCnqFHG2s1ba5vzi1mE5vcXNvs+tLWt9cEEDfYDADbzoGUAgI5+p5j64SsFHCuYhzNjcc94DBYXQVgy2tK24ttBeYB8rTmdns+0m5R71qb0uwK7w8RvxwAlXOkkYD3YACR+bKThqNwnAd8sHBP2uBOPFeSY5Ep8JR73kCsez2xbV06g6t+gJjRsrmCctxnOd5JUgk4xEASUBvtqhutflq0cQUYiz+egEoCr2WTvs0wbAOHjqFgxzQD+GRQxrOm7zwAiOltB3YfArncd9QzPaxLGE+pc8bJNB+ZheKGRaCoSGlMLZcWjb4eBiUDhz4fSitm4LA9fHNTH4hJHEDMwJWj3jG4GrvTDy8Yh66b1XMeBAwrRKpu8/mWDZsYg9COcMQbTbcN4FDVq1ioBJUr4Rhxh1o6EZGIM+hqgR51VSFOi7TAvKaulHcLF2vXNEw6iUGSF2DuldVcZps0eBXbK2LrWLSq4G8MxAoOxqIZlR4f6r9D7zfYhr/mi5859kvA4SEwMO9s5VM/AYd/pU55Os1TCzy1wN+9BUIHD8H1wINpgRWe0rrd2XyxsnfnN3Z2fkmmIXTD6CQj/dBTPBG0c8cv6TfVjTJP/wgnpbV5nW1osc1yp9yp0u/8CyL70DIjUDUsYBUdDnfGIjAQ2IUgCilUK1svlwRlxFYSeIEXAtzI0Akduu16a69/fmkvf/zBLs8/2Xo551qKqr/5uYJNqVtzdmXUCXHwjeulg4OZgcHiDlm3K1iKvsnGlNAIoFIGxJc2ugKELGBkwzGtDJAMKkbabnsACkAUyNUM1NIGo+skRjXqAIc2HTj4ro/sLAYAF9DEnNxPbDqd2R3AwruZXc+WdjVf2wrA1WBkg8HYBtA0BOOwN2TfCohQanUEfPIfw6FyFoI/RHVHw2GW3wtwDOcCKLRYzG0+m5OVBu233//jP9rv//H3/P1ucsciKNP5jCl3GPNM19xAr03FONrrP4M/Bw8DngDjUF5YrYRMQNaLCGCckv2I8UrtKVSBVIpyYRIEEaE8u2/X4nACc9ScKSm9kY4fYF+FdoIpq3RigIYR/klmQGmx9DFL2KnKuNJD1DWiEI3UG/V0CimcbUgfXyLwke3XC/4QfUrXXGSQVQsskBGHtGPXwyPA29kxpZhpwx7ID3gOpVKDqYf+wg+Li4TWGvVKBw5IBTtE+mFMH+92bLpc23QhjUOkOaM6OvoAYxleLcYFZAiGXhRofHxsR0djpvUCAJwvljZZbux+gUJJAsVLrAkgZb4mG/Bo0LPToxG1C9X3Ozsajal7+PxoaCdjAHddAptg8xEgpy4gNvhdG0tmWRqd2KfB2xsx9YYE7Y3p/qgeDXOB6tFgHP7m2VjAP9tDthNzZjZf8Nl6ABiHSPNWoIdjx+Mh/Xwy1+KyzvwD4xAgNwrPsFhPnX6a7z5PVN0aMYgIDIxHQvPUbVwBoBw4y7EcfudcAnu5MFfFXHM5P7LuIghvEkWaliyAw1gjMvuNRzowmpadPQZ32Hge7t8p9xuMwlwRuiGXsM9+qES+PLizaAAAIABJREFUiJUkM8UClcFa560xKd26HbDr+0zBlwCeKwb0diTZEbZy8A+g+WK9tfvJxj5+mNjPrz7aq9fv7N371/bp4ke7R0GN9UJ1fhFTOtiFOUsGbsEmBQjG82qOO3hQGkK3Q7Ce4JcA/7LtQIDC+zKqvePD4geIbS0NuUT6KYB0jSVx3rzm5j6ptjgxrdPaF+B2Pe4wcFh9EIFVZZ108JK2NIFjQZ7hJoxvttGWuvavmmlnmz6AP6RkhoSEZhbsEezMfDm31e21zW9vbH5/a6u7O9stZ34PzgQL4NDB/OQgNYg58sP2x9weZcltdJktARwmNqDAnHSu5Is0ZpkzaR9yYgsOUAAlzxD1fADG2O4/Fs/HU4a5QZWAQ1Gwa7rz3j0+dBO/EjjkxCLoIZZeSZkta6Nbx8zK9OJx0TfyTX2zpABfsWJWALHpS/iq6mzzfK5SZKeAc78WONyvRF0Zh1UP9ZAvmO3dQ5/n5yjjpgXo1e/G6lLHq7Q6nfUaPvBB4NANEAltGqN584G24fHAYbiLhyZNk4lYFwmhwIcWHg9dHhiGed+k7pK0D3ZcvQw1Iqg++YKJBycoKjTGmiTgMCqUCVjsMXEDxgYUdA/UnA0IBiGAw6MunC8BfgL66jJZwFrfNcbzMYXAj+WOV0pPZjAUBt3JuNr38vkUx7ZRakV51ZgRhXxoNh9+X0PqV37pkZd4CPB76P0cLOZLPAGHj2zwp8OeWuCpBf7TtQBXMLDBUF2TkreqqEvhOevafL6yy+tb+/n9B5vO5jZfLhjYll1TshuCgeapor7ItIFDPbwrdntLHAIN8VHeMGofEwU5mKrsBTKod0YAIlJHdS0FwtogQzXTxWJGphsDtMT0A5MFkTjWtc1iaR/evrMff/jeLi8+2Xo9VxpZR3pjJWXXg9+iqRTBsIOq5TgHDvEcYvBJq47n8iq6jUAkFYeIQKoNlOXj22tQHJv/ZZsCIAUg5YBmDMbKLFRF4Ngka55HfohedU1u3ociwfIec5IBLSklS+3ds9lyZWeXV9SCm0wWdoef1camm671xic2GB9bfzCyLkAfaEaCfWVrVc4l27AJHJbncOA6dtEjLlVSWAS/ijdwHwBZ5vO5TSdT+ki/++1v7b//t/9GEGYyndnt3a3dTydk4AgPA2iogAUMS6Ss5rYQ0zDSw2rqEBIJ5QfjM7UxddtYmVbVktfblZgq8NVY8CLSxXQeBh/w+zxFUIBLCOkHAalZYTSKolQftqbPY34T2HOtPDxgKYDRUYVqgDXYnKYP6METvxO6Yu5DpiQvMTLiGLKAgw2G6seewkdgSYVRCAKE9ik6st8jaAiW3pBaeF1bd82WOxXkACCC640ILCLtFkV1+iw6gs0LVddWiis3zImoBFNB7wMkgfYmnut+vrK7uUC/0XBANgtZyg5wAOBD3437Qzs+eWaDIZiI6D8coz6crbY2WwN81Ga9Yk1RQVfzpZ0MxTR8fjy246ORNlxQNGU4kgbh0cBORn0yHpHyDzbfkCAugFE0icAGxFMEriFWpIKp0krcqYBKMGTBni3A4XBoXz072gMOAVYEcDgYAHTFeE7A4UgSFKFFGBmzSIuHjAPWAPSFYhDFWmIBap7gh+QCgIYAgx045Fhhmp6PqwRC6FeP28o/YsFJW1PATGRMiRwU2hpldSlpwBUS9w0DZ46JcVt3r0rcF7tHD4Yc/gFZtCm7zeOUIFwEg6pUVU6bLvG4keHF9TfpSDK28kI9kd4sijMeHvEgdAW9KjUbfGO7rhio2w1Y1NKgnMyW9un8zl6+fGcvX76xt2/f2eXFuc1mN7bb3nENZAo82flrAcAO4KNvme7vWvrcwPJHj7WDa4Q/N0U+nMSi4igq4RQ4d6zl6j+XXEjLCMYD2M3s15IyrNg21ptoN5w7b4iVI9oZbWSHJXsX4y6vYMFyDRCQRt6tZfybYQRnHUbPx/mpquB+Bn2IVOwpNF5lPllyi7F72FCwylfTqd1fXxEwXN5d2Xo+o5QH2XVYE3xeVDsuOZaE7XmsXRtV0G5jeUpPXgd4aNHKNQs8oz50+B+xiRntXf7NICLB5wCeyh24T+A3w+OJepZjBaGpiJmuVxnBZePLWYqGFHpe5wHg8EGAKp7PbcznGIfuo4IF+mjgkCxCtykt4FCMSaXYRn4mfs/yInkc1zaGnUoCxmzCvNpGB38pVbnNOPT7LIzDRPxqaFw2e/shDERDJ42Z9ib3Z0FntyLJ9kvKocmaPMg4jOWCxefcv2oN0EcDh3WnVQ/S3p0P5z07vHF9DmV38A6xAvcmTQz+ND8PrTkyvGmypkVHzrTXrOt4WgoXY2ccejow2IZIV+6ZKhVSNLiYAkl/8xiDEDPSPbRLw6u6syVHTe/jlrDo0ynEd6nzFJqIAiBlxOu/BAtDv5A79zm9oAnU0mzsaQLst2B+JwIWTofYxXxod+Pzp/rip4eCrc996XOT5gk8/GJzPx3w1AJPLfCftQWKRlpUbRWHfbHc2tX1hFVkP9ycc81RpVEFB9pAitRbscui0lzYxIZN9wWpbdIP2U/pPunV/jw07qDNRfCwJ8BAwKGDHM5gwToHrTKkJoLBtZjPbLmccwHs97xCHh0bMNkGtkYhlNev7ft//6Pd3V5T+wmVkxGY4YZ6HbF1MriWGX643yjuQOamV5qOrmcwhrRB5eQ0fJRDgF37vfa1Beq0KJytdsu+TgYNcx8FeLhG9V5nn8S5o3p1+A55i7S9Lua+6g97bHPcHXXrUOBhvbVP1zf29tM50zuXCxQDMVvCs+mPbXB0yiIoAA1Da4+6XfB9AD4G2HRgLunaCkDCpZZvV4FD+XgVwAXTA5qC0L77f37/e/vq+Qu7vri0u+nMVuulNLv8+xT936nIA55HzEe1vdgmmhdqk7qp3Nk6s9RT0VQ0AGChCqEwdXWHVEEHDlnwwsd+CWIEHG5Ct9CD7BKAOhOQgSrBPvlfZU7G3FT04gEIUrFC8w1tnBmHXYNmF/QnyxgroKHkfeIJA+yIwAgpRbqvAA59nJMc5oA9+xTzFenKHuDj3qGB1+vZUW9gY6Tfdru27pgtwKDarml7cDb4uMOeA4bDPjUBMU7JFGQbKEsnAnrdr+wXgjEci3cmi43dzVZMCwfbDz6txr8AKdwfgLXBYGSjoxMygxazGRILyR5EavLddGEzpPwyzRrPpI0KMPzW84U9Z2rzkb04PSJwiDG1XK55z+Nh307HAzseQldTaavQDhwDIE/AIUcDgCOOcTAHFVQC2OztVFyoAIfUWezYeNC3o+HQXjw78iI7kmMguOqMQ8x3PDeKowDgIzNqs7LxEJWYxWjLL5J+AByi+EcCDrUWuN/ONgg9PKUnDzxNOU6n8VnTziLOaMwb2G6MJY9VSMaNlOIUI9RAR3fa3hip9+8Ms1BtT+xAfSdbjX0DU+xl0cfX8waApuVNQTrOtwY7vdynJkw8d8AnrDTsC12kXws47HmBFH0O9hrZpcwMAFCMsYkYbsMUeXIS1127m6zt/OLe3r67sh9/emPff/dvdnb52taLO2cy44420srj44pRHoAsGb6bLe2bgENZP79xta+Dg0GAkU11ZihSo12aQDEgNgxqbEj9VwKNjnv5Ghhp0mrjJnjX6Amsp9xoCC3SEigKjuKtumZkSomPc5SiNK6R2sQBmin0eKb22lote7VZ1vHNNrLr0W9oOzEwucVKdnrXurDz3Q7Z08jaWM3ntrq/teX1lc0uz20DhmHYHreumpEOMnmqKrcOSqXgOmbbflLW+G9+lrCIAEvZjPv6dtVHSFViSoe0aD2+7h3CXHiXwdj0dFQtbQmn8e9rnwf/c5af9yP9KWocun3muGrpMzrW0vA//X7LffE69Xk4X6MYSqxq3tY7bKAXDeq03hcwzMdrpDrjvnOqcngiNIja7NM9+1ZmGe+HkCPfueG1PDWAx7eM8h7g+6VU5UPfd/GGJozTmnruV4Xd9jZQmrkf6jYwvsg2fwg4JP4UKeIaf+qjNA79u18CDrUHcoBx+D9fL/ceaW+AJrApFtg9888FvTZAXgy4c8J7rrspsasQAz8WJl+iyg5Z7KTtLzcVoCufFeCw7p4QhGPDbbycPXYZkQoTO8FY9DY2gNmlhQzUOFy0qkEIIWamNwRCCCeKeilwGmp1QwRUeEm/kPX2dFykIUeaQqQxe6AobZEKHOrZa/cUt73sHrnReGBu5DZ7SM+wGp2y3h1q6ke/9xDY99D7jwEO2+PxoZt5Ahof3U1PBz61wFML/K1bwKMbadwJVFistnZ1c28fPlzYxdW1zXYLro0RYEQAQQZW4BAp8Mo2rg1+FQ2ZFoKYv9NmHObP8DvXsR50vQAeKm0ZDluAEHl93m0VyGIXE1pBYJrB8S6MNO509w3pyRcfP9gf/vV/2d3NpW3WC9tslnTyuv0uiwj0vcpdBBXtdGAFww0/yvWDK0jIdcK31uO5VPlYARzbM9j6vmZy/Uu6g+GPZP+ksY6mts3H5HXs0Dq0WauyMhkNYDYh6KF+mph+8dwEH5ydWO9Fdx4vgBvwCwAQ4akWyxULn3y4uLIPlzc2WyJ9Er5B3zrDY+uOTq03HFuHOnVysEPthqCKB4xxhQA7m8Gf+2/ZWaXIf0piwfheLAnY4TlePH9uz589Y4B7eXGh9HsCWoCHAJSvGZyTccoqtH0Ce/KnkNLq4JunqWXgUH6wdmpZ+IQFJcDW8t9ZrVqMQ1RNjrC5LS0T9BEw+CIVXDRIsQypPg2mBi8V6cjiQJWx5Ju5dUPXGYcBXJB1CIaeNA43HVTplFC9NgScKSMiqb9cN7wEDK71RS06QBRxfwp+VWxFPiiBV2f9Kr21S+AQoMVRf8AfgIjIsZlDUw/AoSMOo16XLEOk4gJAJCDmjFbP21QaplcK50Y8tE4B2rPSNTYAtkxTni5QjGbD4B4gAPqDKdNg4o3GNhyPbQHwcrmyFdiJ252dDAYsdgI/ezKfk+E1ZIo9fHYUIVKK6Xaxtq+endpvnh/b89MjshrBNsS5MJZG/Z6djvoEDjFfmEKPgioEDs2wt0GQkOPIWVSm+0N/YyxhpqANMA9WkGTYQq+zSzAQOocvTsZFaiDY2kyzns8FEg2HPA7PQmBns2LhFiakJyZXgEMoXETQEBqHzswUoUBDAmAq7i3kjNAv1Dble1VXSzF/BYl4LZ4h4BkUWPKCLQ5MZeCw2ruayhr27ZAvXtahIntR7TTXNpdheihMOQQc0uJ5emX5nodCqHhNHl3J2NJGG//2NTeqDYs9qRgwZBAIjgVrnuAw5saOPyzug1T6TccWa+N6/enqxn5+fWY//PCLff/D9/bp7BfbrsBeW5mtZ9a1mXW70FA9tvUKkldJL5BwYo3xVVglA4cVRRbjNthhGjPcVCRoqFRl4gVuE0BmiejQqTGFPUqZYXFbfO2r42FvQ6wsm82Ca233COmkMW7ba1wAhxp2zcIqYRcz6HRoU47zwDdmtEZtaIoHLJzVp23cYAPOtYCpnYzjVnpvvlza3d213V+e2/Ly3DqTW7PNknNktxOor3RNxdWcDYz5y8pXgS8ahibYWsb+Z7SkdUxiybE5HOQJn+PA5uaeK5rW2QBuyzEO4uk5qm+gZ3GwKQJ+/B0FU8qGQgYOkS2xceAQ+EMtRheb1cW3qRcsWE4TNJR9yVhD1ep128N7CMah3wc62X2gbHtk7HCMZDIeBxyiOzOkVftQJtA/KziOdwq7rQUe/p2BQ22opfT1hq9VOrtsoDSAw+ib8HMfCRxiBtFWZI3DWCo6KBIFH29vdFrnEHDYPkwiyG6oueCljsnAFg10M62GxsvThqLjsiZCGKL2whRG5tCefwkKGlM77roJXtK15s4PgEOYcDQVnAGJRENqHKZ9iIUkia+HviH/RYCDBYapAil4cXF2LDysaubpx6rwIxCQovEECD3FIJgMOxRm8ZQF3zUI5mGDcdiGdV0/UeOk9ugXQbMwKKlzGTSlQaEp9tDyvj94Hnrni/eS7v2hXZQ4dwR2j7n6Y677mPM8HfPUAk8t8NQCf2kLJP/OQRCzy+t7e/fx3M4urmyBwLoHHSS/EoJwB0miYqICmRQheGqsfKDkoDvjPdvNQ79Le2l/gy/WE4JIYH31oc2lCssCe4I1IAdQQFefIFfwoJCmtVwsCSqAbYOf+f3MXv30s/3w7b/b3fUF2fvb7dLmsxkD68EIAf/aRoNhg3EYzxegnppAUTTsPHX5Qt8m1s9IkQb4GRWnEYiT7VdThZV+XdfPuEb8m32S3MZxT7ldY306lOYVbcpjWIRBOog8Z1fsrHKf3pdosyZwWPuq3CcAGGrFdW26WNjF9Y2dXd3Z1WROXbgtqxej/0bWHx9bd3Bi2OFnKiYlUFDBV2BVgCqq8lpB2EMFXXjfDVZocA4rG4nP0+nYP/3TPxFw+vTxo51/OrPT01MChwCMMJZYBGKNAjsSdsbzQIMPgQv12wZgRgbjxjXGPACiNhludZUKzThoiPTASFvH/W7wdwCHGDfuT9VtYflzMb4FHgZwKD0+iodHzNEGZDyooYdXtNfk2AEg5Bhw4JCVHB3sZemjwr5wDUWf/xFo7znsBB6d2akQjX9DTxFzQbI46seQC+hSc1AZMQIOAWZJsxAAzGKzMhQNEbCujfHj4Yg/0POOwJT+MnQG8byeTixZBRUbnINhut1af9gnOD6br206X6pwSGH59Ww8HttwNCR4jEImZ9NbG49PbLfeWm+7s2dDpBiPbLNc2v1kYv3hiIVzVLEVRVI822m9sa9fvLDfPD+x02M8D5jckExY8Xmxyf9sBAAUwB11g2xJTUXMOQD3AA6d1UopBSbaWh8oHIFD+PwdG7re5nKzJJsV4BNASeg+Pj8ZyZZizLKyMZ5pY5MZNkY2NhyNqYeIz0BciIrP+L0CJ2LkbTddWwH0JqhUq7YWcAzTBGw45y2wMjTTlMHQFTimgeysIsQdAaa1NpIw9MjNdjYgvsoqzhmsOMDYOQQaai2Ikig5ehCwHdep1uUzqyp1OzVB23Y3xwEEuUP70EEgjI6o1MvvM5jRetoF0xibEy5jwbnBz3c2GKOwDVjzW6/Kjb4Y2HLTt6urpX06u7F//bdv7I/f/W/7dP4nWy3ubDQ4tc3CbDO/t+5uqdgOOWm9vi29sjfb1gubhC2FvRcIKOCwxLxuXxikh+6hAwi0YdC+LDG0VlvqfjrIRr1Tl3Mgw9C54DQxLCCSwAhmDlQGoNpa2XHxfl5zG/F50kwtIG2K5WKsajvLbZ/r1+3HZpFwXePN3B4B1uNM8EVQlAa6objH8VBlsVBUjcXZOn27OT+3208fbX11YbZccI7D10DKOXSYd1sYDs13LVHyI8q4Z0q5o9UNwOYA8BSgRMtAN54x1pDCDHOmdSuefyi+bcw1UW0/M3EcVMI1iyyAA3gFLI3ve9q4by5hrSnAIaReShXhmpJ+KEbPY6QujvIP8qsKD3jbsgO0iSbD5WBdkjjQohkMQtfqxVxONG22G+2b7jMoabJ/e6BJ3XhtA4dyLMNgNCtN68Fa8HwCH50FjTGmI/9CjUO3Wc0GzFibg//BDj8ELO4Bh9U+NytE6zkOA4exCQXt0ISrpxsrwOGhRaHsEFAORrsxdXJ4GbYwEGxEN/qJFh2LwCFgMCZvHJP/zYYng4dfBoeaiLeMGYypdAI0wMQ4VEimMuzVSdJYLvvyXj0ZTpkMtcaRHAaxWyNlQCB2OG9uOL3CFEHBYAr6zgD3/726mz4XS1H3XBdh2bO8i6OUjTiCui/JUB+0MBz/NQhhW2fQMBziL9gnzumWI9Je5NvX/3Kf1W/8mmP/kut83go/ffrUAk8t8NQCf0kLhBabABqwSW5uJ/bx/NLOr67tfjZ3dgAE97XCEVhybUPYQZ3ByySkVLKHtIhiI7zY0LRGNNbttFZkexvrMVKCwTpEoQMWQegpVTFXbca9IhBCiqHzssggQ6VU6IbR8V8t7cOrN/by+x/s06f3KK3ACqOr9YKgIrfVPG0JqUTZR8DvAQAFiJorcz4EHOLREKALLHHnN5grWJs9FRZgSzz7oTWnHTzFSNhzmFugZfZ3cGxUfGbV0nD0XNuO/lS4pkQPquONIRHMMfULR4hS9ZgGDFbX2s5vJ/bp6tauJ3ObQycNjD0wusbHNhidmPVGtusKhIMPQfVAX7/FBtA9ZhA2j/pgQ0Z6ONNWyiaynHS6Fq59d/r8uf3ud7+z6XRq79+/t8vLS/odKFjx/PlzW6/Qz2BWbQgYE5TzbBUAhwQ7ENzC2fJXjAVVgvW0f6IdznzzYhJRPTNXqg5dH/nkCjRCJ4y+YATqAIgK0BIsh2D1aYOVrlFJVa6gmvNYvV0BpIlxqABGnhyrKgM49JTfyAYr2oa+60//0WEsph5GSp3PKRVGAfAbqdBKB5Pf6RvUBA4FZJHNCyC52yUIBtAQoBfYa8vtjjqTYLjx0TBn+l0bg5UIplwwuNgnUQUT1wKL191JaCVudzZDNW9oVI4GBDEA4KH4E1LGURxlPB7Z8fGxjcdI7zWOD2gB7vrQ6hsQeAEYMO517WQoxuBivaJu5xgAOOfyxnoDT6cEcPjVC6Ypj4cMfwhE45poawKHqKo8GjJVGfePNGYWefFUZYF3GM+efWReyAqMUMgweKoybdl6yaI7mJPQfERhlucnqP4sKx32Bn9PZyj6syO7kFWZXT8RwCPeA3BY57SysQAcogBGBg7D1xY/WCA//X5umkj+SOdphOfqy2Iz9v11WpKSQow5FMy0AOxqCi0LTjiQ99BquIXkhBdNLbbFmbEcp9TqbRIS9kFKMQyDwVpiijTvtIEmnT+FXl4gqjATqxQBQUPGpJrtwCgw/knyUHYjP+v217br9G2z7dp6A1Zqx27vF/bu3bn94Q//Zt98861d3n+w+Wpu68Xa1suZbbf31gMwBUb3dmS2G7K69mozVVtFui9GJRmk2rzAGIEOH7ZLQnoh9NjYry5tEomBWhJ8cyRjR2QWg6jiILGnhgM0xLlZ6MhJIVCxVQRcX+wj/4n+eiizL3wCrnse17fXzSx/FTr+eaxkpmKMpRizBfBpfMGtpoNb2OSSBqiA+z5M/2Jmc2jl3lzbzdlH264Wtl3MrLNaWpcbUlvbun6y+iM0WSsQRKCWdg++Dew/QFrpsDZfsuHxfmBcGo8VV8rtQrY6bXpK3W2QcryXD9G59q6+H5QfxGuwtgRQGdMtdO1c2qWkDkfxrJAVQKryAeAwz/3sJ+1d39l5DwKHvJ+wKyoUJuBQsHvWbnCUogke4uspVbmMS9fc/Dxw6Au3r/cykEkvogCHsZmX2vE/GjjMYyHwm7TBWwDlbF9TqrL6KVKsqz50nNYlXivjsOBA0o1mkCKwqfFqaBy2jXlZBPx6GanXzTQF2ctubnmI/cIoZfKFwGo4sS1h8abhcaS14sYyjK3v5L2Bcp144ljZAM0lajL2xOAIwSBxPJVHEtNQu7ha+IZccFyHpgRykYIs0E/s2qwjFYTntBvHmQFdRXfwqMWoRVBsw1gU9UT6v3ZoHJ8vO4+FGfkF9uHBVOUW5Zpnbw2QQ85CuyJz7tOHnIt4/0vA4Jc+/9z5/5Lvfum+nz5/aoGnFnhqgce3QOjqyjm6vZuLaXh5TZYYEprA0OnsBKRUX1XrmjTDtCCB+VI2q5xx2LZ1KgamuzsEiP0a4JDADTW7kKoI4BAAojvXDjYBOISzvVwuVC3VHVDcO9KOb2/u7PXrX+zdTz/azdmZUpN7eKYtfUaAjsGGANsMoGLTR5JmIXULHahC4IDgXX6fgJJwbAvo2dqVDhelACteMKIz7CeWWdKCS2yfQz5IXC+vZzh3pBxzZfciHfidAGevp1RQbhQK0KygRSqqgkBmo3TM2KSVTpaqL5cCLOu13U9mdnE7tfNbVE5e2cp6tkMFbqT8gskJpmH/yDY7AGV9On99sm4EIIZzrnRpVVUO30Zgim+gMoVI6d70t5weG4AF2wPMp17fnp+e2tHJCasln5+f28XFhS0WAonBOCRg5QAYmDmoUhsphQAoBhhrEYBIJrP0ryrmKt1VmSMgk+h+VDigskobfuEWu+YJCHHgMNzpwpVqVVVm+rCzA8VOxDkitSrpcLXS2aSZBOAQjEPvcwcOqRPIH/eLHdwIof9gEvW4sY1cGDGNOPf5wEjxEupRqi+77lkGDZWuXKukAyw/gm5hf8A+QH90+kjH3NoCfQA9P4LZqLwNtt6AwF0/yAAEgZTujP6C3iA0/PBD9tTWbIbzgLE3GnGOTudznhvA2bNnz2zMFF3EpltbLTGv1fKq4IziKZL0Gfe7djwSwIPvg8l41B/xmkCnUHWZOnGbrX39/LmdHuMzSREBrJstkJoIncYeqyoz7dlTledLgYqwQSS9oC09oJaGmtJW8UKqMe4H58G8BeMQ8xAAO1iESFd+dixZAZyDLLZel6BNBg6jmKJSlddkW2qzpGwZOOOwV4BDZWjVlNXg05BlGD+pinLWFSt2KdaBAl43Vy7ZFAfOPZuxpCt7fjThki8Bh87wKdqhga4zlb5WAaa9SPO5eTf6i9fbaq5xdCSdwhL+Yj6ILlhmHnuMoVctl+nJy3qPjFCzYR+gLyQinHHIjRrYj75N5mbnV1P75d2Z/fT6lb16/ZN9+PjGJveX3OgioIQx6wWWaGMcM4JtB4NQNdOl90lbrcXC7bbkSlaeMsvtj4I8SQc/NjciNZlMQdriAP7c7rgGbB9rggOrKnQTttDbCBXNoTGs3Q4vleGkF6ZFiiUtTGc/fT7W1PAdJPhQQ8Tsg5T1l3r9TSJLYXGn/hfZrD5XDjzLdX1zAnqcKF4FW7NaLGx2fW3zq0tb3t7YZja17fyOWQzbzYL+lEPGYtmTaQ+7yZVZQJ6vB2zx4nxFG5WbrBoBPK6+34GtZMXRAAAgAElEQVShyGB6DIQkP4AxWlKHY3yWGD1pxj1E1MmkHj/mEHDXAPCYDukIfkwwTmqQo6K9I81ROrjsUvod0Dhc69iYeP48h0DK4iDEdTwboTZU7V9ZMm8kglBY37yqsgOYUQAlxkQFlBOqE8BhaeecEu7s8QrguFGJhszokHdI+Ip/IXAIuF6vFuOw4DYt4mLL+Gm6lE4+ZBr1XgCHcrYPANxpjHqqcgEO3a/K/cM7Vm0oBw5d39Q3mTNw2IaFOv/z1Uqk6uJM+sUTEAVDwMnYEAzXQJBr5EitP396tznBDhidspg83Fzlk89jWjED/agwXgEEHhg3soJ6tmBTuEnQR3qs8u+AAKI+0emr86MYz9O2PIjTDnaYxGpIsBDEuaICnkDDqKosCikXRxh27tiRCOtpz1HJ3BebYvRT0JgMG5kPoaPo7ZCnk2j/zYX6cwiiFppHdFgKYh9z9EPA32MBwcce95h7eTrmqQWeWuCpBQrzodEUZdUr63ksl/V4oYHw2ybztb35cEa2IVk2zhYCQy8E37WQVoe0rMexfqT1WSBh0N/rjcU9aO3QBpTWkAoqtns0nPR4P46Fc4yiJgAPO11pHfagkecBCFk22zXTA8VwQBCCupRmy9nMfvr+B3v18qXdXJ7ZFtWTCXioaqHWWmfVB7u+2xYJb3kGXjk5QKHYWS/pvwFoRRqWAy7B4C8MRGZNdK2PdMnYvExgYzjJNVW8pnUdGgtxPwEcls1WDxjxN1PUNgKD8WJa7qCv9qT+s/tSnlatFDvEOHD41/yXOn4EyDosOnF5c2uXt/d2t1ixAMquh7TkE+sNxtZlRWxVTWas6z4Q2l3KgaW3eR8AjCK1NRb2ABfZ35G+5AVo9Axi3OFzpJyDTQZQCmDg5dWlXd9ck1WGdgTL6qsXv+Gx2KCFzwO2IUGrYCF4hWxeikULavqzgFgBgwTUnZ2KvqVemH8W4GZx3uiniMVZ5wvS+sTUCZ1HaQvl1CjNGZXG40xyTTUfCyVzBGNUjGJdU+Naxws0lqXA+Xpk8Xb7fTJzo+omr+PslAiWpMFGsRsybTSU8QxZMkDXQHNFMb6Sxu8FUgCYgR2HAh/Q2iPbkH9LMwoFIDAu8aIfis0BVl0GcIeUZM1XxVUCQ5FiTiAcWm4IOFHMYyO2Hxhz3WGPKbe4ZwCUYJoO+2DZbcmUBdhI35mpthgP2JRAdWyllEJj8Wg4sOGwZzNssOx2dtwbluIoYCyDQQkh/xfPTu14PCD4iPMDjIQ9Utp7hynPYB0CGMc1FwAD0UcIjj1lk+ODoLqkiwAcohcxpvAvtNXQf0h3RFswVXmA+0PxFRQpEoRLsgAKzqDy7mRCgJjFXzwtlv0E3UPMt0isc1Y5+3graoC07ACOi6zAfvHpGiZf72tzYY/JV+x+DMkcNWWxfZ8HZaNErMPIyaqwnK9JLac/wqm6BVGtSp0zQS8h969yEnz5jFU0eBw8yrXwGwFGxFz+KBu0tVdJR2waLGr0oyQYnFBEyGhjwx4AaVS3rgAaSzMhVX89tPPze/vlzXt79csb++XtL/bh4zu7uTm39WpKlitThZEJ4GMCG17SDsRZAJ4LKNTcx9D0TYxokgjyAXxh44Jgf01HF2mk0jHwWa6qzacpRBsHJ/AWBg42KMA0JFCpgiFYkzB+qCdKQNxz65zRyvnnxbAE6HLEF8Z17UlnVROoCJaij6sUyweIS7sNMkw8nwyL+wYJcKTJibEbmRXOkmUhIdl+VDXHeMDcWy7mNp9ObHJzSdBwfX9nO2Y3CChUDQMAX6FhGLbYi0TE+C0AivtQqW98x04PmOGE+N0BnshVbPpSdZ4lV64ZJ3ucXSHnQFBaXllhhPr7LSxQ91fxlwLi5XRfOJYcaE4ndka6Hg22HAx4bCiiycA2jKrKmqvRWw3dxPZtFlci2ZUWMNAEhyMjWOtYbMQVFlSsoWkd1VsBCmrjLHysXACk0UXhU8T9pmKyzUfwNb9sQ0TX4/mDpad2blBLtdjXccJdk5TTyzUm31HNgm1GDn6KBpaSs3ojszUd4AzzLwGHYTM0VpzkF2M/k8yCjZw0Dhk9EIDeL+pTmjSAQ2kj1xvMDNoec6HbwGE8tL5THLPPIKEP0aFb4/Gv/GczdfngyV2D80sXrsXetUQIRBSgR9ue3Ey8FZobHEfJAcXUHIbekGvqkGXA4inVFY0JLH0OpER3uQsskNEXG6aTbJQG7QB8MWGpL9CHNbXBwVA3hGRv0DmEjkC2mNnpqK1z+N2HW+/XAnrt4x/7/cce96V+fvr8qQWeWuCpBdoM/Noi1VHy1a+w/ULPiMyDzZYMmE9Xd/b2wye7BZDibBOlVaKIxb413dvhdbp4m61f1t1WVzWBw6rn0+7R6oA1nRWtI55CiMCZhSsQgPe5SBXHdzkT24ssETlhi9nc3v780l5+953dXl3YBmJQXbEZ4tUA/+JNX3cO3VMGNw+ex9O75ew4SMoIzjfcfMMTwEiHlUnBOvFU6ewDurMX91eAxbTzjveyLmGwABup0Z4NAbYkXtQtRPDp+lc4djgcMhVcBE5PLUMAuF6RYcIK25uVdbao5OpB7mpt0+XaPt0u7eru3iYoRAI3fziyDionj5/ZcHSqoigOPur+cjDVHAVR1CFSqgMmE/tQo7sAh2kzkqBPr09QED9gWwEMvLu7s+l0YrPZlGnrAJfw+W9+8zXPFSnRaJsl9Kk8VZ0gVFyTbSznFccJOJR2Yf6BP8MgORg+SdidqXANB9nhF2fxsPRFAPUE7lz3kuyUAOUrCCisqxYyCcfct51j97ymNKPfWfBHgCLmB9OGBwNbLJe2Y9GNCkTCf5QPXrM+8J1IcddpNHZLsO9mCMCBI0nlnAB2ockNZtwQqcejoY1HAg4J3hKsdtaZO5/QLMVmgUAp8KcASAjECr06AIdg562wYeAbI2QFd4z93QcgDr1vgn9jgnhr6G4CwXbdt9Btx7ga9MacB9QJtK0Nu12mSY+GIzJXYR5RzAVgJsYEGIzQIQQz9/kzpCnrftFyKMQCHUPcO4iDz4+H9uwY9yBAb7WVf13YVc7cwMgAgImPwEZDc4DBqjaXrNEW6Y8ADnsdFmJBu56MwDjMDOEuJQRu7++sx3TwoQ1dexbzFAAUQM8BqkNzTnY5fyEvwHHE9hSrmsAJ2MpgAnuQqsJKSlEOeTDMp2JXvR3SsOdHeTMjjsVzyUQKHOb88ywqpsoH09C/QHm4LIlEQF4flvM7caWG2a695yBorAClbkPE3sE8Y984CxSAUMQnDqREDLWlJuHOOhiLjGschCLeoXlM9iiLLpmNB10bktWOPgV7tGPTxcpu7mb29uzG3rz5YD+//NHev3tNwHC5nJJ9FRAkmLkE5hIbPf8uGwuZiAoGNtbw9P4qJEgKYBXElKQxGxIFSZ6kFlLyKJPtD0mHHlN4V9iExJwH6xx2c620fM51LzLFwjvez2QXux6qcFmxJTMoUwEb9UspkOuwSYKCyzhgcU/HUEKGQpuXUaQmUtKlvRrFIBz25PpMOBZr+mpjm8XSlrOpzW+vbXZ7ZYv7G9vNp2ZrgIbyK1ih1yPs2FBsMLg4rlqV1So0Jn+mhL1ZGK3MrAYASLOhJ27Ap7JCPicS61LvOGTUTv3zL2TspTCVfIO17BAVaDoulJiLtOH53gM4rOmm3OwDM5XscW0sQmt5h2yQ1bIJuvrca2Ba+QFpDtKnfnz1LmK2B99Q4ISyaLTGBvAX+Ai/y2d2jeFoS9cR3nWVOVH8QQcYdVsueZLvKT5Px5Vuo98tn1Vjvt6v+iKDZtzZSVyqfLyzveQo1cdPxLVDwOMhmywU9zPAYRh2jqGyo1ivWYZrMcw+9Pz+M6hbFonwi2I8p04GcNh+rugTFEcJdkNUHizX97bEDkLR3st0XD+wGEl0eioRnxcVjon9R/w7vLM39A9es1Hw5YG74gJe+sQBw7J7WK8TRoBLQR2PoorTiAFU9OqTMREibQO7iAwkhPwHmEgdRRZgEc1e5/Zd22AcykeVgQ/WiXd8YOu0L7H75wh0TANOyFb6cqMpsqPwK9DDXwPoHTr2sd9/7HF/h0H3dImnFnhqgf+Pt8CDwCHXbXfa3MC3HQGYVhQHOLu4sQ9nF9Q0lPi9gBwkYzFAjQoKqa32gcO0mBdnSgY4A21xCmZrtBzU9nENUCWt6XrfWTj9AQugYEFR2rJ0gkK7Z71ccCWBRhhYFpO7e3v35o396Zt/t8ndDSv1dcAkbBVQ05KUAR9FG4e0G4Pll0G8OC4AvAabxZdolzdyiY9YF73aLAseiIVU9aSaQFNpy5a/kwHCeI72uiPQTqAX/mWlWVSETPqVqt4q5w9sE7at7agLyerLAMMg6o4fMFU2W7uZLezi5t4upyubrZDI2rPuYGz90bH1Rsc2HB5ZH9WTAQq4X6l7aLM59XQBgkZ1Z7aGg29kZhX/roKPuk8BS6cnJ2QaAhC9v78jaDNfzChiv1jM+SwI8MFIfPHihfweZzci2CWwWLSbxbwTc0dOerDIxDasqcgBhnKzswTlUWzAQ7pGvyVH39P+CNQk4BBMJfpODFoQ4HiCqIMaxKQjkHNWYWEYFvAmsXKQekuwwjdkqVEn4JAps9D4JAMlrhe7/CnMYEXVAOoFigSAwG1qt0MKNB1UdC1S+Iko+jBCemYflYpHdnKkYh3wJZnOzHHirEIyDlU0MIBYSBQAkEBfsVccmAcTCKnIrMgMFhO0AVHcaLW256NjOx4Obdfv2ny3teViYZvlxsbQ3OyrmNKO8kBoma0NukPro2IypXuMjEOkVKOy82TmwCFASNcmBWAH8G63Xdmzk2MCeBqpsicYgwLcHDg8AnCotGwyo6OwU2GZCjBBe+EzgJhg8nG8BcsT45JMyQAO+7wuKjbvdusyj2BTMHdR1KXLAjQDG7jjDXAQoKKAQ0x9nA9CSdCILLBHYRuSvYU+9KJF7KdQaHdgXbFBGzjct/2HlmGmCnqfijEndjztLVQ2dypUUqIajjG0lG9CZOAwClElQAVnUTquF9KKrKaEPwY5JZS3BIhLd5KMwgi+CyMXYxCbCmIaKy9LDGbO1t3aBoYq3tAz7JA1y3Wrq9Tz9WZpq43Z/WRjH8+m9urVR/v3b/+33dxc2fX1hc2md7ZeL5x9p+KWeEUqMmyZUrxrUaYiH+EM4fi7GUvXQjSrBC7F+qHiJMFMDl3VBEKGHQ575SOeBZEwR1k9XrqZqmoOrWQxg5WaS2tfCtWI7Sddz0BDACAFaBFAyj5wGHBZhQwLiBO+SIC9LgnCKweS7FlvYTepqVqeScA1Zh1Y61gbprd3Nru9s+VsYuvZxGwxJwOf7EimjoNhCJalV90tG1s1Hbn4SA6YOsTUmhIBHGbmXKujikNgtgMgohW0ASg2T9o6V2GtNbHGrm8cq4n8Oz7XCpHdC9zo71bV4shEaX9Hux+SFkHmAuUrWBrPAMDt+pCgGcgeYp1eodqPCrg0Xofi/Hj8Bjjael6h0T7+/LzB/EN/sdCs6056v3HclU2CuLAAjQIQh6RcHOv9kDfcSlfxWbSW778K6tFgWLJDyWB3Byr6LQOHpUKunyPOXwrLxIRNYCJ9veSHle8kkM/naQbk9WnFltRGcX8Jy4xL7gHWcQ/p2smu1kIXTfA02kGX38fQWByl7CwX0dym85VTlbMDH4avGEBc24HDHKiU3w891IEu/eu+9Tjg8DHXjF24OjALoVcLnW9sNEgkZAR656eBQy3DNCDoyCEUgGaoJ7swBSKYhr4QwukLuyVb0bGh6xcwucUdDjr+vuvO45JmiiRMgk6r+47CLZ/DDUv8V1iJbj4PTszaor8G0DsUhD2mb8oC8diDn457aoGnFnhqgc+0wIPAYXFQH7Z/s8WalW7fvvtgF9fXyr1kQCqmIYwuAlonpe3dRfPaTWczPmuvxXWdDWfjEIhSwcawmQfBx2DpOXBIFg/08JwlJ1YDmAFifEzv7u3VTz/aN3/8g93f35CxgbRCAGQBpAkE1KPCFZBwPBhN0j3MwGF+/tAJjOfdAxgDQHHnG39yrWKgp4A/zhcphQV4iZb31MWsQRj33fZlcrAUQWQ+No5HYYgADiPIcOwlJH2kqRwaifD1t6gMu3DHdUPgBQDKzXRhV5OVXU+XNsM9kwUKoPDYesNj6w9GTCkvYCqddFVMjLTrvLbm9gBLBUGmdBSRHq00ydpvCkrJQoMeXq/LQidff/21zWYzu7q6stkcxX6g77Xi9QAcLpfQBtuS3YnjcWqARwBPyDgkI7FqaxGcIkgFpmbVdAzWodq6Bu4AX9o+aLuvpGedN3Cpau2xdGU24N7FgnBA0dk4hQXpuoUCOyJgULgfRQOCKUIYAyBpLzMOxQ7qDUY2Xyys10dlYU/XKrkqmq/hPzLTzOMxus6RXuvUnyYoozQuapN68QwAhyjigTb/6mhsz0+OCcgFQwup5Wj/FQrWkOwgjT6MGzKYej2bL1G5FJ9rw4CVg1dLm84XBpEjsKzAQgRweDI8sq9Pn9sO1dUBANhOabsbsxfPnot5Szad/FT8O+x0bTDse9VbIzOMjMPBgOMeOpFjsCYBuPV6nmoN4HBtp0dHNmS6v29E2I6gA5lWnR3TlJ8dj2hnl2uwxlyHnGCDKk3HPAAzDf2mSucOHCZQAuMSaX9iHPaZSn08QP9K3yqkCjDe7+4nLFCETZeBJBLJduRcYPqosoTEUlPhLPa7g5/KGquV4znGsZnALCcvguNFFYPBK7nCsPdfjnlQjCbSZTGOAI7FeCpVvRNwmGO4hjIdxmfMG7elAcrH+dKMcePvG2+xFmSmli8QXa+Ay2dP+AzbYLskmLDtDFjYBHMcMdNRf2ej7soGtuZYYTVeVsje2BI6nIuOnZ3f208/vbEffnhpb96+scntO1ui8Ak3OWDnuHBobXL7HcsLQBfMj1qEKYGIxN1ifVdfFXwl1iWC9E2JEdm0qnl6qIiMKiZ7GrQGO9sRxaRwfFRpjnUkgEMVttLhAhwcGE6FlIreLenbTe3WNnBIc9XyVLIPQsAjNLfICJXmZIC7kkNQIQzJbkhHQ3GsAOPlckWZi9vbG1tMprZbLKyDNFoAhVyb4DsF20prlRhqMcpCxzDdKB891gB9N55DQLmPR5fBKPIxBzmFqGJfCUAFVGlPuShK0miv/Q086jzH+G/hI3W9rim1e0ildj/Vtyl4d4zR28yBVJeLMbANeyNWAedwR5bDeqn9ugLkRpXpA6BbkMPaeE77bxp5748Aqeno+VpLwFfnjw1iTY8k/0EmoW+OwBdNwGGjyQuQmBh7YMmmTYfW0E29G2M/7WqgUV2/VpBuUwPUqZOaX66VG8aNMzWxhfn+o4BDX/A/g6fE8/iu9/4j5T7I53FfqXwhH4cx2LimwFPBPDmxvl6uUVVZx1XRxXCiAjjk8/uCVgZYomFzR6wAqJn2rMGRKwPvP/Hf5p2o+vels1OA/s987VUS2uv4MI7RPhBn5grgzBVNH0wjpCQTVHRdQ9lZFGbBDrIKtWgHJ84JAVw3+K5vIhBSwGEEAK53XLQqafB9QVGI4Toamc5aAMcmGyNXcc5N9hBA+OcCh7/mezE2/8wufPraUws8tcBTCzRa4DHAIW0UNxO3TLPBC4H2p8tbe/3hzG5ub6nVBfYJq/wVvWDYcAQYf966k5l4OXU2fJRgHDYc+5R+mu1lBsL0vkTTcQ0CaayyHAVSPJUPRSk2fYIEk9tb++m77+yn77+zFdK8WKhgSUAggpho2LZNDxF5BhTuQGYwjiAAg/laVCSAwxrM1m7D+cC+IGhIdqcDZ1lCpdNhhdV8T3g+pFniWsHAa99rHg/5uyz00mpbATKqKotnQGpy9BO+W8BQ97kwiMgg6iLQVeA6m0/t5ubGLq5u7eJubrfrrq27Q1shjXwwssHg2Pp9FEEZM0gOkDYCe4C6AVRHH7efAfch4FBFUAgyepok+85T9MLvw/FfffWV/f73v2cBFNwfnpPjkfpUWz7zHMUxFgsCRUiLQ4GMzXrnqabQfBRwGBWwoz0FJAOo8uA99MIS+FueAdpMrVcGDtm0HrpGpW8wCyP1VgAHRzwBOgbano4sQDAHMK7zF76dpx+X9DBnUyBApaaYV9QWUODnxRzyVOVOd1BStZTKrPjPSyqUuYBfAjwU6F2LqwA2FT9MgVhmw6qwB9J++9Q5/N3psX11eqICNZ7uCv3B1XZr8zkqBuvK0AEE8xBFSWCbUKUY1+gN+qrmjX7bAkxc2WaFI7p2PD62r37zG977bLmwxXqpquxdVV0HuHV8dEz/lnbSNwk266WN+50yN/pdAD9dpSYP+nYPaYfOjiAQfpCmPB4NCBZuVysyKAM4xJhFwSlcD+MN5zqFxiFTlVEVeU22GYMh+NBuTwRES7sQfQeQFb457cZGupJ44bmRGok0adwbgENUfyajx1O70f4BHHZos6S1iDGZgUP48gEc4v0Vr+Ogk2clEQQqbEN9Fun31CoNWaOk+ZU3lMKWHlrSOZcdKBT/U2m2AvrSetRg9Xjs5zFBMJ8Qp6B4BV+JLRSMO9oQxoWuaVtYjRUCCWBQBAYPIEvQX+cGnw/FdJBGzOrkrtgKVndnSwaoKnKrzVGACVW5V7uunV/O7Q9/fGnffveDffjwxqbTC1uv7gwFRkIjNUCgsHvBEOffvn7QNjvAq7UrPtNcLFIKCTiMytLqn8QQDfzLz5/XZPoJYRdYVVjc+ABLcM7eFixmgYNiAwvA5voJ0I794QWdCgM7ZCs0F+iSkIUWbE/1c4DH7Ffm5ir+fHA8RconNr8UejqLV+dlSjLTtNVeAK1ot6CRulrZYj632WTKjSjIXCBFWeni2CNzbeXdWhWqMRe9LgHudb1c6VkTcEaWfWZ4rQNkDEvrTyKabfzhKaoHPguAjmu3iwbHewmILBmX7ufl9orCXzFPCUTnJvXziegTU0pjqj23tUCIq1tA0OSDNE9b24IamAEcErjD4AGDE6C5kAAy2kLjr80k8nvk/eT2fYAUpmeOVa3qc1Zdw7p7UPvQ2f4yKpVxqIpWbmoy7SpsDwcrVqtyDJuJLrpv9pUOCRC3/X5ibPvYkN2pcjvy+fW9Ahz6eYmp+Gre8LVabMTwF8OP990vAb2fe8WcloGvRrTNYIxz+PvBFC/3FP1VvpfbIaQ0hAXu4zAdK8BhLDR7wRIBpiY7LpzI/B0aKzcY+WL5osTNv8BO+3yr/fpP/5rAYT5Xntz1rnzHj1Xo6sTnNHDtQghAK40/NE2q4WIVZ9LIZdxYGY8aFfqd+ocRfNIBcqF30ms9Y98r6lXqu2wDZXs8hTlSqKW8ox1MLhY8ZcXxnbTo7wdzEgBnLQLTMIwP9O1j+vzQMY/53mOu/+tHzdM3nlrgqQX+/94CXwIOi32KWKdjtlis7frm1t6dXdrHqxsGrAHAQWOIdt13/+kAu5j5l9o628L2fWXgkHbcdwoVx2UWwf5V4nO6aAUUqSxB6rJxl1fb2qHLxnvoDu3m8tJ+/PYbe/PzS5vf3zK4QOGA+XJqrD5I/9LXxdjNTs5IXB9srKxfFz5EBgzjvfxMfC/aP6eQsRoxUnWiCrNvirrDtXKaTwbEwKbE84bu30NtXn0ylwvx4D33C34HgIZnArDISrbZsfeqqGL6R4oggDUUbhkRcH7/8YNdXF7b3Wxpk1XH5ja03eDEdsMumWuD3pF1eyPrdgdMgRX7qKZjCjgUcPrQWtpDJsMAKelyyIOdSF0spNYj5c1TigB+/va3v2V68ocPHwj8IY1Vrkhlb0HMfj5HyrIARTDvTo5PCKqwEAt0rDYbav3hekqLliPPStq4LhlZun/6lge0s6UQV8s55DGs1KVw8D2wiGInrCQYRUlcx5DAYQ1SCPZ5kB/gvqp0RoRQNZsQGMf1lOapYxjUh14T+hljaziw5WJlnd5QKVIBtngAH+FMbOIrsA9f0lOVCZogYa+CjRzHHmDjiZj22+/Z6Xhsx6Ox/e7ZMRmHIzAdvTmOhmNbbtY2m81ZkRiBPVmE253dT+dkUoCpJ43Tns2mCOpnqMrAex+Njuzk6ISp6ChKAgBp1dnYcrOyQadv454qCAP0g77ibr1m3zJd3ccAwJ4RCpyg0roZGYhgGGJMTgAcQtcQLD38ADhE2jJSnlcrOz5StWWCVwDqd1tbrXF+FR8EaHh6MqZ/S41DFJPwas4EYR0sB8ggkA4ahJj/GlUADgPoIXCI1Op+l4zDwUAgFTUOS7EgpB0745CpgAAwNTcCOET67JCxuVIzYYZWXnGd9s99+fDtWVnXgQMShrwoUQYO21Y9z8VG8JpsfAUOlcIq4FDFl/gK2aIIPH1dyVKHqp67szUzmyorKqCZApAQ9NJa0CY9xNgOIp5iH+ZaFTYSoS0vjC47AY3LtfV2G6bio0AOtS7J4IdEhLQ5Z8u1XV7O7MefP9o3335v71EleXJp68W9rZdz264W1u0EcOgIQ5EmqJqPARqyf8C0902MwtgshVE8pgNbMYqf+GnJGmRF5lDKr+dnewVjNAAjRGYKGj3a8lRy9o33OIuSOSknSD1RWMmBRFJIfMyoHZ05FQpvnupKtlrSV4v+5FjiAiXgMI+tsLc1npQ9k8ZkTUNmxWd/Rm60YPBuOiywNJ8BMJzwZz2bS0uUWvvUcbEOgXm3k5C/LIuvN0MA0YX1KkJOY9xHIeGMiRdGmKfE085i3fHNKHZKontnkAYMSP5dP6dmabzHhcwZa7xfnxEHmHpMe87n8kJpWoyd28755aBxAL2ByVBGTvdKQQmhyJrCPo819fQZ9Y97QwPrEPad44FjQrZO3oOARu2JNyDIxjMr8dn5T5Fm3TJGwb7z6e9A4J7FqqWTXA6kXJfj2/3RxNDfuzf3qTNw2MgO2LtkWVXThArTVxzKlLKc0rizX3KLcrYAACAASURBVIE7D0kSB+PaeJnGYggyhC+ia3HjiedQBugh4LDtu6mwWhM4jGMeAga/CBxG+9BGRyp0yAwdAFf/5dVi17gxX9DCKLDffIGI9/K/eXFgqkeZkC6ImsCk/wjGYVAt2+Pm0ND90jHN/eB92nbGtSOvPnQKBQpqZ4yODhcoLQaqqij7COBQk1hswRA0ReU4aRvqsxCylcCtDEupwuZ2NoqziEEQQSR2mmKxqTqKdDwLuOjU7qLfmKneZkMvlpPHQbHnB8DDzwGAjwEH/9Lvf7lfn454aoGnFnhqgWYLPAQclqC++FT6ZbnZ2cXlrX34dGYXN7fUoctpohK3r84+PssstLJ2t3Zvv2T/MvhHm9zSOMzfP/T73veLg2YMpLF2aY2SThuCfuja3Vze2o/ff2fvfnll0/sb67LCoTN4hr1SRTjWqmjP3Ca8NjbFQv+sBRLl+60FPGpaHnfj885wgCnOnou0yADncKxYQl5kwoHVAlCCXekVUnVt9W0btAzWo/5NQaCDovgq2gz/IlVXYvRR9CPuH+L9YnJq/ZXPhNDlzYeP9su7d3ZzP7X1tmvrDpiGQ+sOT607RoXrofXwN4pZUNdORRSi/XXPCKQjNTQHAOEgCyyLNMt4TrQZgwLvi9FgZMcnpzYejwkuIP0UbEIAo5U5INARzwG2abAJ5SN0bTw68s+VIhqMQzC7yPRjzr50IQEuIfDX9Svbgjgb0Qc9Cwq+KUzkVUq6WkkdLkGP96P3J30uVmBVemEwB9hH7gQpgHJGAcHd0B6r2og13zwARWdVsSHVrgqkPZujL4AXgCn6juMrrl9CCz1NBg6FJTlojyAFgJffPywKwKoYs/IBVUwPKb/Pj4/JzPvq5NhOxgDakJ6ma6BfkWaMSu/QABQjyMg2vJstWKF2gYI+LDLUsTX0CtdrVqgFeNwfHxEsREXl2WJug+GAaejo3wHGNeBLZ/MB5INOIAv+uBYbngvA4XAkHTqAncNOx0Zk6A5sOpsxuB0NegQPAV5So7HXtc1yaUfjEfUa4d9iXKIdFqt10RFEmjJ+cO8scAFw1Omb6GewnGN8OUYjdrOq7njFaY0PAYQBHA4IHB4DAfR0TDwzABpc5/5+wn7ugAXsvryAw53YigQOVZgGIC3AWvjkLDTlQ7mMC8bwmgMANB8DHMY8/tx6DnBb9aBVwTcK3eRkShUv8FjBEeywiGLWaKRi5u4FtwGXuKi75rIDIQUcS0F0yeCN8e8gRmHoK/5RbATwFeNkZ8MubCiY8aAz9Gy+Aut1YxeX9/bL24/26ufX9svbt3Zze2GT6RVBw852Rbkn3P/aiy4JuxEyJcxIlYpjrWLo7+m1UfFYkVjVL2QxI2rp1VTlgCeCRY6NhUZVZRlI3kwtUFpVezFOCVxmnMBZYKrorTVDtr9m+ZUNDmduCmhRfwXG0ijH8gBwWA7eSVs/h3dcszLxJAp28p4FsgYogvvhWGOBlq3N7ue2mC9sPpnYaj63DTR7SXARaEhfIVJFY6cD7F+vjO1aBz7EQ2bCi2+UgV/XPOHaaud4Vza25nwQvPVdH4FxfqK0Oal3KrAk0E+a1QTmvKNoZwgKeRGRgrCl7+I8a4GQfF4H/eJ3FgDCCcisd8YkwSUHItP1tBvk58FaGiCWdxjvj8B136w/NEMaP8FZ3Peaa0bBRv2ZmumrgQPFQPRttbKx5em5uX0a67Ja7qAvyyYJmRD8noujBPvVU4LLZpsbyugjz6N3wTe/WBjTbAm990U9r+OnMSq8fUtXt1LMYxL4fdOXdJsRVyo86dCgTIzDBsjnOyJ6D0zhJuPwUHvJZwlDVZ+tDepnhOph4LDesTZ22vqOCbiP50XL/fPP811DMygslJ+PEzntVOQuaO9mBXDY6KZYeFIX5c//9r/HyPrClR5zmDsBzTM1HXKx+LR7G5NBIsZb6wM49OU6UmZU1SygQK+fFot0MEa4g+xahOEmp5TxoBWHdg0JxzTqsWOB69cFo2xq6g618DgDgo6Ys9Pj+1owqmTnyPcDy5DL4PDfETh8DOj4tx9fT1d4aoGnFviv2AIPMw7lyMs5gJMrRsv13czef7q0TxeXNlvOFQykVE/uuoYj4U7VQ5qyD1+76SiEDczgXzAO0/58ZSaUQDACwmYVtwJmOLDGIh4MoBCciY23Xq7t5ubWfvnTj/bLq5c2m91bFywkpgXDyVWEgSDcPSredAYOA4grzuRnxHXje9lPabDQGKw1F3AK/rOta2DADTsvUFJcylZ78H3f9Y62iHttp0tHGjUADWpieTEUAYRK9cZLqdYCCNmeidkHoEVgi1JoF4uVnd/d2y/vz+zs5tYWFGYTS2DXG1lvcGQ2GLN90R8AKPD9WJ+Zn+BVPnH1XBylAqG6rwAyG+0qiih9h3i+05NnrHILwOt+ck/WWYBihMID3HPpE+gcgm0Yfc4CKYOR2iPA0fVaumIeyKr4BKqMiwEEJmMeM4HhZm+rbIx6NBjpSGXTlqzB0tMlzUnlVwAcBqgnoA9AidKVA7QIHmTVPgxAMcY45z/Zmm4NCoPUgcMSEAGoGrDaMEDVAA7LGIsKt3pq/d8LtHQQQPL+APSiEmaX12QKpKeZxpiLirtg4p0Mh/b8+MROj8d2hOrXSMUH0O0b1f3ekEE82IIAvKIAymy1svvFypa7HQu5MN2+AzAQhVZ69uz4GbWmlruNzdZrshYxZ05GQzseDKXh5+wV2ATcE8BLtBCAR/RhsFyHKGQxEsCGWG7QEVMSlYuhBblznUYChz2lXaO5wRgbj6RfSOCQEgVeHIUFSDoEDQUcGpmIAO86qABP7cIOGdEBThNTYAYl5qPmKGy6ukJaoWCngTEInUgAh2PUt2FKqJiA+AXXubub2GA0lM4hA3LpK6LZwZpkVWUv1oCiKQAPccV1AVs8cHZSQdgRAoe+wU8JI5c8iBUhgKFKy/rMqoxpDqAYbDC/LudEARwcVor4OmcixeaUH9vQdC+X9NA5cBIH2Qg4+nucyw0kipaxKLzHVCDpwiskAwDCZouqhYs0AZYO8I/ZYmcfz1GM7NLe/PLJ3rx9Z2fnb+329hO29RiU4wd9JmYjqhHHpk/lx8TawqJA2MDwkjDBiBfHWunBBTgkuBzjKVDVuukURVVYJb3MdQcEneUoW+osLjVOtQaZ8eYAWMFMXK5A+JpbSAcKS4p40norKe+wTZEpGAbWz1EYpOU+0NbNdM0AHrN0SGydYEyBAcd5RvLgxlaLhc2nU1vMZja9nzIbg1kXzrrylLiG3Q+2GTP0XPKhgJkev6Ld2VRFhLFuImk4RuVb33Sq2eJ1ggSa6nVW3DvKq4cfy3zwcloBOOzRNIC0npQe9HlSLluYaWZdAIda6Cp46H0d47DrurB1nXVA0u0G25zjRtktEM5GqnowHWXXN2Rz2q5nHbDO4ZvBr1vNzZZzlc4JvCwwoCa0Ue4zBmX+uOF/ZV+sbI7V5tO0b508kG6lY9ZxT3/Bi4z5OquG9T4u31M6vCpERP+ka6Txre/H7BFO04STE3BY7yQhyX7eBKSVgdTwQ3M6dy3YswccpvYQAzEZzT08Je47MV732pKV3NIzya7WlHy/20QIJBIUlw3gWJaqsTkcKdqdf/555sChdhQ0D2RMY5EKA1lnWQ0CynuyWrU/YpwUbYVW+e58sr/p719GBDkMvnxYozpkveW2FYLTrd3bEJctCx/AQ6RFQL/HoFuhxQeLCcObEOTO6LWnHhH4i+QZLubOUKDj5IbEpxycPIKIpMBqNwpOT8y1mE5w1CJ9nMwD6B2VlOW6uRPjIJ500AIOsyE4BOZ9DuB7DPj30DGP+e7fdGg9nfypBZ5a4L9sCzwM3tUdSPlpO7ubzO0tQcMbm8xRGgCaMWJ7Aayi7fWUhtATQ8peS6nlYFs2HI0D62rY3wCr2sBhtpMZYIzvZfCxOmVi5DFtj2Cb2Iab1cbOPp3bzy9f2adXP9l8NrFuD2wYBWJwX4dgMq3WBIu4PJGF6GFt61/5zC5z0gLx2u0fjvSeH0JWStMRLVpKhUEg51q4WC28IR+5avk1rpH8SazlAP3E7tPv0kMc2Gg0IrgCkA6vSHWOZyugjutExs4w1lyAFPgbQSm05s6v7uz9xbV9up3ZHGADfAJW4x1avz+mU7zpjgj44D4AuoDFRDAExR0ALMGfAIvIn5NsqeSH1X4X47D5mZxFBOdgGB4dHZGZNp8v7Pb21harpQpkFA0/XMfTwR04BHi8RsVLB0iRojwAy8HjKdzrer20jQdNmAPQuSLg6fph0ZYB2kawm30NbbPWTor0JgF5YjpWt07HBVjSYBwyssX8TMAh29AZRSVtMDQP/VxxDQf45JZVWo6qKgdbsWtdpqwPydYcIFXZ256sxKJlWHXMNgiWg4qEojSuPcqiKg5wImYWtKH7B9MQ4CBYeqdDAGfH1PqTbmeXfmGANwAh4YOy4mykYW7A2FrZHaqarldkH+J1NBzyPEgj3gxGrKq8AYPQWUEnR0c27vUIUgIIYJov/VAxxY4ADuJ5mPKL9PghQTj4pZA2IPi22wo47EnLEEB1Z9ATA9ELCA1QRbljtiRwCNYtWGKeQrpRcRTOy67Zs6ORnaI4Co5fQZtxZz1UgKegpdpLtglAks4DFiLmJMYWqtXutvLjCRyyerTSrgGgjvpiFREm9Y0P2L3b+wnTt3tDAJuyL/L1HThEBxAM6BirLTtzKAA8BX3OTCv6ZmBlJ+Cw1KGodk+ps4/Tki8AlmvOlQIcwRJD/JD0DmtND59lAS4E1HcQCKjyBQQXMTWEjml++nypc1SoIoWQPCgvQDhT1tUGZGwSREJqeMfmy7Xd3k3t3YdLe/3qjb1/99HOzz7adHJt2+3c1us5q9OLtqd4iRqW0MwD2EcylpjrBE4jFZmgodK3RSATWy7WFlmrYAPiPPV5s03lmuL9CNg8YIl6Ho2BDBzWpnegO2EdZbPBQXNplrosSMiAOGsPfSj9erHxoh/ZXaXhsSn45eIoIbmlTSonpiQpFN4Xz8kI2DYdSF2sbTmf22oytdXdnS3uJraYz1i9GrY41lPeToBnYrKw8E0UkOKayfkqwEjxtWztdlN/D4Y3z1fWPN8VICaV5CGiARy72MOP9kBteR7Qp9Vg9gbkY4ecW/Su9PhidpZL+zu8ZGHtZm5YgrAcRKYkAFORnc3qReZQ3R415VERnnYWuQr4DkBDZyVSRxESDtu1S4egSNeAY2KzmNvq/tq2k1uz1dLZkrrjQ5hYtTT5qXS05mvS1QgnjYfG5G9idHEWfbXVh7nloqpyAIcJHI9zcy3lmsi8Tu8ovwL/aRUACX1G3+QqPiX3oSp4x0yDAIcz2NjGFg89ewGVcXZngSYfVyBh3GqAkU0/Wc3nfeLjIADhQhF9DHDYLo4SFw7sqHR43oRP95yvgb7655+nO6bIeGl0NpTfYC2VLoArBzAxyesORzVweVHQDrMevF1EpLTa3/CXx17zMSBUBDLNY5sBizxQ5a1Hhyt1RGxDEOrhLG3hwMSCxN0/GUU6KUXPxx0cF06vwKEvvM4ELMChA4FMafY0ZzqKBBmVfiTwUGEWtRODau6V+OC4ZaAw0qeUJq3dox61hXSe8ACyKWm35WeBQ4ryponxwFj4Nef8Gw6np1M/tcBTC/yXbwFCAJXFltjWWhtDeBxBt/TAPp5d2dtPF3Y3nZux8AHAqYU0gQC8UcxbDDymM1H0W/pcX3qFQx5qbrGmhvPv+0i+zjY1DtuOSRtEpBV3565uymrtUnqtNAoRWG/XW7s4u7AfvvvBfvj+e+sswDQkIU4/HnQDYOz3BgQZlRLYXCNp74uf5MGar2UM4IOZGTv19E1qWmGAfcVhddAsnqP4dNR9C7Z8MPC12lD7j4Cha3shRZZpsgA9lCZbmQ3qIwRXYlcobRKsKQCHAhbEyoxCKKFpqPRd4AQuXu96U1xHPa1zuZLO3NXNnb37dGWXd1Ob7fq2A0sPqeK9gQ2HIwKyy+XGtp0hgR5sxAN0AYtJAAbOOSBwSEDbAVGlp7Xcfv+zD9ZOpG2744bnBEMNoCG15u4nvL9oH54PIvwYx8X79xQqB0Ghc4jjABoirZ0FWFiVGb7PxtbrFdlnvGnc61p6h3iRPebAY2REyIeJ4CJ8mPAbdOPCBXwD1o+NwiJ6fvlYZGCEdlfoOMEZdsYCq597wRScFMfyv8J48DRmvwZDxhLM6HeBSRSeKenInBeDPhmHw/7Ii6OkueCASYAsa4CCBVGEr+bM0pASiGwgBsNqA2SMoAIx0pRPR0MDoHc0GoqVSjAhAtZ4HoGrGCtgWK1WW5sul3Y3m9lkKcbf0fjITo+PqO2HJ399fc17fzY6shECsuWKn/c7HTs5OQbUUpiFANhwewAySeSDpiUL8ozEtO1smOIs33ZrCMnBJhsPhmQywqagYIoAJHwPQSGYhUsWegn91QDKUZiKTNmu2fPjEcFOAo0rFEdxjTkft2wPDj9s5gtEjA10jBcxDh2oAFBP4DB0Fnt21I8gUzYGNgPXuZvcW384YgEjgKVkWjpeBtYkUmvRDojZ4EmzkrXPVWnBybvm21wrMMKwWeEFSTm2NKxYiAddH+msLERSotFwzxtLDIHM8Lmd/RapygLqQ/aguTJpDrnwGq8ZDLkAAjMLqK6ffIJglEf6pYy82/q4X4VNjuu6xnuHBWYGAAy5viAZcUsm9nSxs5vJwj6cX9vLn9/YT3/6ya4vL6h/abt7222nZtu+9TtDtuFqObPNFixnWAAf92QVauzDVkX1bB0TxU+wsVOBQ7Wf+qVWT8YxCSjKGzW+znDDpPDA/AqeJh6AJN0LBWmlX8MXUfwVIIwjxyyi6eBg6Ci6/Af7kgQgVW+P87bXX65tERcmILAs0uWaWkcCNAQoGQBpxQGUPYfNpMViZve313Z/fW3Lm1vbTqZmy7XkzAa+SvtmXmHuETTEZhnkH+AvOXPKwURWAnb7Fxp22JAt2EQUqQq2toOLLF6cNmoIOJKME8UBfAwmjc8y+t22osYBj99hzfcJ4H6LcJcMgUds7GtHibtdws3HgQoLySeJti2YmX8SrGjBWTXbBbMUVeghC3EE6YRRj5OnakprLIHJvFqvWLQKuAML0W3Wtrq/s+n5R1tfnVlnsbBuaHWGTfF7zBhPrMducthEBTSsewLVcJSx485FtFNxRypyQBvK9oz8ygDN1GYABeWTpTnAdoXOhRf0Y/EwBw5jI8+rble9RmcCOoruPdTwSUMLVG9qc6lpRON5wuZhbclHBAAY48pnvo8DtVtlAZaNBjm3lRwYp3cQsm6mB0jb3jQPPVhlQlX2Ytx/WRzkenHTN86h4+s12inaema2/r+8nFLjsG0Agl0W1Ol2eNOgpnrbhMaNJoAAqHg9Bphr9sxj/npE0PXlQx5zoQeP2X+uKFXlGkocvM4W7KCUvC9I21qKvCDy6SpawPPN0+tyR8ATZjDwkArhVN4AFt2t5YKBRZcMCXeZJdctdiFsFpy9WJAYBFJrxpmK/EzE3xgfTA5wA6o+lsvO3RNqOtXpubeolL22wuSmWDCHYxs1/0yvPHTsrznHX9TpT19+aoGnFvgv2AJyZrW2tXYofbOUaXusINsjG+x+vrR3Zzf26s0bViCF/RR7odZHDbvEf92mH96Eyv6W1k6Bhs2d3Hq+uj5E4FockFbvxHdYjdK/FilGobXIYiai5NGO9wdHtloCRJPQ+cXHD/bdv/3BfvruG9ttUBEXemWR8tq04/DfuWnFQg7FNUupVBUwwSIC7bVcQTnfftUT1P0FwBSoU15nmHrnMjEC+qIiY/Sr3lNaT2IeUtMMgJZ0KQUQi7kHBp2AwaoXCJYhdN5QICL3ZS6sEmw53j9XVdwxoYLCXlxsdnZ5PbFP51d2dn1rtwsAaB3bgjk4PLLOYGwdVORGuEyiEtIs1ebRXrymg39ySNVGkTotDUU9X/bL8Hef+nIOKqGQS7dnJycn9vXXX/P4T58+2RLMQO9DPqsDfLkoDzNU4C0A7PLK1mB/gUmI9iM7EozVDf5W+8a/sVEdzjn0DVfblW9uKlUJz6tCMvu+Km/JgxYKhyf9SjK9fGOcbQNWEAPIVMwhQBcAwKnQSQYh4bfREWewoef07QCNaT+n9tyVpg/cqehyghHCYndIa19bf3BcC0YEANnpECjk9EShEYJ5AoQDzNFHwXCTJhKYiajWTOC+07ExQMPhyE5GqLw9YPrtqA9IzmwRBUrAACUDscu0XhiF6XJlN6iwvF7a7H7Cuf3sxQs7Pn1GZtzVZEpgDH0IYPIY1Y+dXwQgHfNh6NfBJIRf2B/06BceQ48Q7GVW2VZlYvQAACGCmr45DiB7BGYmwXDNNxwrf1XHgsUE+woQj6nXBJt20jFcI6VYINOL07EdHw35bChAgvGotON9uykZAgXmsrv4A/0hZi/uG7qESKMej5FujHbuq0q0+674JvQe7ycTAoesdO7FDauWYk1h11TS5gWWBVyLDERPQSdgGGQAgMKRxKcBUXzymiocWyYeWLsRzcymsKuomR0BuFjzvlnimnhhR/bit1RdlJ85g1uNpuDd364FP3i7Pud9fJOnGUyiYNI4YLZZrWyE4jajvh2R1a3xLrbwzibbrt1Plvbp45X9/ONr+/GHP9nH9+9tu53ZoI+NiaWDJ7CZsNuqxhtzh8DVWtXfwcQqqdpul4IUE5qGjHC2sp+Ryk0uoleM1t4AbEeP6faxHpTY2TfCxGas2rH83G2HC1wRkESjUiLMwUqVogyAJq2bzoRWtB3nblbgJWDL9Uf90k3xFuNLv/fyOSWtPCb0tUT2Ekz3Nd0isHY7YPmhSnlUIqc+KgoUbWy+mNvd1aXdnn+01e217RYLocEMVwNQEwveaW4aM5GmHSAzgUOvpBsFIbCm+3uloMwBmZMSC6IYDS5JvdlANUJ6IjZiKhOubgB5IrYzFOmGeXHRDZiQuVp1oeJUr0VLhUtz+JolARBOlALAIPvQDXydN3GUZy3KdsTI8HvfYLR1qPl6PD6yk+HAjllJ3Nn+1DKAnIWAwyXGLn66fd3XZm3ru2ubfXxrm4uP1luvPG1dm2aV915upkkXZIcBz8h1Lfzp9nCf2Gjzc/lmTAEA2SRKo9aOyP/L3ps2yZUcSYIWZx5IoMiqIntlZXf+/6fd2X8y09PsbrLZTdbBKlx5RWbc14qqmrr7exkJoEjKbMtsogoCICPixXt+mJupqalNSnWO/HG8tlNTF6ARyTbmhBCwGOdv/D2voQWVmZYi2qYbyERzF8OqoLz9EZ3ETekwmeKtL05vSruvTwB4QghorpM+tu4lO15nzAEr317L/S4qyIjrGBg1DpTfj7WUZxtRmGI0ZOtp9/r3hc/4Zxln9GMI70s2WaKvOIzBf/1+3YHWSoBR90CBe/pfego85Bqwvt4vAIOar/sFf/08KthFgZ+/9JeATv3nPf2ZRsSDh3BOLqnEZiO2g9s95Lt3WIFXFRW3wKEI4aL256GA72ragdOoZycssB7pnLkEnZ2a5ThmMob72F3gfHiIvShEWrq0bXakljrrew+8fp7/Jais42TH5gU4/AWL/OWtLyPwMgL/E0ZAAYOaNSjAzIxbY/OKdxcRDwuwHW7jL+8+xAM6gJLplQFYc7/tOeFk6S8BDk+dYbqmGOTtr/a6TxM3AiDkOwHIcPdkPbMZODjwlfRTIIj/fvjuu/jX3/0ufv7xu9hvlwQXxHqBIz9UE6/U9mMQTnYMDg80SBBzxhpR9hHozKTYOViZ/nz/XD3lyPgaet6mVCadbTZcAbuHwbvKi4tvgpLOSdUg9PUNZnk8t5sddda2WzQCcYdgMH+sV4jAY8QSIJUvm4UITUONh0pExc5DaS6CWJRoAnhcb3bx7vou3n64jduHeSy3h9jCMYZzBrbS+Jx6ROiAiACKKUd2DZWmXB849Lw68PVzgOGGMTo7U0ddMP3wHoBK+OUSdzSkeP36DYHDxWIeNze3fN3i/L6eWbKepwK05hvIOAP4Rx3DLQNuVkCQNdrtkuxSV987WYroqnzYNcnsZEUmoKO1mUwR7rksFPNm8BpvdAw9x3trT2U5qH1rAu8AbBgAJ0MnAz4RE+ynOfB1gJVss3ydASXWwhAAlxioHGOw7s6mcXF+ThBquXPXXoEOKrMS+4yAJIAIMg4FCCD1i3vAeGEcVTafDIFcZ1yDWep7OT0j0xCagFyDw7E0NLcbBpcE6yfoUDwhSxHztFxvY7FT8xt00H7z1RuuxcfFgmAYkiWXr1/HYj5ngxRoKF6AeZuduc/OwBxEx+wDu97Cb8T14QOTkcimIwCnh7wvjCB+1AKH0GYE45BaoHz2ve4/gWN2Y2Z5tLqVu5M41sBmB21M2RGUtX716jxenatEHgzdFZ4795AIxRmE2xbSRFT2HABgzIWBQyTRwaC8OBszdDub6F7KdSLYbAZjhTJl2p5sXlh897SRYpEl+zxZQi1w6MiGdjrDU5QmJkGp41uf1hjUZuwHx6YIo4zUa7oPHD531AroyRikBQfyZq0x6lEswA6Jpkh4yEZyPvaSdsDZof3sdR5xfjaMV+cAu8ULROJqf4CdjVhtjvHju5/j+x9+iO+++yHe/fQ+HmYPcdhueG8jgFtIzhBgUhCOkmTbb4b52GMEmXdsjuIOyG0iw2cV039pY+wPmD3p7sp6XgA0KO+uJbf67gP3sP6e7MAcB4wHfgaNS2q6shwXeP4oJk3lWRJSZYezWoG2oemqnLP9pIKBjUayHJPnawKHOgsFHOq8BgiO0nwA5CKXAKDj/CS9VSC52F2wT9KEFRCDBifr5SJmAAzfv4vjZhnH9VLNHujAKOlT+E6lIahZp8nQsrEkMGfGoZlnsK1OJGXpNc//hhnFNXpCxJAOSY+sk6BtdaJaPKHnbrO4hQAAIABJREFUWJV/wjnSjtSvyvbuaMgpcO6CbaYJZ/cBzAdK7xVT1zJsbS2z7AwaJ9Mw7SDWEz4nWYdz2dPBgRIxSDixYiSbaGF9sykNZNI4/zA8u9jN72P94ec4XL+LQQMcVupP3xL0sIrPAIe+RwOltfw+k/LtEBPVykQzkqYmQxF0T+3GTMAW4JBrBA1zxjGALwPbgt9jJIbxmPAvoQcsliLvnksl9xHfVG/C/kwXODRmIftkYK6Cv0q6GQvlHm6BODlQpS5dMiHiKlsSQQ3tcH2cefCXm3UotC/bWLlzd7u+8/X8jLjtBuizCjiTAcUvbErklRDNZ6srulaTtoC+WAJKEP0/P2w0xs3NluXeZNL6EN1zoKEMUk6Sb8TXeYLCPndE1QP8U+/4ktcqtv8l7/57vKcChzKVPlZwaKSRI8DXZgdtGHvGKnPumh+85uwmAMAEJIc1N8Bn1Wzy+jRMnuu0b7SVaabszNvG4TW8X/+WzoslIQQuypjZkeHfWYqh7yWu7+sTKE1qeye6TSaO/e/OQdZ//tPz8RzI+9zP/x6z+nKNlxF4GYH/1UdADj5BhAwA2uASDoAC/Ig5SqQ+3MTPH67j/nFOwAGlTgB1oAvI9xXnuHVO5Kt8CXBoe/bcGWZGemv3HPy0IF77etu0ozSDyNJrvlZAOLiyKKWO+PHP38fv/+Vf4t3PP8Zq+UDtRjCD3MtRZ4QcYDJs+LsySrxqShVDhufqYKuDySGFXYTWebYTXZ3JKn9SAjyzReQWNiBmbRxiZxL3s91vylwPO0Bgw2gj0wQBJhpEqPRW5clwbAHiiC1EvcFkALaNRgwm8v0M+sBcVGkcAAY00/lw+xC3s3ks1vvYsfb4nB2TUeaIzoesAacTXTXPUOprUFKgEAK89DRyAPtBMAA7lXBWTUWsQTDgcMi/efMmrq6uGJze398T/LBfWAMAzWQ/1SlmjgO/1ABLxiO1HxOw4YdRGnOCeSO/UdfXGKUDbBaT15PL9RJsMMxDhz3vjKwR+kvZoTMdXnpMjGGTgUMg0w0K9HOwiF3W5+YkZglnirXcqAMsafNncEL9QcBKctoNGqNkFeDZm9evCSDfLsDYNViOLL6CHYAIbr6gLscuPVPAZ8AfjLzRWKDLYA9mH9h3KAcexHQ8jouJQMMJOzmP2eREVNUhy3zBvoOdggYiwDDojs2Xq9ihgQvAvvGE2nFohAMWH5iDaFhiz/x8PIlXk2mcTwQcjsAsJC54iN12xyoVAIBgD2JI8OwAzDH/uEdoBRKgIHCI/SSADNciwxABYHbWpuYggHIApmhEBMYhgG9cm7GGwFbIRuBecR8ADt9cXsSriynfy47Lyaqz/nwbKHLasikKA0H2RdEcuvsyrOPZeBgXUwCCweYcZskKVEP35n3MFwvpG4JFzbWWRYZ5tiiJ0QKHGjc1lMh3J4sS4613ZxWXS8Uy9nZxbCc+I3DQgVOSfFLPoWNhDqasAct0u1FeI3FYmeLcqF1oQXxRAXztLwKHGQ9S4IjJEzG9cX5Il0+MWqwDjOcl2IWJ8bBb/QBa8KNYLMB+vou//OVDXN++jZubm7i/u6OMAppuQDMV9nWExjPCDAooQC3DBCpph5F8QbdwMMxhk5M96MSRzxTZhiwpTsDB89zaRr7nGLFN4NCvkfXtxjNZgYC5dzIJf8fZAaYskixcuKgQQ9xVwNhiLsVwxDylHuIhk2EFFNGq6s4BF89pxiHnMZcEyVuld0iuNQAvFkUkmCggDwzn/UigKMZ8O5/H4uY2Vjc3LH/dAzRE4gcgZEP2EqEp7eQh1woD1nrP/FvKgag01e/jKinMbv+cftSTzKqDSw9FNjRpb8aAX4lNrVFYT7cCV7SgIZEfyanUX/5HVofkHqllor4f2V8z7fTVvlb3mrJN7i7sxhp5SOaYkMyDZCUSFJMJO9yzoY92HUEzJcTSny2MZTRn2sVhOY/tzfuI2w/oNlUBq0683j5nW4WDa7Ra316wZlnm58q18jzmH11wl2Yg5Rik3auErMZAuo6yszZ6WBdpJKA3Cf8KZxaBQ0i8pLaxv6cAtrXDNfUFEyuxhe1unKy8KYvAYJ+Xa4PuZOMyAcX1F9dmov4ahraBTpY2p56iGIW4tsDtgq/Z1iZAzvexjX0yKk3r47Pgmi5VbsFH3ZMZh+XMSl9Zh3of4cvnkMPU2aNcW33GoR+7cwQ0Ne+dkekPUlkrXeDwuc98+ufPPMgvvBjn6zOX4qR+GWb1yW9vzipNFHdEAnw98VQ7E8765dT2rl9UDXPLd0uVuT0ao6lHkAi8hGzlVHGJpwFPc1TY0dBJIKPQ2oYgA7O0pwKErb6hmIeZkaIgaZY2Mxtaae6gYFfgUPdVFmjH8eg6G18C/r0Ah79wE7y8/WUEXkbgi0agZOXs36RRp9NL4HAQy/VBoOG793H38MhgHw4PWBRwplkiK2+o/Co2q3cgnbJlBTBMp6u6KP3r1TI5v+L7N5AnEK/aWIGiFVjzv/F5NhpI9gR1isCI++Ev8QeAhm9/okbUYIhOiQoIhtT68cFZzxDmz5vvNYhJ1pBZjvYpGp9aItR2IjJYzmSVgqOU/8ggHWcrNfQw7qWLoIFDMblUKprPVZwgMYPasVLXY13fQKXifWnyiW1yKGxDAYcAilVuRtA0/yw+FLQQAUqOweZAeaW6BQOgub4HYAgduX1s9mCrDOMAbczpRUzPwFaa0oHOQlXek/UX933gsFeqzDlsypVdhkl2VDPP+PfF2Xm8fv06zi7OGUgvoG23QEmqGJYK9SpQ62eTbyGHs5QeE+zQuDr4FnBYy5MZbBhkbJxyXMogiMY7680zgJCuVWa7MxhS5l6+hXXhyFFyQEYAQd04VbljR8/XYW1qah4qwOZ7s7yeT1/cFvg8LsWs3ZhblhXXjpuWcI9BKmZEjVP4UG+uruLrX30V69UqrpebZAyJnQjgUCwisDVTOzJNCNa4/SeDkSzTRbkv2IY7gWgo9wfIBmBCmpJi2mINogyZ5aEILpMJCt8QTUtQRowyXJb6jqZ838NyFY/zdaBsHJ8HQHgxlb4fnhm6WufjEfUUwSRkh2KErACRd3sxEs/RAGVCv/Dy4jzAJsQ+wFhgXFjKDPaVAVAA86ljqKZMApnJrkzbgeekZADK6lO3EZMojcPoAYfncYnWx3i2I8qIq64pXecEjrmCWOWmsmc+A/Z1gnsEMdlA5SDGYQEOZQOKrw/g8CDGJkqVoU1Km9BoZNkuc52aiUbySbLTci1by4y2uoBvsolK0LvyR754Gu42FOR6kj0X8aAFAkVCUFDAvQpAiluzGuDE3jvnZt/ec99mp+BSMluMhJYtfr47okQf4QqCW5whig/YrRudrLPZzNkQbGMA/mrcM1/s4vr2MT58/BgfP17H3d19LOaPZEQvF2i0sYjtZk3GLNYTu2wnKMSzjYSfChy6cQSetwCHjaYuy5Hb5llsPpTjkkNTAOdsqIIxw3twB5R5yjOW50OCh05QWLrA14Dr4MZEnHOf+Y2UpKy2G2na3kYc3N3X6yHzcLKICQZwPIzeIVbLjrP8TKUeMbE0hJ5ulugmnpfVtnlBJLIA5O5jvVnG8nEW6/v72M/uY/s4j1gtI8DMJ4tJjCpV/GvtCTRMKQkCh934lcObNlSlwH2tOwOHKRehDCyZdsX/qR5Xs26ZnUjAzoGwzwJPau4zL/rOeVHBTdwefLw8dnJmmnOlODDyF7QB7SM1jK30M7gn7GPWTVwSXzmRXVDP/hwxTDVsQwO1A86tpkrGQT7ZjD6vYcqy+jDWizjcX0fMbmNA4P2QLMnOlu+OYwOUYB+XcW9Ya61PW11gz33OcScBaFTL56d9NgFWskktcJhsVCToUI0BXecEDo84b9EhjOe4v7P6qJqeFFIt/mazcWww+WfbiTh1EcvrzWea0mtNZbIQhZQXxmAFkisoKeah5V/qXi3EggLbaQwEHDYMW8+BiWgJQLrEWWag0bhmgr1+vvj/nwIOS3YhvS2su//7u1Xu14qcPcHRvgA49A1q3P4TAYdfiD8OnOJ5bs985ud1s9jJ9iBrwjWmjQHiwW0TX8e++zXOouOnMHgGDhuZ7wQOM9yxPetknviaxAiL65ytWEojFDknukcJOqeWjo+dpEirg1cFDsVOzCwZjgYEzfkehj0O/PLBjHPWpEb32V+Aw79yAb587GUEXkbgbx4BWmvoczFQVUAnIAmMrwODz58/PMS7Dx/j9v4+1tudSgyRFU17R2FlJmBaJz3tXC873rd3T0DD1CY59WBtp9nnHtxAna9LOTPa+uwgS/9IdprMn/SXlqtVvPvp5/j9P/0uPr57F7vtUqwgNkFBoHSIcaD01c+VZ0ueB9avckMLNdwScJh1doVtyHtvzt+TY0A2IxgPXbYhG3ZksKfPJdhVyqYBniTrsHxWWnIKEJXRbr+zzEmCXAx+Uuuwz74jWOH10pPxMOCGu0KzEAA2KAe9my/i+n4es+UmyM0aX8RwDIbhNAbjc5aJgvWlTp7FNVfTkNSo65cqkzmYZcf2xRwAE9QcGSAQGANgCeXSV5ev2ARlu5c2GxhmdNFHQwFM0PTM5jT9NVaCUzdYgMoV2YLSjuTfqRupcmWOc+PzGkC0L6Dun+56rbJSC6K7k3DVUcugIm9KwIhBA5XdExRJIEYggpmIiRQZOMHONRhNJoMAxFaVSGFvBtV+r72sRlORtoCNLcTmBNDFst3jkcDht19/HfPHh7jdYt1qLYPxyrLFbCrA8mTGPCrXRfktfuQEAJmjU5ThQ9tyEJPdMc7QpXion6F7M8sJc42D9YaOwnxGXA/l47sdgZvLi7N4cyXWIRh7i12QmQdge7HaxngyYcnz+WgQF+NhvLkCwIwSY4GHAADJsGZpi1iDeO1iPIlLdFImQHggOIm3gC1I4BCBPEp/CRyKMYvbA5DIbssosTTjkFqlsh0ARd0V3YAi9yYBGOnQYZamI7Acz3gP8JsJHAIMzLVpRqr3CqWymGTIJhgYc65FsXrcvGU6GVLfUQy5E8Bhlir3gUMHjdXOSGtRc6RYQQCUQZZa8up9XYLJRoPOTE0yw7JkziFPAb2byKOBBUuSRAmQPuOw3kf11bXZqp3N5E4LqDUMsvKsLB42cIhS2D0lkSZjzTXXMW0MguhtbHfDWG0i7h8W8eHDLD5+vInZ7DaWy4fYbJexXe/jEY0d5g+xWS+puUlgNxlYgO9kO5IxyGZMAg8JjmRpOMFDJCl6wKH1Hgn2JXBYGlYmEMAv4HVU6kfgEImqBjjkz7MLs4FDlzJq7pPtrEEV89GMf7CYWs4LsQ4zO/25JnayBmyynlx5Vs5aXk9VBP5VyG+wLQAX2ElMkaHxFZ3Z+gSSbbvNJtaLeaxmd7G+u43Nw0MMV8sY7LdqroG9mOeldLOSNZc2kxaidBtug3MB9QIOVSLthqG56AShZOJR9ylQhuvG54DztX3U252FFNkW1p+uXXZM0yi5NpPRpTOeZxfnTGoZA/M12wOS2oWZ8GmZuBnzF+C4AQ65fw1mFS1Iy0DqNa6KrHpJ+nzDYsT8aU92f1X9vkPaaQJL6Db+cBfxeB+jw1ZrOfV7T7OtusjQ54DDypprgNP0/8zQL5TXZlG2OsVOXvJZvWB5jezIR+BQjENSlT3PWEdgkNsnMPivCW9KjvPfuQebqW52XwKXdZkknFd937qpmn1rMK6AqsnU5r/hh+H/fWEl6k6cvNcV69I097njFCYd2QC179NNcKueqm22mJZZmtxIdXyKcdjArgmCRgz+rz8vO81RPIw0Wn7w/snRW5beVq1T/QR8PPGZT/3oS7pNPtkfv/A7Ovv8S8UQm+zf6a9LfogP0KxP7225AuxpUp4braZrYQscshwY5cjSOCxZIV/J2YXuA+ZwqYGJXOAsPU5jI4FqZSJdmlzLj+EQKiOLPJDKmJNZQrZFXpNAP45uNFWpbEdT6CtwqCfvB2IvwOHfsIhfPvoyAi8j8DeNAOMClJ5KvCeZbERSCBpe397Hn//yPh7nS7KyENRTk43gkxI0sGmyn2awOdiqnoAzfa296/+9BF7PJL/6wGEfcOsEmtYgZJZf5UCpIEUHhs1JkOHfH2KxWMTPP/8c//rP0DT8oTTWYnZ0cKQuD3RjxhCxds69dL1N+Yr0GaR92OsenQ5LLVUWW0lgbR2z4ktmMwh0DPavllHXsn7sqihOEeBLrSaWO7qDsECGErwl86f//ZLyEKteoB3KS1sNS3U+hW4cwbk8T8nzTxBju92wdBPg4nKzjYflOh5Wm1hsj7E+DGI/mMRwfB6Ts4sYTaVpCIYiKgHMcrUHie8GwEegt9U4TE09Pa9+G7zDZ/E5y5zwsxFxfn7O8mRo0K03G3b6pf5dMg1HE5Vj4+fWIatspLrFqlN5ZBDO5jIYo8xsc29kmSCAxI7GVhOMtWuXTWvwnPya1NPKTpsKOq3bJTjP5fU18PQ8K7gspcQE9ORrWdzeqVwANrwHiuijoY+AQ7nkmTzIkiS+L5kzxdl3o4dBoO0OP0KtsgY4/Or1q/j2m2/i4f4+7ndiyHG+WCer+Sb7iI+tsn9cB2sHz2YZAHVnVndMgmTHIFA3HU1VGj0axXaQmn9bAIRi/bCUC3pkG4HYYAz+6qs3BA4xivPFMu6XW4LqD2ushT3v//JsGpfTcVyyTFeMPwKHKJNDZ2SwlFBiiUr7kViI0N4CGAkgEGwmMBuBaWBeWaqM8jIyDlFphkYpGH/pCfKaBA4F3eL9TFCzqy6+X8A0mZpmdwEQRXORnUHNiKuLKfUIcQ0Ah1sChwJ79EtBGtcl91Mt4weQRs1LNLppgEOAXWiKwrLlCcCwyjjEKrHGYWmOklU/bSCutd6UKqd9p03zPRHMqhIALGs1+9CyQZYS8s8lE1aYhl65BtR1/fbJ9XfZqsocLvfXkqWygonrvRcPqsS1JUxUgoTer/OTzRn2uxgPxHS9AJhMzUrZYjBekVh5XKzi+vo+Pry/ibu7WWzQXOMIu7Khjt4SNvRhFsvlPPZ72CdXV2HPoTRezCuW0rJr8U5ndNolNzjAa2SrN8ChQFQlPwwc7lKfkNuatinnPEFEfUfEJs8AxzUCtA0GCuxz92qvm3Ke5Vi7DLmAd7qY7FwPDzJwVu2+SpI5P7kmin5Ufhj2t8xVxqj41PioJmZuxOLP8WSGHt5uG8uHu1g9PMR6NovtbBaDFbpWH2JMwHdPhjBtJhMyaTN55ortp+ZSaYs6RJ0GzoYd5X4TcJdwXWFxUf/Xmou5wFvGIX9E8KLG1LQRWbKdGRkBNAmyamiSUVaYVwLhdPY2CUnuFyeoPHv579ZPYzMBjUEtR26R4HyySjnUXjRLrcEEGOc3TGCdf7p0GZ+0Z/ALyKTOdVPARb+ZkhjwtcBc20QsZvw9xj7g2eNrn3I6/dwajxaj0X33PkOwr2Xz5b25u7WBYg8jp82l6Q3o52s76UyA2+XKY5Yqs0FKszboW5YS5Vqq7X3Rhba8VnobrIxvwzYsG7bBbHolyuVxmgoXrS8Beyon9nprype94MowNlVLhXWZmf36JfV6XsNJUqNnVHxbry2XROeX9NiEXu8F/7MdaUBQruo+cOhDgVv/OfpiM9HtX9tksrRH6q9feq0vAQ7/VpZge+9fAlg989i9H2dWO7snm2XoEgODhC1aXxzZ3pV41CBrxnlQoxXasQz5WO6cWoL8eXOAP/882fk43ysiYjIMaSPlvLnMWGxChZhy7vRvAoUU406GYRHKTycPAWauH19PxqY+5OeC5+fG+5fM1S9575fN78u7XkbgZQT+Vx2B1hmH+VVjCAQ1x7ibLePP3/8YH2cPRf9KbCp1jSVocjzG9GzKIL8EGG0Jq234iWTcs8AhncDuiOu93eYoLXBkJ9SJGYNiZgAW8VpiiOM4Q+fe7T6W80X8+OP38S//8rv46ccfGbBNGSCzYKvoF4LVBHCL504DWJGt3rDMC+NRcE15v/xinY5kqSeoJ23ENpGWWfZ8XjtCpTw2A7zyfE1ZtsegvpYBibthJsNNOE8VrmdgYskOwccMJtuOwLq2TuND6oVJz0wvACxcrVZkl83RjfYwjMX2EPPNlo0x9kMwDM/JMoSeIX6PJlOWHAlotSSO1h8CVpSNlu6gKbDPRi2pcViDd7MpBcZizDabFZ/pbDqNy4sLsg0x5gCJsW7NfqFYP9g52U22lJanMH8/OGj9OgCHBAl30LdSSQzWDYJ26xaKDSR2mn/Jp8h5T8CEQb5TnWwegjI6a155HZmFk2upZRwaQO0FJ+hYLWF/BzRZziiKn8A1goYWk2mTmzXo1hpR2ZsuJbASPvC+JHPVRVntVo7x5vWr+O0338TsLoFD+0csxx5S25Blylx8ajgEUEe6fV1tNOv+4bbRSflyPI2L0ZRjBABjeQRQDdAa7C6tS84llidLp4dxdXkeb15fUbtwjU6oD/OYrQEq7uPIMmcx/aBTeHU25e8hEyQHgnvoko2Eg4I0STuim/GUTER0a85nOO7jHJ/Fl1PjMLI5Cjq0HlhyrRnNhn3U7RT4zlJlxvjpb7JUWQw5N9oQQKMu19sdgIxhjIfHeHUxifPpmGy0Hcplk2lm7VnvYQGHbjijhicC28EePUrTFMkg6iqikyksH7o9Twpbm/us6ao8OZNWqUuVnzJ4usCh95GUwfVudgRumU4ZiGOsdF3tG5EHUtsvgXLvLeub+QgpEE1zLeq0slTZwW3OBhd266/r758CDi36LzuRkhjshowzEvqVaHqCdQPAWSxEANTr7TYe5tt4//Exfn77Y3z8+C4Ou3Wpftpv9rFebWO92sTN7YfYbNa1kgu6hiQ0VG3hMp62QbBNhW1a9b54fjcBdr9UGeNPsC8Xi0q6G+AwPwvgEIzDJ81RrJ+Y8TTAUUtbeGgNMBo0oQ0pIG/DSmxcANr6/Hc5f13InjEab9mskgY4LMm5BA6pTw+aYDZpMqAGwHC7WsT84T6Wjw+x/vg+9ssFMlExAGMZkhn5HYcB+0wrTh1OCgDGDqxmUaVuKO+7FGN4tWdUm/cg8KsBS0X774BDBax6Ui1YS7M74J9tdiZ+vI4LcFh2XsNM77hdThI4gdkFmjpwiTLHTzdPn4WW3b47zLtyNCaIljp4JedLn6PV8cx9mmCZ9LXTQWlvigltzI0SicPDNmL5ELF4iOF+nVUz2Uyk6256pSX6kP/MSo0OaGiwMPeLz9lid5CUa3y8AoL6kh1Ny8YPxAWoQesy5PTlLIia3ZRFhrIWos74AsLnTbB208xMTpFZgnW+xIisVlv2xPoB6Z/RedW6re/tOuq8Dv1LYTU65gQWAgMqAKKB9kwopaUtd8bkAce2BWjdOKUBIjNpWapbM37hbSbLufhwp0DDtO/Fr+N96nvKk+FnKFXuByy46UpoPrmCnvxQB12tpS4Ybttl5ssupcPpC0DL/yzAYecg5Rhj0SlfLa3BhAs79OkWZm0Hph15G1XPSJb+pkvtrsrMqeZ4+V7syGr/JliYSLS3g5z1bHpS2Io+7OWcGADuAIfQL8wuiX3gkM5MOnpwCl2u5YxyO68OavrOyOfAvs+93o7mL3nvL1ieL299GYGXEfhfcAQMtKkTmhzXze5APboffn4Xf/n5PfWLySxEENB01QRQhMDj8vKSQS0AGNu2Yoe+ADisNjxBuB5o6GF3Iqm1ny141LeDeM3dj52dhX2miP8x4u76Nt799Db++Id/ie+++0NA9269XRXtL5TDTcbTOJ+ex2aD5grp3iRI05ZFu1OctQ79WgeISscMjzeBvl8DQPafiedYoxXWAlYtOOrzzs8OdoCBQ+tLtSwh3A8ZI43moa9RShdT41AOdz1r5SPDiU/gIYN5rAl0WgYIi0Yj84fHeNiNY3kYxpoi+qPYDycxnFzE9OIyJgANkTFnmZDnvOrk+P5YVme2FcpVs2Mz7rPonDWOn8cIz4jO0Pjs66sr/sav2WwWD/N56a7sccT7XRbt0nKCl0XoOzsZN/qG8I+hTUjABU0/UtAc4KGC8WxC0JbKmTlV5l0LXXp1cKq1/7RmAFBJNJ3lVK1/mCAgg03rWfp7ivMltqGazCXQlwCxWD4AHfQdlW0IQEpMOH1I3Y/F6jEztoLnvHcpESVjGcAhwDPpP79+dRm/+fbruL+9i8eGcegxxncBHKb7yGc1iAXgccgSdu4nNyFCiTAduGNcjc/iYnzGfy+O+5jttjFfb5i8OBtP4oyVwQLhp5NpfHX1mteD/qTZNpBdmC02nPshrp1sv4vJOF5fXMTF5IysoskUTULAKHTzD90DPgN5qTHANov2cy3txC5jxAYgE+AbwEKscXVN5t4nSChdUu9LzAyuKbkqsCzRrVrrzKXb2pPqiI1ya4SUAA6hb3iOmuVsOoLXFAPVJljeT33gUDZCwKH2Fx4RgCk6QmM2oHeorr22aVhH6FiNkv/J+UVMJtOs7Km6UgWscDdw3kstedb6Vak7AHfea+4Bx1cMVdPWaNySNaBCxwI2PhfFEajq2AlgQQbEmuC5l9zSvTd6WWlkzTiUcRRL1DGHOtCj2cc+zs+nTFwALQSL8DhAMmAcs8dV/PTuQ/zw48/x7u1NakkeWG6OjqrQBJ3P8Xsd88Uqtjs07EndVOgO4/yYTHh9fO92s2IDFNqxBA53xYanHSPLUY2vDBw+AQ2zzJhmL+0+x65JVpVEFpjBmLscxwoEaz5ow/F9CTZ4H/vzkjFNsCI1XH3W9LtmdwL4JinJCodi3wz+ZsCfP4fGYTlnabry3vZqnsWVvTvEbr2KzfIxVg/38XhzHfvZLMbUMN3FAYkmJBJh10AZhs1kYsllkC7RdXmpgBzYbvsDsHO12SeNq9Y9QZhkEneA61yXsL9s4pb/JphoQMZM8FyY7frl5TPZk0xlvisrRHIpoVmAAAAgAElEQVSGvaL1ZykxbrUY8YwFsu0CaTZE+JONOgz85f2lJEHnuxrqG69q/MAJWf4IZa0JWnKLeSwy+eWhwJiYZcdMis+tuqeZ8mBSBCWy2xis5wQPh7u1ztyGSW8fqv6ZqI7HFc1vkt3aAk0FBDUelO/X0gf7U46j7InSH0pwZDVMk9QrzXGyvLwAkU2SUI1S8tl5piRw6PEvj5/fhzHOUsrT+EC36qU2Z6lJE+2zpomJ2avNoJWvpWZxTcKICShsqACHyTxtzwftCv9Xm8R0tMANdpuVmfa3YJRmOXoOyvuSDeo12+wVfqOByrKmtZY0R4enzVFo8PNg8hh8CfiCy2LheUH0r+Ev/ZJr8Rp/R+Cw42Q+3Q2yHz2mwjNve/Ljp89jESkd4cpbmyWY6DQnQAyO05tTjlD33KbXlePrxiVCsVvgsLMhG1F4aRGmZSrswTTXRZuJW6GUjRg45Pg4y5llyX5NjQAy28fDIZkbvE5tlsLDCj9r5vXvDRz2wdM6Fl86my/vexmBlxH4//MIFOCQXg7KBI9xc/cY3//8Lt5+vKXm2i6SZdg0miBrK0sPwdwQWGWQovnzC4HDDnjYOybqa73sZnv4598dJNg2sikBs7Q1Kw+AYrvaxPf/8ef4t3/9fXx891McD9C628cRmjgEBaCnNmap6eiIhghjjoPP+T5AqLNKXajlXBaKnpaXs86pnzceKgi3zfb12vPVQZYupkYPOlUU2fFZ3ZjGYEIT5Pm8UVmeWKIGE+u1dXsFjCTRQc/i89ogo8YWTLFdAT4A1GAtbFarWCRwuHh4jMfBZWxGZwEFtt1wGkdoGrK0FDpw6iKLYWImHGNsDcoEOsjay+CBZZoAZtA1l00wACYpSGl9HTOncL/oYgstQ5SIQuMOWoYoQ4YTT0DGoCcdRgV+xYk1a8adQdNh7pT0kREpgXUy2pznd+AOEAQaiPmKbUwLFrPkMIEPMG66IJ9KEFWiVBtLMCDNYFLdpzPX7j47yS5hPJFBmbTMK+uQLjwAZpSqZmMUgHguVdY9km9Lp6xKELRJXr3HnwEYhl/QcFNZ7oF6gt98/eu4u7mJ1V5MCJWB67r4LEqVyXVj2WyWcYJdN0x2X4KGAGOYBEDgOz7G6/FFnI+m9MFn23XcrJcxW6+Zv76YngVanqCDMjpng6G6BbNwsyF4eHFxzntfrDbxsNrGZAggC2t6z0YgAAnxBNPhOF5dvorBcCNmIdYuwFbc01iadQANARqzTBtrE6Woe5Uqw5QAeKCOIYFDgHzoW+DGBSlzk2CT1jIaaKj7spodjVm6jS60LeNQxAWxCll6OTjGqzM0c1Fp3v4oXVPv80r8ERCEZ4DWXtEzzeYoAH3MOASLFl2fzwAcZhMsxw60LRGx3u3YHAWMwwkapBDYs/3IwLlZ27qfRisxg2gyzgCQAoCnkRUo5Ji6BQ7LXjLoziqleoo/IYEcYbMy6E+Gi/dySzFsbW/9exc4xK3BVhXb48CVVf/QMJSNPUenU4B3u732TwzjcbGJn95+jJ9Rkjx7jC0YhrGV3h5ADybmxFje7rE253H/MIvZ3UMsF0syJMejCYFwnbU4b9SISJqPydrENai/qt9K+LmBk8bYbMQWGOSYpLKcSm0V6Bs49DPTzlLnEFIftcy5RFtZCk1gBiXbZvCUSbIOoM+eLozl89Izyl0htFh+hkHkBN/K2UWbkpzVBjjsMA4zJjySKhmxWa5ifjeL5e1d7Gd3cVgu4rjdiJ1mDUazGF2RvI8Y7AEO42L7OAzB75UtBXimUvA8kDMB4NC3rqu/BTg0KJNQTeP71GZZOXpuzlLOhQYQ4bx4lLsJoXZGxB6jp9I5J1u/mSxL3keWvONFI9ANkbeWnzcsR4M79ueol1jQawGXXjv2MaXwqTJugovSxdU8GPDjTaQMCIBDCNqiqc0shmhqgzOawCM72uhxOiBEXscPmg3MuPOqQa2fIXDoa2R1CX8gVmMFDlUir+9zeXMyYM1ALE3PDJa2PrWAQ4JzMpZVD7G95awKwPcyMVTurbWgOa/pI4jpV/0/cRPzXpn88brSc/b9VTkdyT5ttDQTIRYgTIC3RyQrJDN/X1PaXNZF+qTeW9mQqKzD4nMXIU07QacAplJ5WuyME2xlU+j7KJzg5ijtoveW6Pysg0jmINmVbmmM+aF+qXJ7M50NVq7bC4JOgmrdu+wkFKyH8AWA49Nn7W2IMgB9YM9FvfUKMt8iw1JzyvYxDbKA5hp0eKXJZWoQ61J2Vt/Na/IWcqHmxqrlz6k5lcK3ZdH67cUq5f3VpFbZM2IElmQXkzdiDErfSVUo1jSU40PbQmZhvidLJiSAn+/h87SMQ42Bb62MZKlacmY/S9Oa/UhD2EyaQMgTv8rGPPnqqU+Un5XOmyX06BuTT3785cWXEXgZgf+EI1CBlLQgxRGx72VGuAIPOL4I5OCE7fYRN7cP8dOH6/hwe0eNOlb0ZPfQ1irREUl7y8ACY5FNpmiv0o4XfzWdjNLgrPhDLj+TXVYNhJzP8u/Gn+s6KpB7UbaeNrPJ4MpHgmGXEzEaoIxuApoEAaQ//tvv409//H3c3nyI/W5NO04HQVoWCS4J5BDjCSwDBAiV0aezIbUEE8BzgYOAmv75rYcmgJdZaD5xwzzsJ5cKkyOz2X3Ar9D7nxzyWTKSgZ/BoN4dNfeYBS7pTwjcqSXAmmN1QkUXSbOvtptNPD7OY/Ywj/lqE4/rTTwsVrECdDMSWHjM32S4Zakx9ex4i5lhdjIv55HfRwdTQINBT3XTzTlHJQA1jAR2+v0AMF69uuSjIuBeLJax3QH0le6d2S/VmfVeqeuIwbVLa3xP6FLLxh0K8De7dcZK1j9SOEA2GAHEg/Svyjqozr/XjuY7O4jmG60BCMaKQGjtVVV2ZGDUBIQFcGRJUnpnJdbKzyToa8BJQDQCkFEpGXZqV7FYZcx4fda102hz0iHUtRzUA0BBOfHrVxfxza+/ipvrj7E9TrIhiwBCPIq6tyYsjiYrCUQi8kbsiPJkrrNxMh5d7hmHuEBZLADB/S7mq1U8QAtuu6Uzh7L0b6/exNXlJdfGYrXinseXvb68iMszNC4ZxAZdtdHsiWvtQGYgdBDPAH4CMGOn5DMyYLBeSxdngJgjAIuwC/IBCQ7i/jD+e3XvNhRL/5Kao4L93ZSJIR+bNIFZqFJljaH9a4FQZIqlPIQMncKu3UE6higPl47emICVOF8DauhRTy+ZlwaDyJJNzVACUFmWTw1Uyk+mXA+7QaMMWhrgWIoGu7kuoYO7P8Td/SxevXrFbtMFtGvAAvn9DXPZeqtcZtmch2XrYuvCzlC7MrXLarSi/VO+g2svpQ28OE/FQynNoL1mdmMCDQ7s24iYUgz5RU7EBJIbACoGcRjtuHiRVMLxAsh8Cj3MM3T3HkjiYTLhebpa72L+uIq7m1m8e/8x7u5uqR2L2MlseAKmtC3QTFVzpQ31V9exAZP28Z7g7Ga9oQ07QwJljG7fYPZI/xX/EacpjZoSwIGtImM1Nd0SYCHruAMgZnfzHAfZVGkZ0pZlxaCY2GASHtmASAwiAZ+OrTwVLAlP8K2NadzYyWcldTjT9rXkNmGhmn2aPto2A4hKNhFcJlyoDrmlVDLnXOYJe1Ol+bhfju9qEYvb29jc3cXu4TH2qyUBQzCE8WXyKcSG7gRfJOPBXmQlprX9cz84uCzxmwLiUr6sf+RF+TxN8zS9MX/l+4qGnz/n8s08VxzM8lMZJ5akj8+eRg7FTglvMM+t9LsI8KY/ohsxIG+QR/egvE91brwG9BGdP8Wwp0unC+P7akTc8UUa5hDWtO4tD4hMlBZN3yzPRcJRT6H701znGihfk8w1zCvY5gAO14+1q3IynsvAd3y2rgP3RONQTqce46mzlz9205kWZKsl6SWyL8xHnY25aJprt032en83uNe/90zQ8TsSzPe96ivyA09hnxzMHBXjy+nTuxKlrOMykXkhjkmu5XZJZ2Ist3CukVxb5R76aR+vw0xRdkBN3ZhtghZBfZgShzT4eLn3vJf0+HQGGnXpnCG5J/rAYeuodxZy84/Wceo78t5offvij7cZ8TaL1f2ujjTsc7fR2aydYKn3iXZTP3uxtvORt12vYUpBm70gcyNbw0Y2q1kkZNh5C+efec3DkbnZhiFQM3m8bAJqT+QbbJhLz7+m0UkGqnW91EWT/QD5ZHB29KdMq2y5no5kbjo8CC5TW8Y/L4Gw9oGaoEigO2VupL2SGXqqtbiMrUHUtTaqUee/0+kRWJoD3Ekk+VkcbHRkkk4bq5OTreCrronGcJss2jkbu8by2fXz8sLLCLyMwH+qEWjPJp6odiozaCsJCIIRyuixEQaYK7tjzB7W8Rag4c1dzNcr6ZfRta3lWK2P4GCQrIQsMfNZKX6fbZeczUSK7LtkwGOb3DC+GsaKz1d/b2vH6Ks3zHl+t7PNJK0AKEpw6jCK4XES29U2/vD738cf//DPcQNdqeOmdFFsWYT9UmNp36YofdPUpAUPXW4oeytAsfvLZ4VB0i5o2H9WfKeD/dafaH0KHB2tZEr/GjobdT/+uwHgLiCk9eCumSpRzfPa5Xg8SQQ6oMMsZhcsw+ubu7i+m8V8vYtVDGO1PcRuIMAwRhP9idLsEVh0BmNzORgcY2mkzjyCoxmwU6eGlVBislHf0Gd2dvf2MyMQPzs/j/OLC4Itj4+PMZ+jzG8nIJggj5vGVIe0X+2B7yusnHQoCQKCXQO0hveGAF9NYpjY7DmsAg6zs28JxnxsA3hTaW4HOCwamALK7Es4GC7dMQsan+8RAsv5AHC4TzCybDQzEjop3WTIDMVaY4deA++5bKEFyvtsGvjQZ2rGMHe4AM1kA7H8djiIN68u4tuvvyLjcHOckN1B0BDgCwhWDZhEtiF+jpvmEhtJW090qtRjnLDUkyy+8ZjMLDS3QbksABeUn46nk3j9+nVMB2pUwlLaFdha0il88+pVXE4n1CPE+5fZARvjhzUN0PBsPOTvczL48H1gIEtzkUAaGoMD8CP4Jt+RGods3jIkUHNxfpHMO9lY+pgsJctSYM4X2IXqYtyaCpHJzAocnyxVxvht0eF8h+sBqA2yDQEcEkgZDmK7BRvMCRWxhQkGAZwDQy6TLpxDzD/e7I7OqYEKUJMMXybYsX8kdi8UccR7wP7/6s1Vw5Ssdl/7ubLX+G9qL2ZJK4FwgIRZ2ppyFy1wKKOg9V280zZeb+KW1ja2NrPYRQOHZJc4eNa48MzCurQ+FzBN/JQHHakDgimOa8YKAJJLU5wkERAcgV2ERvDjIm6uZ2x8Mrt7pL4qNHTBf8SfALMXyzXXobuwq5zYQJ9YkpvtIlarpZqmHI4sfwbrkNuee0NnHIHfbFJFW8WKOCU5/G98l20s9QwNNDbMQttfnv/cp6mpmYwcA4fr0nRH1bPdEm43R1FS0SFORmJJIrO9T9Sn0atkkip/bMCI9i0ZkbAPAA6lSJDAISYFP0n9zxrnibaCbu/b9TpWc5Qk38UGLMPHhxggqcQzTgAp13YbxxaAJUGEJqHUnrcqe+0Cg16wbJhSHlPJHL2WZae6UOMuPAcc4n2416ygkKZBfk5rmNs5meq+YPWbWp8kQd/8WgOHSho1DUeau9ImtDRFZTTXpHKWzrafKRsYsW7XJzJbtH071rTO5Pxd/AKPbSaS0j8pLZBy/Lr4h6oJCBht1xHrhcDDHUDiLDEvYO6Tm+78oJ2dDuPwydzlx5LxJ/C5x84rFzPQWZujVIDUBu8EaGjAmfNfBDT1xQW4q0nDvl08hRFpLhLP6aDlzWV7vg5f6e2P7qA9JT3VOcdG3QlsbhI3urfW2qdvmlqVqmxtWJ+ONVz+bQA8I5ByafpyBsHbBjzJbuzuvmInaV1PAYc2pM8tm78HcNidqC7E22HofWLt9if7FHj4RaAhH7gX1BSArt5As7Zz5aQPF+jklsyVTmbRhtUbx5sfhzFKs9LQ+OU2a+Gl0h0avTMzEDYkvnPPyylnoQUO+TU42LIbWSlaSzDQ1Hd2bs/mK8qwimGYHGh1VU5hcwOH5Wel/NlU+grYydZmsOjSvTSmFOrlM+aj0og9HYQS9Dfro9V5erJsyuRl9qbNdPnN5TtrkP9p0/ny6ssIvIzAf9YR6ACHee7K/1KQ5EYeNP9mUgxHZK7czRbx7sMNuyg/QruQ+i9OPHa17vz80jzOcqYecChYKTPT/KuTF00CpbDMavLFB42fpT3P/PdTf7Y/MwDIEleUUCJY3B9j+biIv/zwY/yP//7f4+72Izg7PBOcabTWmHSqGm2kdPoQnPvMKQCpuzfnn+19d4E5TUi9z0Yfucc4LOa5AEt5rjYVOx7b1hWqn9OBouNV82DnydLzzUt1OZOdlNpfBmFRogh2TJ59XBFgQaE8ebOJ2WweH2/u4uP9Yyw2x9ijfBRaW8PzOA4n0j5CFwmAUOMJGzkYbOP6AnCYgFUuk1yvyWZJ4JAacpMxyzwJjaCrZbIwAWwB1EEZ6ngiIXeAhmBCIggnCEywSuysUrqW2ju8Tq5VBqcZLJcmJ2YPJuNQjox0DDWfTWVB6oSK/SO9trIP+B0JsCWIpp3BKkU64PzDr7XBBrEzcJsyeHKQ6n2WfwI4TDUhBUzl3G90ssjgUcmzmGsCDhk4Nv76kQ1aKthLrIiVFwJfCWyX4E2AIsAozBF8KTAOf/vNr+Nhdh+bg8quUZIsYBYdXtVFlz4U5gV6ftBsW0N/bMIGI2w2QzaRGsZQymqAfQvgT12tYYfweTD5+P3jSWyXq0KIQDkt5gnA85sLMA6nMWH51pGltizdPaqEuAKHIwJxUwjPgVEIjU3+BgNPetil+zGuDcYhylQBgO4AHJ4n+AcWcwUOBRaqgQy+UxqHArVVIqYEte0l7JDLap2IoM1lR2MAh2LdQuMQoCHKivEdBThMTFusEwVoLeOQiRZczOcBAE6imJLe0XMKrCdIyqBejEYAJRtIW9zeEzjkuDQNEmp80gMOMywowDo13LAHUjO0SCm1a7YHHBZj122Y9VngMLu3i03s00abFLq3HDsCUdI6MrDvr0OIjjL40egQZ1PYHGka4lmAea53h1ivdnFzN4vrm9u4u7uPx4clGYX6tY8dwKvlPObzx1gsVYLsuZetzn+zZB2gAa6tbvW4U6xjNKrBLzeTEQiohAv3xTa7vbN0FGWaWapMxnRqQ2YXayZFEjjkHSboyOZFrKCWbaCcQjLBuU/zYClhPsHVcoJzfKn02gkk893lZ3lGJStIwKBYRGJFimmNa6C3txr8CtjifxlTHnCOD5GoUbdkg/JDjMl2E4f1OjaLeSxnD7F+mMVucQc6aAzA5M1YluC1rHUBi+vhWP9Wmjzkj8o6L1qCBrjaCti/L3AICosAKQNOuhlz8KCnqe7iXXZgqwOqvaIEhdddfkA6fDm/XUBTjMc6zx4Xg3xM650YtvxcgzucJlVVBqESchXoLiW56UfxHlsw6MTzUluPdg9ZlnXECoxDAIcC4XWenrrfp4/QLtnPAoflXirj0HPBcS0DmD6hk4FpecuYFyDaXbGT9Zn60J377wN4/HcmJ82m82MlearOnpOfmRR6QrX1xq6Yzqm90f1Zb/05WVMeP21TZ0A0OE9wLNpr6YSS4WyvPQH+Aja6GriAh2ZFpxPs86mUPvm5u6XTZXrMTGyBw/bmTh047abrb64WKTeo07GFZZyfiutWdF5vki08hZh9empO3f9fBxxWMVQFFDnhFLR8uhTgblpDUCy+NPUnH0FXwJEn7dIUbE4nuv+EJ4ehgJpp6DLjWZ41F4vv3QFIPoWSQLQR1iBMw5eBoEFGP4u2m0szzLt092QzF+VEw+aQqYj/yJ5ADkmHfZnbMqR4vxaoxzUThvXfSpM1uSk/Ra6VBmw1O/NTc8429A242z2vu9mAyhD6vEl4ecfLCLyMwH+uETCIJwPTaOGl0+CyNFsXmNHDYRiPqy3F2t99vI7H1TpL25TJpws+yG5ovcc1cIgfq+GCAS4kXGAPK3Do89XBbwHQMisos3bqrKyO7ykQEZ+CthjPmGSrQKQfIBOArfHwnOWli8eH+P77P8fv/sd/j9ndLc+s6dm4aDSVElaXHvfAPAIPpYNyCwDW0mU+gXVSGtBHbL/2MyYmtAzEp86SP3dqlZWxIPh2KkDofqp7NCdA1DiTnB/LymQghagMbBUAAiyHTJBoewSbb66utPNl3D0u42G1i9V+GAeWJY/jgE6TAwCGAOrAWhvHCCV2BJw015JA6mWkzWpRlpG/XaasBhToqjyM7WZLcPv84lyg4dkZgTBoGYLZg7mHtqNKzytgMh1POsAhgKmyNksAJWCLTSkgjs8/wTgUe4clpXRgoV9WXFgBogBByAJNJmgB0A0amola595AJbyIEhhniVpndADE5t5WsJMHe0q3cB8mcGgng+L7/ExRYdRaBFCVAB5AS5QeYhy8hzlDI7BEs4s1y1VTroVdrV16K1+ePaFREjjJJiLDiDdXl/EP334djwjUsXrIglEDjsKyouZfAsJgEYIFuNzGYDDhvK73G5UhgmkYw1jvtrEdbKg/OCFwgPBRJb1Ya6sdutUuYnJE6e6UiQMAQZgXrJvX5+dkHIItSP4s9D/xOhiHo3FM0T3ZjMOpWI8DaBmSUYixsKSN/sSc41KTkcp6sR6wTs7PzhrgEGzDBFypE6sFwuYoZDJmc4QEw1sbyYYXCQYZ8JaNScCXTTEA1Ao4nI4lgYN1sEW36MLm6DIOed8sAa9lhSoR1n2y8UMBDgGIau4FHOZaGQxjvT/G7e19/Oqr1yzvbnBDLjuVLXbZIbKTiAcAWKUkQgKH1tPjfD4XvDb+c8HFi8dcLV35m4PI1BrEGhcgpXe4Eopag4wtUm8zy3RZSIvkyQhM1FG8GWMf7oN/jLB3wHzdx2oTcT9bxvv3t3Hz4ToW83lhdwIAWa/XsVzMYzVfxGq5ZElzNigVGJbJnoT1cqvLXnBvssmDwVyB/tYxLNIKWCu7PZtVAcBGgqXozuGZd5acSGAuQUNeP8FjXIvMx2ShusmJzza+l6CggvFSJVYHXOOLrt+pEWbY12WTetYSBXFG3VSlCxyaQDUgi5hsap/NCRwaagJ4aNYy9DkHsN2rVWwfH2I3n8d2sYjtfB6HxSIG2znPfpNJBDoi0aNmJTqcTkX0WarcY5hzKAwcFsbU54DDjDTzjOqe2J9hHBb737IcTezBcwhA1XHRPke/8sCsu96mMuCUSbVa+dDrdGs/p7AwPwcc1nvREAq8a2+R6/8E4/DLgMPetVLPlbgDWIbrx4jVo9iHuddrNH7K06o/+xxw2I/D+WRu/NOsiQR8dOEsi9dcZaKiaYzismXJe1QmqCsSbF/5DAUUy43o7ywASPN8jX/6LAh60v7CKGYSpHUqBb40gKi/q7uHutUdmGmwr/t7rcNGk4+VzefcjMrrg1KYNNlZfVH8x8pXdnUVl5olgsr6Iosi12HzQP6r4xIDh6fAlj54+ClA5kuBw6dL8Sm69vcADj+95J++WinDFUHuPy/LEnpItQSeJd6M3y7vrUFrVSSsmYdhbI67juwBdbVSjyc92542YrPgOsAh3eOOQexnLvgcxMsq6GZg1hmZfhCq/IrmhrT7hl3iDsk0idxwysZqDGSoVMZcdX5sCLFRWkDTYq7prpQEf1vWx/toEFQGJI71cnNyzRT7cPqA47PkHtTzqllLDTr1rTbgAsBrBqq/ar4YlP6li/Hl/S8j8DICf9MIlCDIDm0DaNh+0U9xeREZN4NYLPfx84fr+On9+5itVJ5MG0VRdfDEUfrYwgnNbTYlBm0wxqA0QQY3TFGMoTK94lKUBFVNnJ2yMbRLHedXDlm/FJisJYIaKUzNoOaM3X5//4d/jn/+3X+L+SNAw2BHyv0WZRLAJMCGU3MHuj/JhCyyE8muAjDge+mfH/65A7ACjPLe2656mZBqQMhOSWqTqnvOH2ntd/qeZTz8mm16uUYzfj4LijZQrhlodhU9nAQNcZCqDBOl3kfqbF3P5wQLbmePsVjvY0OJ/3FsYqwOyjyh4egKzFHp6ojjbOAwZ4iBmse7+BAZdJIlgDJRNpdAU4AJRwfzhn9Dyw7rDl29UQb6uFjEw+whVus12WsuzbSv5jmybqWd0f44Y4u0jVbYIdmNBqiBBdBQvhEAcjBVGCTQIRBAp/0AAX2D51mJUILeymhlEJ6MXQfFDhKYkmTicxAHC8EzGHHdhM7+0miTwKVABTMOHXwk3MlXMCcqRTzyu/nMWeJXhMuHUzIOCxM3bYOSAgbNEizLTooADsnEGo/iV29eCTi8v4+A3qW/M0szwbTCfgVTFCwqfD86HWNbovECOpEu1ovYYswJfILhtovlYRmvz1/F1eQ8Xk3O42wypZ7fx/v7+PBwF4OzSbwejOLq/IwMVMwdQTd0gD+bEjjE/WE9qJu14h2UKoM1OEVjHfye4lnAKJPOnzXp5PuhVBmAncZhPIJ2oRq4AHBmN13OvcBrTJ0YiqnpetzzO3FfAA5hJ1Va2g308d0GWd1QyJg6gR2C4yyQ7jIOB0H9Qe2pIpTDZ1VzFH037oueL5m9akIk4DDvLxmHAg7hT6pUmdcBcLg7kHH461+9EWjZHg+9EuX6kpiw3iNkHidw5TEQWOaS0Z5dfuqYPjk7+UyNrpdkJrJUvgEO9X0Zs6SOK8tgAQIlI4vA8GQQ06nK0cd7Ae8skD0cOc6zx2W8fXcdP/38Ph7mqxgdACBDqxBdkdex3W5igRJZaOlhzgB2j2HXBHr7t9meXQaicyhm/GX36UxuIGEGrc9dSk0AMARwyPJnJkYaqZG9mINFgxVAo8FDNipS8kD2T7/RnIeyAu3cJhmE7J/UOrQdLTINcYxd2sY+X1Q+ScYfbeSXdtDnmoBvxS5GRbwAACAASURBVHKT0YQMRtwLfmI7LkkPQ1DH2G83sV7OY/kwi/XsPvaPszhuoA8pYHgIwBCdqAmA5PNmEbQ0ZMcxwPz1WVr2D54rVf4lwKGBjsIc7MdwX1CqbF28QjbRDZKFWRhpT4HDet5lnPmEqaZmPpwDjAEMcw1oFSc3fib9iS8GDnWPp4haxXfxuDu+Zbm9A9lsImJQriQAKsuz9c1ox3zv+3UcwThcPRTgsABwJ0lPXbPy1wCHmhCBgoUCX36Wdi3Z2x3gMM/aU8BhuQ59gEyAZFKk6PTpILHhLNhGeSKumeaJMnHcP3+esEdp+GuytR2h1uelb5VgYksG87wbZ+wySp+Y8XoemoXNhG3+xqvZcZu2JDuG6zv8PuM6+DfGJJOvLVjYgoha9L2Jb0qVTwUo5aF6Qcrpx6k/tQE8Bd9o0D6zKrNE9nPf03/9lwA5T96brctPX8MlE5WSLFMN0BAGX6XKAA0h2yJE2CVremf5DYd3AD0WiR670VLRaODweIF7kk+NZAtwfno8OR+Ns8RnhJC6gUTTT7OsiKBcPkNKi9fOXbyWGwpU4JDvQ/fNoncI4FCb1YFzumQ89GQ78LcaOBdQr+FdPBc4u3Taa0Aj3B2HU58VyFvHU2u13ynOmhIZNCc4+uQo+4X74peu55f3v4zAywj8shHoO2AtUKSsfrWbvLJUxun3LZbb+On9Xfzl7du4XzzGEWWELF1LsXN8FKWA7L761CYXtn86mAxP8hwoHeYbfTT6Swl+FCejZ8ees39PHRp9F8AjMQ3VFAGB+2YF3ah9/OpXv4q7D7P4/b/8a/z7f/w+7u4+xH6/jsvLM3ba264FQJmx2AEF3b0xQcP2vv0+31P7uX4SS+9JzboGFADDoXOdpmTmc35IHbuGcdYwJPsriMAZ9Z/0y8ChM0/+vhG6GxOCEIjAphBoAoEunjGIzWoT97NZfPfhYzzM5+xIu4kJOyYfhtNY7iI2O3V0BbuQnamzYQTLWBOwYsm87qSwInxvvBf+NuihccLcgnFIsIVOcsSr11fUswPLEN1Hl6s1g1ynvc2gkb5hBShLqTLBwK4TLABDv9VQAGV+eh8bwyQTi7L26TcwbnIPkwTuEPCCuWPfgoFuBpb0D7wPAMynlhh9EF4nmWCpY+V1AijHLBKPnYI2JwBRrifgUFs9mUrZuZbPlvNPJhsBAjUpMUOyXb8jNCABcOjxS3ejAxwmoAbpG1wPwBvYdpfn0/jmV6/jt998HXc31zE+OyeTR81jUeYt8ASsQoB7AO3W+10sNrtYb4/Uydyguyyb0GwIKALgwNxPULY4mcTVm9cxnkxjvlzEx5ubeHxcxPgMXZMv43I4iEuUrpPFiN7egxgdD3F5NolX59M4nyqAWKEhQja7A5sVgOL5ZMz3nZ9PqHE4LuXUYt5pTpOFaxbiEKCb5hj2COAplrF8ZFWmEHgz0yrXOEufwYJFN1Z37XQXzLSXBrHbpIsAwCMBUyQmAOiBHQltRpbbQhtvhxtVIwcHpVrbAFKzwQ2BQ/0MN6z9ih9WYFOApdb7EHYr5QMAnbtUWcBhFQjyOdBNaNUAurLLxNDtv593fILxcsrz758ZLndt7WBra7k3ekAl9x7BQDW3GaJZzkhNT84JJgMUVvXOMaax2SCeGcdiuYu3P3+Iv/z4c8xmsxixOc0xDttdzBePMXu8j+VqHvvjRqXpZLROYwLdV+472Ni0k7RRYvq348Hu6sn2JguapcSZzAC4l8Ah7I1LklvGYZsgMXBcEiOZEAHoqIZU6phs8I/gIcF1WWxjuZgH2iNcsADUVdfQjM49mc3yKRi3N5PStNLpsJ1lB2uyUN8NLdAxu7AryYJO4oOYYO0PVV69B7tyvojtw0PMH+9i9fgQR7DL9tC4xefRTCU4N/vtluuYgH1KVvisJgwPfVBqVz31x6SHWMEvr79fxDhsgcMTvlUBmp40R8n7YfCYRqWgppX48kXAIYe16TVQWJTW80zgEJR0z0d+5inwl8CMFIh7vobWtJqj6KVPAof4jkKU0eHE9yej31q/5PobOGwYfWU+SP3fV991v4kjQMMWOOTY45x8Os/9n/xtwKFscGHlcYg0Tqrq0WtFW5LdoWujlJZx2AEOCzaYfzmmPW33GfZTo0eaTCZ9t3UBNSn1UyXW75VxMzaw7MLTPVDGvnTibm4kMSf/JJ+4zuFz6wJJbN8b9rhKnRpYTePW2s7atTml2jLZhbOyA5wbBKdxKovzyWKgxuGnADc62c8AJM+9JjDmpI3JrNUzi9LlrKdwss+s4089w5NyXzMoPr83Om2yWxaeASewDuA8oIsb2YbuJpkTW7tvJazFLksSHK7lAepuVpng3kDJcCwveNE2wS87nvXQcj+XjYtPOIcnCRwaxG3nqgRhTdZFGF+GNmns6OwniG9wkSKxyThM85NZtG7Jhr+PWV5yePKXkyhpPLyR86gtNkYGxSZGn9X3+TpNprenXeBrlTXKC2kM/fl6f20DgKr79EXL5uVNLyPwMgL/U0fglPNVTGGxVaLiK1iU7g2wlcVqHR9v7uMv767jdnZP53k4HpXOlmR5ge0C+k+y4/oP1wUOq94SnEQnOjpgXNrVena5Z2LatBPn7hP7bGcnwUrqqTGwEvNJoBKecRfr1Tr++b/9U/zlxx/ifnYTu90qJlM1D0CwdTa96DhORbutV65su1zscwPSnQIRG+9LoETbXCKf8UDd3noQuHkJj658id0yTwUu5WzyGZVBHc9gfaaUhNGbyj6rT5ibXWY7YDmUfhIUY8fYIcsZwZybL9fU7PpwfRPvZw9cR5vBmE1Q8Od6P4jVZsfyNjILJwJtcA11ZVVppxtnKNmYMkPN+e2guWTS8RqasYzGao6SWnNgGYKphuYC6w1+b/ib+m2NQ8wRaRKbBQSTlyngsHGqsadYvsqfJ1tH0bZ0FZ2sY9VBpiKL8y7gHWPDUkxOph3DZByy6UzDXBXHXywa6srjYtLVc6Bhp5hlellxUEHXukAAtJBtmOtDzEMxH8WeqawHjIkaGuFP3Ss1zIrO3jCmIwGHZf2mj1f2NOYU80sWsUAE/P3VxXm8vjyL3/z6q/jNN1/H7ccPMT67EJMt2cAsUed6mJRyWTRbmG928bhYx2y5ji3vDzqE0nfDPn99fhnfnr2KwavzmO038e7hPm4Xj9zv0+MwLgdjMhHB/ptO1UwHe50AXhzJQry6OI9zMAIHx1huoIWItQmdQOggQttwHBdnk7g8g5bcmF1zlSCuPhMS5hOU30PXkOApuuSKrY3vw9q0HWRy3RWFnnsVyCbjEGOsEm4udwMtWaZvtmsXOFS5NzQOcXH45eeTUUwJXKlkHSA+2bDZVZk7u+myjvLpNA8KpooGqBiILIvNbrSccwAtTzQOI25u78g4RKlyWiTeQxcMrF4381EGXzpNmxpAgV9f1/ZzcX0n8G2ArWJS8hKFNOC9cQI41ATCBoIgcQgMJdinZ+PUOifb7RCb4ygeHpbx/t19XH+cxeJxzfLg42Ebm/U8luuHuL+fxXq9If1rjHk5g0SCtDix1phIIdt0UghJmoIEDVNvFvMANmFlAQo4BPiOg5x/ZydmAOtKgrDM2BqHsFkE6tUNnl2Ss/SdXawJFGYH+AQRXfYsKqobZNmWaD1RbiDXE9YF11xaxyJbgvfZZvW0x/plwFYaLjF2Kd9VYkTAUdo2rtts2LOHhiFKwNVA5jC7i/38MXabdRz2azZ2ayuBISMARiZtPkB3g58NMMUdhDJv2vKnLp2Bw3psCTMAcKjDx4mfT5Qq/y3AobU3m068Oi10nnusjEh0sYK2VDkZ0fZJChHFWbAumKS4uwIs5dwUJTR/VeCwuzetcXgaNCyeUK6X9Gj041xfFUzOxjIN0GWKUyvvIptWGYdH6BqyVNmMQwGiBGCfKUvvzH5iQx2/2/dQfCtbqobW0weGjV+k7TsNHOK2XG6egOLJUuVccq1vRz+gRyvqI6N9x/KTrzeICYFDqps+88sz16207CaQysosy4aJajP/esaeT8L/8UKWFSfQpG/TetDHlHTWXpAvy3RpuWaiHgYfuXEaYFIHV76/4k6/GDhsnU5+xzPBzS8GDv8K0PBzgKeMR7dc4Ll7fjrrzSA5MGm6W+r5skQXmkcGDhM4a7NKYp7U8edh1jjvudR1LjU3wuvji54Ah7kgMg2hMmcHR2mxTqQM5CrXBWRE3c+isUnQ8hnwV41TdJctXim2gRMIWa6cWigF6Gu0xhUHSBhbTkxe06BhPk9ZRw5G8otLbqL8vLmvfE+x3c0araBglveVOKZ24HIJNrdgavaYDVnvUwf3y6+XEXgZgf/vR+BToGFx2IpcqkqqABwicJgt1myCAhDoZvbAsiaWdiJ4zaBEQc049ghMe7IJOlvVGbP8kjqE4Dw3myhAoW2nyit1jrX27+m52gcM+2cfQb7xKHabbTYyAZsAJYMqV769uWX35B/+/Y8xf5xRq45NPsZqrKHrZVOGZLC1wGELCPoMNYDS/unX+gCpzzg/b+d6HKve4NmFahzY1ty2z9+Oja/bBul+vf1Z2+ylXb3lDMu1wmrb7BI7Hk3YlfZ+voz3t7N4B7F/lALv9jE6O4/daBrr4yhWezUFgKYaDsWzKZifKlFmQwmAkEiZZSMIMNY8/u299EuHyxofYV5RNnpGNhtAGYwr1u1msxVgmMFxAQ6zZNSswzIP2dVWe0TBNBhGhbnA5gBmIoIxWOVa+N6i2eXSx+pxKbAaCTwEAw97pGb3lBVPVgHeqzJ+AajYlwo+3RBCr5V1w27J7ifYOiP5vnSRUB5OX4tulABBV3lQsdoTnnuV94uAPBsRsEM3mGWjYUyHEzXGcIm0cVB+pYE/dS/2XJ2NJwTmXl+ex29//VX8wze/jpubDzE9eyU5gPx+gpt0WEYCMnY7risAh+jOzQ7d201s9ii53JHJeHl+Ga8vruJ8eBZ360V8WDzEPUqZj3uCypejabw6jmKCRieTUUzOJgSrARRAnxS/ry7O4tX5eVxMAVgeY7vbpl6jGrqMs1QZjVFQrowy4jGYuCxhrHUyqDaBHiKAQ4LsKGfNBAGAHrCY2ZwpGYewPSRzuyN7CrxTvxNl02CAkpUDliKkImRjCfAmoOM97LUKEAR7js10jiHgEIKkWCdoXAKAxGwN+qLqEKxSZTV3YcBlxxGAGQEtAwYCNs02J9OUTV0yRBuOYnOIuEFXZWgcsl6+JvVrsKjIxL+03rNpQb6fz6SDRSuTDMhs0NAYidNATn1DVq7pGg3o8xxwKMF9sdHo/6JkHaDzGDYntTMhJbA7xGa7i+ViFW8/fIy7e3RsX8UWDaF2+9hsVrFezGOxmMVy8ZhjrDNqcjal7cKeYnf4ZGF7VKod6EZESmLsYgd2PEG+1Fq1bAIARQCGYBxutwQPySglmChGojRZARzqs2DrESw0czF1TWvpMkqZq6YxJa04J0MBjI2dAHyggoZsaGLmaFYQstkSp1Pnfb61/OmfceAp+6kSeNo8JysZRxqMqGwqro/dNo7rTeyXi1g8zmKDrtWrFbXsAOKiczXXKn6T9YuEDMrwMUaboCaCDaQpbsnEJYuyD77kMjsFHBYAqgSJLVsxv7v1ev5a4JA4Vza86ACH3j/JBitSFn3fqonhOG+nmqNYBiP3Y4t5cCoa38XjqyYCuYMa4LTE5QJ9ClDbHvytG1mA5jzQWF6eYGNpKOZKi4oeOBGVyGbaENxSvznKg8BDNkeRvWWi7hS1tH+PJzCGJyXbBMDyfPY1TwKHeE8zzhxjSyl4oUkTWGfmc81R6k1WHzF1ZTs4QDHyvnhrVYW3Nfaym7Fu0C3O9yeAw3a+S4W7uyZ39Q4aAY2MGzznXcC6xjppH3PNVak2VcmUCCTPlvqA7ffmmkmQsoKNje0ty6q+97PAYbtW+g64X+sHMTR0zyy9rhhkOTrb8/WZLfT0x/8zgMPudyTNMw+IChyCcagyDK3NuuIkiqvzQqCwc/TJXzSqnI9Xp0vlwAbIigHwJPIr8t2HGoC2c9RZKNw7LaPFgaov6Nca4LBlZuai75T7JUjKJ07dDT+/9rek3r0WaD+yzJmfgWNagvl8QidxDNYaSPT2bn/udVbus6+J0zJUNCclyLTeoce4jLXGnKYzv6t2D03g1W3a+23fv3jlvrzxZQReRuDvNQJ90LBk6Xs2QwBecyAORjFfbePd9X28/QCm4YylgLbexW65rCiDfGvhtWdDCxwS8Mji1mJvek4WS90IQNiprN0wazmnHuBzoKEAGhnUGhAiuB8RBJrdz+JPf/pT/OEP/xbrhxsWg8o+p32EFhk6A6Nc0izFZPcI0OmdCT2GoQHGFixs/24wyPNdymTTvsrFqeUerbNrNpp+JqDq1Hj0wUNrg7WZXXedxZ+XF9IBPOm7pN4Z2oqyCcAxYjoCM35IHcO/fLiJt9A0XK4IELIJ2OQslodBzHeHWGZ5MqGJQVBzbppsQwERWVaW7DUCI+Ym2Tfj6V7LhlsgD+ykq6tX8eb1G14bQTzKk1mOB40+lNOnLiLL+Aw+FKFslR7jPWxuYR03A4fZKZQJTgfl+Ro1sbKLJIBD/FdckqLPqPVYNNSwDs3usr6RVnYBAr3OCAyx2i+dKe+5/FO+pT63cVa9yWByPttOlakF6KCXcXHJ09eSqIxu1Kk5u9q6s6q6HA9jPBgLxMpnMKPIWo4GnwDOYd/h1+XZuYDDi7P4zVdv4n/79uuY3V3H2cVrAYfsbi2gVPzNAecPc7neHmKx2cfjchuLLYBDzO8+zs/GcXlxToYfEhl36JC+WsVqvSIgoqYV42zgI38GoM8ZyuUJwu35+vl4ROAQOodnEzwbACp03RZrWWtjEFOAptmhmB2P91rDZuhx9Q6PBAqRiMAUTFBCnesKOoxIuhyZrEBJc61WQXDGJE2iKKzYYWOXhFHcXC/XK7X02H1a+oPmUHCtJljPUlYzDlFfewI4FClIZdYd4BBzUCR7JL3Dkmu+PzPfqR0Fm4CS6KJ5NhzF9hBxfXMXb16jq7IYPGb/1HOqy3Iq4SEPHsUFYufqk9zLAG4SVM9DQSBnc4gWqKL5oYHDgldl1MA7KNICArK019V1HWN7BnBZMqUsUxaYNYzVeh/3s1Xc3i/i/v4xHu9uWB6/2UIaAYmLFRlvG6zH/Y73TvuH8RpNYsRSdGnoYl2owVNlV/C80S3lASjmocA9sLhTw7CxbXgjAMLDdkPgEkBh6YacYKJZhrgnA4ebBA0J1lvbMJN9ZjVqaYoOzhg9u8/WeE7dhzfZGIVrMaFBzaXDeJS3+4Qu0VtJZDAJI6QwvZRMOnZkNyrjcASG+3HPRNFmuYj9YhFHdKVer2K3XrF7svTXxP5U0iefBWcWgUM0PkGjqwV0NSKrz7UG3UiSc0O+7cmo/iRwyKWcQE8Dntu5op39BHBIH6rjM+V50C9VTuCQC4brRmdpAUBcRpqNqLxd6rnfAocClp+UNRQt0B5w6NjdWg2+eCemb328ll2Yu7zdwM86xG0E3ZQluIN0nomtNegDh0Uf1R2zkSBAQxSAhuuHCDRK4bPLBj3R8jt1b18AHFpPtAI8TdOSOhkVMnFMbXCwTeyVjtlNA5wnP6tz1PHtWOlZweu6C58+WPEZS6zQq+g0AFmgE7ZFOv3LY2RGX/lsC9jZzNmg10Xhe6mYJwgKGcNoM9eSnILB4AxhzUS32jp9rrLx6CO2fndel38YDD+xQHEu/dfv11+0dOnm2dEvApzNWDUloSWOaQC0AqU9WWxJ2W1R/OenofPKXwUcJrDX5PvKNVuAWT/sl2lnKRMSNvn6EGVoKMsowKEy5jaKmcPIDH46ARwrqTBXWLE+mo1eSUI/C8PmtxzUvViOeLFeuocWaMzDuATPuI/yujIZukx1zuVeObWeQCCbxGQytdmMDdcgGZC6l6eMwgQVGegWt6qUC9tMtvObsF/Gx3qQLkDdIJAGK8tcJ8uSQQU/2WmSAn3KfJwC1rZ6TQYRRfHX5qIZ6gCH7TZ6upK+cEm/vO1lBF5G4BeOgJyTxqKXzF6bXc6yQ4L+sjqbzSHeXt/F249gGs5iBcHw7ARKEWkm5mXpyS4gAxzWwGUHzY0mO6BYEjeIsD1twJuKc6iU2Aa2Zcf3gbB+QsgMhCJDAhdggMYdYBWhacaIgdT9zW38x7//Mf70pz/G/f092nUQRCjBGZIkaIaS5ch8IuqtGVjsgjv6XrGKrBHOzyZoZP3YWo4sa14doLxegpGyx8juZslFscTFIheWhsOxPkCpIW4axmQiSUNuZoeYJwBloPv36vIyyV7qQiumvfhzbNyAMZqoAQLaZUIc/mGxip8+3sRP1zdxt0DpqIKjwfCS3VTvN5t4AOMvfy5G0jGmaHiBTrlZ7qxy5WwmYZ2/PGOdViQIYH81jxaMMcZxu9/Gt99+G69fv6ETCdYPAnWytAz0sSQ3g+EMiNttZYYNACRqXdm3cxlf6hoKsHRDAekiW5qk5Rvq8xb4T+CQrAB15aTHgLlu2Hp13qRfJFF/6SuRYJXgNmsBisNRvIPY9YFDNwFq0q3upumUgTtXS+auArZl34JROBLQKSBBjUQIaB3VaMgTAyal/SXfnxp/oHxJo30xOYs3lxdxdTGNb968jv/9N9/E6mEW44srgScDNWfYsmOrNK/BmtsAONwBONzF7HERS9qmcVxdXcb55QXB4PliFfeP87jfoqvyKLDrJ9A6yzJ4rmf4pWAKhsBvgJoC1cZkGV5dnsXFdMruuEx8Z8dlMFoJHLIsHowzlf2qA7L8J+kC5t8Hx2TQai8CRAQDEfO62W3JgCylykhUGBjKrsUuySH4msChy8nJn7BW7HOMQwJHYExCv1GNPMA2RLMNPDJWLvTgGK5nUMTZa5ujcB+0Nr2pOOGP5SDbP9d4Vt1zshoPwUZJr1+/YhVS3cQad/1KDfQGGyNYlF/ekb5yrMVu1w00IAPdAQ7lius/dTqvpZpKuCjgRqg4Sm3fPJ7yrlhsSyYqgeZkRxtAX+/28fC4jJu7eXy8eSTLcDFfRqwXsVovY7l6pH4h/r4DcxV2b3IWk7GYrmzeweZCE907NQ7Fwi79ErIEnsARDYYiKLALAUoCOCwlxakTz5lJcFVA5Z5rwUAoWIgsb6YWIl4z43AfBA4JnCnB0nrx6nKd50dqYfK6olBlBZ8+gZ/xPDADMUN3RQv1DGKSyeBdrgaffBm2V8Yi173sTXu+qfDtEIGzZr2O+Xwem8eH2C/m/Bl17AIdkmFHBRzSoFKH3rqbllNA9Sq6Ly1YjiwJApVh8z86QS6PfVrCqkRNuXPtEq9z2nrZdD9Dke93Sb5BRb8HAgqllrplaKaLR/ZlyzyTHIU072zT25POAEieG7nHamzZ+I3siKXGU9WdzPFvm6PYFjQ2geXY+bVyOzyrGjMdjy5z9yrr/9netw1k4wf5+7KBUYd911QCii2X3mTGvCxvT5+CKxL315Yq76E5WsUhrP3d3tGTv/exnPbfxZA2O8ogYJs8rEBCrpV2nvz3BHddcpJ+gpyzuj+qJfaP7SsY+G6Bw27SpUx4c7sF9GwPhT5OlcBdi1XIbnm07OA2rFTvmWa8WthGyYOnrEANFZJIjaROIUNoydkPo5avwb+8Fw91EWblOlBDpPorGcn+Wcp6tHNPAgaAwz5jQ4fJ8+DHaYZHdtHLLkYl8GlvuneLOojTZfsMcPip+3lucfeZJ+1zWd+vHbQm91Au2f3eaiDFRFZHZWRbW+28Aism7d0sww60dAqtP/EgX/LcbYMRXaJZWGX9NpvIP2NHuPql8omxwJNhguxYMy+1E3P9XDnQGlFZmzq6MfmcYmfKj6LT2dOX8vjx514z/u4OSzFZNUm5NtjJjzRCnzW8UP7JgazZF7jv0gkxMwswtSrFToDwiGCm6jZSOYxdAZ0X9orpHpwSl5Vz8Vfg4Z+01S8vvozAywj0RoAHpFM5eq0xHfl3CZ0r9QHB/kO8+/gQP7x7F3foNniQYDg07WhB6RD0AokEMtyxtXE59ZkMKrXz26xN937L2egGc/ly19bq6rKvaYfJ+JADQjCDUWy6S6OI/egQqEg6n1xFHEZx+/Em/vwff4w//cfvY3b/PoZDlKkI5GtZgv6e2jDDjKCqR1jAOiEGGQ/ovmpHyKp5Vu17t7yOz5gC3B7nck6Xw0jsy5wCBYAUvVPgzu9sdBfbc92OpFmSbvbhzzAgBTNklGVgKLtE10g6pcrS4jUwp9jddTCM3fpIhs3376/jp9v7eNhsCIRxxR0GsRy8ibvlkuWiy+MhdlkGhnUyZuuAYYyahhIqVwaDTUAUh4Tr5xjbosGGRgRjNUQgM3AY0/FE5Xf7ffz2t//AwHy1Wktjay+mmZ5Xgv74zVvMrqkU9c+mDz6jzwiUW0hbzB4whMTO0cI8AjkV9FebWQwUQCsYqRl51xfoZwoYcfKzKKvRJJLfpc8RjE/wUl1DW0+Jq72CdcngwjusXUiwMZMBTCEUNq3uWLqFCsL1FDzp808DMHjPASg6wQ1qn1LvDAG47p1BfwY/AMzcZEbXVqdLzOFwDKBtTBohwKWrVxdxheYoX13F//Htb+KwXMbx/CKbJEg2AaAhGnuA0YWutGh+styhOcqaTSVw/Tdv3sRXX/0qVrtj/Hw7iw8PjyzZfHVA6TI6N6OpivT9ABRg5KWvKeAQzRO8x6F5eHmOMuWpuiUTQK7glvQ48dyqpkGjEXTxdk8hjEmr6a3EOZhq8qHYbTc1SdFBVxqHSvZSVzMNNEHWRrYHf8d34z6t+4d7cLMSfM7l99Y4NEsLKhJgmw33qR8KLT7JvarJR9LvzEa2veW/0Swwgc7iO9oPLao0+oHtOwG2NGdk+h6DwCHkC15fvaKupJ4z4TyXGDYsNFq13BeSNBLY3OFYVQAAIABJREFUW74IaxZziTVCaYAGQGlYWSXpRN27IZl+agSIQDO5rExyqMs7QHDa2EyGwyRPBkhyHIuGIYYLz7PZHmK93sftbBFv336I6+ubmM8XKgveruPm+r3AqxUYhmKzg10IXVfMu20x6RJpt1t5i06SCT43tzuSCQaM0ehjx72IQBcapJ47lh0nEOhGKLBxBg4JNCJhdMjS5WQt8kw5HmJ7BPtQzUQKgSzXpsBq6SDWpiiQmZJNMphtRJdw3RHfhfeIPVyYoxmSUScwy01bOhDnPsFjxkzZcIcRJtlyCUqiCQzOAHRKvv4Y68UytotFHDYoNdXYa/0kUJjspIyyi+0TniS2EtbH4CDA1edrm+hTOTPWoBNI6ds01Qj0lWy3vS4N5GVJbQH3nM4DM9xnR2HPgW2c54mJLN4OBFSUZEKC153lVR/WlJa20IWvZTT+CXDYAJ28//QlS+CW1qCtWx1UlpbPgw5oxZtpOt3KQekQrzz3lBM8gQXYJsoJzDiTk2iGWY6dSUWMm6vvWnzMJgB1TMphxHOiPH3thjkbtYHLc7JNxBdnrIMFZIOR53CM5wLf4v+lf1DsWdNIKu2hIndPZkMMMngMzUOvibSzhYiV4+2y/lxC+oOL/3SFC6oVim2xfmDnw71/JHD4qbdocSYg11sHg0ZPus55Tfj4uqU8vYx3kreaL+6uo/SX+b1+bDHFFNv4JDPI3blQnj/VanTWA4bw7wEclofL9W22FufoC4DDz4Fjn3v9s5OWbyibqQxadVA/BRqWrlGZhRGwJKeKzwrnxwCZF3DjtJ8CDk9936nn+JJn/2XAYTI8++CcVncBDpUsrRl53Vs2EaEmTL1bjoXn3gxFDVLRY1B5ExwpmYLngEMHJ+1Y8Gxp5lBOfHMUpjdVuie2mmI8KrsdO4utakDCNvjVWeaoSeChMqYJHCZI2tckqPf8pbP7pSv35X0vI/AyAp8bATk9ts3tQZgHUbKNEaDf3q/i3//0fcwWj7FFMJGsADJyMoCjr14ONzn2+GXg0HakcFDSSPkzz6fe6kHubsu8Vs8xK1+dLBs4RQICJirDop6XmGsIgtb7bfzqza9ivdjF7O4h/viHP8Sf/uPfYrV8oA4LyuoM3vSBt8IaTBaVy6XbsmLZ+drhEXpV/FmbcMmHNzAglkvVfBNw2DC9zCRitJg2vclmEewhi04NOjxO/fvyWCnmqmAEAkcChVl+Z7Bht9+wOzJ0CznfZJgeY3o2JmAomY1hbHfHuHlYxHc/vSM7dX8cxRZ6ggfAaYPYDobx9nEbSwRyCFBxdrD0bhjj4yDOhuO4yAYmvmeeJQzqGzZ/AgNrBMgI5HLJQrMSAR2aoQBQQUnyfLWM3/zmN9lBW/qUeMbxBOWgVa7DHQlZkJJlx3Iua3XBOcDJAuolcEhwUQGNAky2KyksVAMBBmxyUur+YDMTAd48faktKGF9AnZlY+R7SrOcBP/J2tHu0npNJmIR1UPQ4tLeBCcZkIvdwfLXPKOV0hXD2I1PShmWmakZsBOgaYFD7DE2E0jgsNxnCyKKjWwAlaAJGVujGB5QHizgEADdt2+u4r/85jexX61iaTCUzCVp8+E3gAICUJtdLLbbmK/XZEv9+uuvAw1wrq9v4+PtHbUP97jX6SheY72SHa2yesrBgFU2AJtrwI7LALhYSsyOwHhtEJcoU55OBByiVBld5DMxIeBQDESAgngd4GLx8wwcZoyP67EEOUFBAYeK0VB2DZtl4LAwzOiXKQli7U3v0xY4LAyZTA9xfyQzsYA3g0EU4PAAj3hA8D9l3DrAYT9Q57zDh6d+oZPmskXZukf+YGvQj0eCo1jZBP3Z+GLIUuXZ4zyuLi+yt0i1dTg3/N1scJosIDNrDfSfAg6hMVe6I9u3PgEc4vrU9EsQCfOIfWi2IhnumFg0wjigSc4+pqMBGahofIL37qlHOqCGIZot3c8e4/3H63j79j3/jSGCvVzMH+L25iY+fvhI5huAK8wt5prrh6XqYJpalqM2ozH82gKJsu1qmAIbrM+n9ikVCKpddwBivcLSyRhdjwkkCmyG/cf+2ZOtmIzDTKDg9c1xK5Axu8e35BuO5RHl0UeBgUymQKc1ExJpU5N3wMYnbKSC86owDpWwsM+Ae8Ec4MzmWYp1s4PW4oHNR7j+Um9WYCZA+AkTTYftNhazWczubmPzMKOmITu7YT9gzydQ7zVATUMs2pblDdCVPlLyIMnU/ELg0MzzJq9TQGHLYKQfo7MhQa8sIW4TTFzjBg5b1iE2bGrgtaQW+WQZUzIQS31GHlDyQwjA52dLytfBY3PPrZ8lEMUsKwMWBuVKpCj3otAlW9BJcfIT4FCirB2X9eT3Wh9RjutpF7cThydwiLErzL1k3fWSbn3swPa3+AD7bQ84zMSFwcjGJ+3bTF77VOVp8wQd8LM6s/W+GwZhpxleYihPxpU/z3HKJMhJ4ND+XwL8/UHVfXkOExhu35TgoStcTk1KXZu1gdrpycufdtaYA4Uucctxh4KYlilbjx6t1/SDe1+oOWr1NrvkhZos4Ddl2NK8v3WiC0Dtdd9dm6VU+eTC+MRI9N8v+1QNZFkn7YZtAzHtxE778+e+7kvAs09OWrMBTjEN5SB0Vo594Q4jT/XgyjcKXJKDQse6MRLthik09d6zfym09CXP/iXAYd8I0yHvqflzYQmUPgEaYkiS7ZJaGW1Wgz59zzh7HHg9sjL/OuAQN6TtXQMJsm348yyfZmDQdfoYIOXrckoqo7C7PhMQtb6XgyUOSLIOXd5Mdog2NpkSDYCp73u6mj63Nl9efxmBlxH460dAUIgTCQnGlMvlwag6FrJ5ru/m8e/f/RDzFdg8S36S7DKU3zYZwM4d0TYmKGEN6XxDKRgrTqte6MaZfdmLtEe+70+Ahp37sFh5SV65/AUsjwlL1BaP8/inf/zH+OH772I5f4jtZsmgcDoFwKC7KgCiWUgJisjP7pUnN1lSBjYp1O6ybjW5yGTQkzMgwaN05ngmEJzMUq9PAoeaMwZrlBLrZvoLqNSfqJJtVhDp53Uwi38bnMPdqbsnxi+17MYIfCexXGzj5/e38f31h7h+nMduj8YSWAOT2AxGMdvv4nq5iNttdunM5jIEjtBUAKWqowmDcoB6LhNT8whoUGqszQKk25f3sE0mocqa0UBgHOfn52Tw/OM//w+WKZ9fXGR3cAGzeD6CIOZEZfdoBpJkHcrnYgCRDBiw0DzfWr5Z4pKgoQkCdq95hjsQrdm8hi3jDskZTHHPqIwMTB12qW4Dg7K2xEyVz6DOxuWMNticwaGYvWpOwPfn2d8Gb+3aKMAh2YdiPwrETKQCT83SewBIYBymJiMH7EAQuAS9eb8GxN1Egb4FuwmDSQodv1GMjsM4n57F1SWaj4zjmzdX8X/+9ts4blYxP45jzQYO1aeELCL+DeAQf24AaBAcnMRivWYJrJlUABqG03FcvroUeEDm1YHcG8wp9AXZyARlwQBxDiglVhkw/dZhxKszNNcZc30CGGRTl7RbZBtSixCfA/tVICgbmuS7CuswZXoI9GSTG3ZkZrdXNe2hxmGuKewz6XoaKKrAIcaVMgEN49BNe2xjrEmI95wCDiErQCATe0n4QnbqVnzi2MX+q4FDA/uc9QRf+YxYs00jGG0jdFjGbqi+P5h+2xjG7OExri4v2Vn6JONF0L3xpv5JVfAJalk1jEPC005sZfxRniUTZuyayz084H4jW41l95IuIMBMVuo+LqfDuDobxcVU7FHY2O1+FIvtgA2ebm7v493b9/Hhw8e4nz1I/5BvxFrbxn63ie1uQzu52UgjTZimzlHJIUhzFa8LCKvMtDaZ0wKILF9mgkzJEq4rLFhgSlgX1HAVQM7SYDQ6SS1FSlH0fqNUvoKGYs2RlUiAT+AcEyvJxPE9EihMu8nx6wCH+Oqm9BSsRILXCRyyPN4MLnkDVORU9C45Blc0gNWemsh8DXsP+rrECA6xXaxi9fgYazCM5/M4Qr8Q5cVH/DaWUvWNpT1b2fk43GTak7lrLTt+VkDUlzAO1aEoAbGSoJWd1hmdvpZ9GQOH3DwpcmGzzo7L+Y9MDCmoTuDQgWh7tiednKXKBlj55ZJEMHCoM6H6hJ/0LB23+08Oehud94Alaj+0YIsTZE2SWSPCHd63Nb6Xip/YP+04TvWWk1FXxqphkFXgMEvBT9i2/vdVbEKMw8F6HscVmqMgsZwanl6nzcAVgLUeysW/fYIF5XueAIdeF0WXwCXIGENpXnLkWse5BVPbUuWUQOH6TbkXUYS0uWzbjQm0a6AChydAw3ITTmR3wV/u5ELY82snwLf+omvjigRdYb+6Y9cAf57n8vy50V1hdGJRAwwtzMT+68Yp2ns30OjvMPkt5SGe3TetxmH7AF8CVj1ZkMhw9rvlGMD/xM4FoPTcr8/dx6nXnwCgCTjpO7oTXPzezg1kAJoAWoscuh5c45xaT+X2zXbR8n2yARI49NtPN4l5OhKfGwPdSba9r1uv0/lTi92syG75LB3s4sI09OEOlKpFm0eESmGawBV/dwmLb6GAivRElVk2i4VxQMMCFIhZv6MVLnXmqgS0+QWFIZiZYAU041q6l/dbYxv9DQ5lBzvPZ1FDvZrdbI8Bk6hrEFUNUwEwSyOYLjL/iaX/8tLLCLyMwN84Aj5qqZ9lBrFpA46CucehtXWM6/vH+P6nt/Hx7p6sMRgmdiJGoDkZU3j9iXBygoa26QZdCpjSbPlORYuDvF5SybZTdrkyxDo/b4HELE2Gc0ytRXQnHQOWEltJAfw4BvthPDzcx+/+6R/j559+JCOEoug499AQ4WyaXlkLHlYwoZaMKUDrJIZKMKDavJIUSoaRkzJtt04DRC2EWoHDyi6DjScY9YRx2Dh25eD89IJhAJPjxfnqnVViJIBlAaAQQMeeARh8l7Pz8zg7O4/V5hCz2WO8/XAb725mMYOO1G4XgxE6z05jtYu4X23idrWJx/0u1pK9pFbiGGwSslKPLFOGTtg5utlaR7I02gCjBkmpJgBGuWNmgiXgr3MT4NPrqysyDBeLRXz34w9xlf9WI0Q5zAK+U6cIU45AMQNSxYiNowp/ANdPEJyltxwal1iZDaaiXp+PPD/ZeVjzwGlJFqoVEMk2TEadQUN6D3xWdaWtjVMceDpZKT06F+LoVYHVbnBS2INY17xplyoX76Pcb9Y3JHiZzMcEDjueZ7J/0LCEzTUS2MYTEkTDv7PTbAERHXeT7SM2HwEz6gxibsdxcXYeF+fQEBzG11cX8V/+4TcM/G+3Ahk8hmApoTwZTR0QPON6O5TB7w7xuF7F3XwRy9U2Ls4vyPxL4c2YTCcEDAnKJTiI16FJCPYXm5jg/t0hGJ1ss4Pw+WQS59NxoGMygUMw6EQFypJS+bIAIpF44HsGYnqSKJCsQzYQYtMfaUFifJ4Ah5ORgAW+plJlgbsVaLIdsO1xqbLA7GRRJjuRq+IzwCEYhy5VFjjUAw7JUqUQnBLBqdWKPYNnhDniWGXSOE2H5gz3A0ZjdhknEES23kCMw1eXAuNOhDdOg/Ml76NGWgA/EzipKNqlygU4FDpX7kPnSDLWUVoPluhkyhLbLWiYJWkuPx1MyfMJNC8xF8Dj1AQGsPNyfYyfP9zHTx+u2R0aJcjr1Zol4IjVDgesUYGGBA8Pu9hsj2QcghEnEE9asmKKq/mM2OLSWRQwnMA2kzRI2unfkymYrmiyg/UowBCvweYMEohmAwtNQgUAWZ6c3ZTRXX67LZ2VARzqfnxP0jRUV+ZtAQDFypaNFKiYEgRMZOg5aEMzzvV7K+MwmxyBdcip0/W8CLCOLJWAiTfLkd8LC4Nn5R48xGG3jfUSgOE81rNZ7OdzNj057tDkRHtPDZ6zWYYb6TQ2mXbKGrocKwC+ABs5Kc1BCtuxL6XK7QkrW6dSZZc/p7jjk8RoWeyngMMCDubVszlKLk4Bhi5XNgPRflzdJHoPNVCT6szN8pRxqO2Tmw/f7YYSPoe6UeDJcuEyDu1GpeExgF/9kwJUtR/qEHO6FSUVpziFf8guynakE+u/d/BFgaWZ6u04RuV+GgPkWLog17tNDDYtcJhgeD3Zi5/n/db5kv4/WmPXAn7lWE5j90XAoRmr7ZckuFgSiWqCVYDD1E11Yw+NQWpfNpd5Amg++1A6Czv7gcBbT3+wN88nL9cbG5co94HDgh21DEVesMtg7eJCTgb3gMiGLSawsylRpp/XYzckTlTKmdPG9qkYPE9+SXOUTy6aE+CRD7RPzUspCe1N7Oe+i9c+tThPLOYa1yXglRujC/E4E14Nald6uISo5RvoTnbgcZ/nvcxLc09fGP989vE7z97JkKSx6VEMK3BYx82gYX1Os/b6SHzVcLTWkVkKnoc+cMifN00EbN7w8/+XvffakS05tgQtMlRmHlVVZFH0vbjoy9bopx4MMEBjfnmm3+cD5mUUBtNNUeQlSx6ZMrSOwVrLzN32jp15TpFEP1xmgsWTGWIL3+7mZsuWLWNWWh8o7OyiEenlIZqz2UqGeaxlx2IwaqhwL5HFloPiTPmUPYnzVjDRhzlVociZFU80g5+6XwdPo5QZjqjfQ/hytXz5o4/w6QNPI/A0An/hCMBCgKEDAC3kBGjPmKl1O4ag7NCzq9uZff/ug324u6N2GDLXFJEngdjFwF1OqARiMi4VKAm7AhZKsnENxzFskpuvYvP5um/DQmlK9zLZnbojtX/nOyyl87NGSS72XTjSe7PJ+3v7/R9+az/88C2F6gEalvLk44FluRXMC9ZhU3cqbGlcz8keS1+sgn66LDGEcGcCllKJqSfY4jEHcEjrXMphoxw1ElK+h+XvOuvnY9NF2lVV07Z+Poy8nCvAe2Q+obHZGdh6KLEbM/B/d3Vnr9+8t/d3M5uh9hCsKZSPHnu2AjCAhhXLjS3BNETTBXSSPQpgYDkongkBFzC1+gRswRgM5hoZh9HNODLYDOykjYV9arvdMYgEWAjtOvyAuYVS5cVibpeXz1gSCAaa/D+xosSwFLswWDQS+ZfjWPbUAA73rtkbIE4RdXfAjF1tVZGh5wrQB3fnmp6+8RE0YZOZmOEduoTc9yVkX9ldms9RXs7fwZAKdoF29+IsCDT0NKZKGVSK7GsrkJiobhDbkNAnNRFDR6xCdpoheCacF310fCVU5Aw5gWK4dzG4Yv2m6yprAGBwz0asvEGZMBh9Y2oMDs+O9sWzC/uXP//SDpuV3W/rPQJA3LBpDxiPOK9YemBHT1cbu5nNbIXn1B9SM/F8AIAabEtpmjHodmAQDUnQ6ISdalm6F6quShAQlHE9QgCGUaIKYJBdkBljS1NTa1qMQ4CR0DnEvMV8IjjvflB0nab9LcAhACo5RypVdjas+2mh7Rn2I8Aa+nFE+zR/i2aV+5IAk4IVnkucOW+csYnJgOsg4xCxJoNwsVgZQDmAGbaUTDqAn67FxtJ+n3WSFcDarnzWSE4AyGJzRGfqYN7ujj27n87sxbPntCvunfKf4s1yzrr5D5KBd+Lly7ENJOBQmne+pz0AHPK7HnCiPB2gFRpB4TnhGbLJDcuSMY9kNXAukF4Xq53d3k3t/bsb+3B1Y7PZzJbozgugiRIAB9tuNrYBQEjgECzDta03a9uhMch248ChmIYEVqlXiT1H2pcE1gEI+n/xN+dlMGTRgIclyvjPWaklCeEJK5RY+t4RTLcAJ3EdO4CGaIhCwBASAJVxCK1CgGdqsgK9RLEX8Z+aroiZGfuI2K5aEwIKxZyOseZc9HAPcwaAs4BAh9lSsgZWBclKkYlSR3d8lucVmHlYrWw3ndsKnanR9GS1MoMGM8kfwfg7KpER3caLnfR55va8UG6ZPISeIZihfozsb7SBQ/efpDUpRrBKJMOp8b26/JnLfcMBwhTzTsfhi5WArdVxmRuHE2AKs6x4DXUdBWgUZQLc1gUcxnPxh1OXXqBwTUfscVcix54N7MhFTWO/afls9WvSmGxkDtp4RVdWoTpK6bsRj/vxim9b99gAd9r+WptIpZnpCUKA0A3gUGz/anPTELWvNWQ+GuPUQDWb45vv/S8CDt0B72IchiROA8iLMXr8cX/qu6eMvurDP3qMksDWtKD338E4bACHHl8wQdKeS62TFTm98jy4edRPlQ3HX5cRSjn9vOmImR5AY55TJRH/MeDwU9FZxhNNJE6mrAnYtiaTtBbyzyeBgcWMRL3Jw48sM9l8xRTmXP2Ww1oRzJVCAt/dtdJOiws4+LX0hvfrZa51/XcMyqfO0gc+dzJGfyZwiMOLSVAdnChtaDyT1r1HEKH7lclqP3u9VmemfB0PKGsokEp9Iw8bXZj9aSXGSIxvOZZra8Xr9bq8fDmV3YmNpMxqZLnLMyq3n+diKi30rlgcp2A1cWU5eOCaSsHK+Os/8b9wwjx9/WkE/pmOAFYsmBUZOKTgN+2NymShaTiZruz1uyt7e31N0BCsATRIwaaMskI409SFGsh5rV3VnY9dRMdrfpeZf7f5ZXjz4m/tfSURkZyo6NyWgcP252IPxuEQECKoQjDeR3CFMqfd1u6ubu3bP/zJ/vT1P9lqNWcjFDQeCC2X8XBEkCmC8gzu4fcTLcMWkJnvT2L+3sQqgQVxzOg8K5sbHYtToi+YPgk4DBuuzVmJH70WbPrKUGpP5bZjEyBUfd2dpfRs2BAFoAiCaZRg9vu2Wm/t/c2dvX53bde3U5sDiACIdBAgMFnv7MNqaROUmJKp1ydAxMYenkSirpwzuhCkj0feJADBcXQWjU60UULGy/OytsTEv7i4sNFozMCXzJ/1mkE52Izn5xd8Zgh0tS1pXwsdSASv6BiKsWCZHkFDjS3/9Wj57IB5EprDPp99/AWYeVOzBBwGm1CC/loAAA6hqIWfPgP9Wqqs9/k0nT2kOREgtp5OfTjeEzQ95gAOBRAGeKhY1PULA1x0YJ7xJQ8pPlUE6rpeMBqrc4qXKDlDgo7Wl3TG5J+CRYprrN9x9qTbF60fAR0ASNA0A2M07AM0HDN2H9jefvL8wv7xlz8n43DZG7GxCcBBaKxSQ436jNCWE0C82e1ttdvbHCAiwQsAP30775/ZkFqKaOihYA9+DUA1vB+NSQQcam4MwehC2TNZdWLSkW0ICQMCjQA6vQPxIYBDJXixRgBGAjgksBgUK/f7CnDorFUCRrhnBxFD41AlxnguYj3GTzAHAxAswGHxSzVDyHBsMQ6DBUbgkHJvKj0lOB8ah6EnCH+N4+xlnFHuSHBNADE7yrKs3qV1is6hz9Ck5YbB6IOp6CGaOjebA4fPCNZl3TKHWgrInYN6Aqc+IH8RcOhtjKq/C2ahgEMlMlA+PyTDbLvvUSvzZrK0dzf3dvXhxu5u72w1ndp2vTQo/2IcWB6PEvrNlg1Q8Dz130bMPjL5dhxbT09wFQI0ROIDEhqj0ZDgMZr4YA8TOOgsXWcX9gdg3AlgFMtQc0SmyuUF8BpLlZ395+xAlSIfeE24NjAMAQ7u0I0ZoLyX8pMRuVNps1iHG63t0tXctREdPGwAh3ytah2XuefgHRKYAg3VQCV0JZWo0lpCAqp2xxY/n9e9XrMj9Wa5tP10bvvZ3PbbrR230o6UbmtBLLVfALAuzMEah8rMu/MRHYgJPGCBAHT1mVgYfnCivDmKzHRJvD4IHPo5InxvA1TFnJNJGJt56PJ5soPncg1QBmUB8kQJq19MsRXO0mAC1W20dpUCgpf7jvvvIhc9QjhqMrPSOBZz5fqKMU7OYNSf2jPkuHQAh8XJScfNzkwBBE88nMh+lESzzlFB2S7g8OSZZBYmuyp3MQ4T07EL6PTXMszUAEc7xr2s42Lw637ug6XnmexfmerJZ+v1oJPr8zMDhw5uFy3tTwIOOcnbA53+7n6vsxT4ExmHcStl7ApwWM9VAUAusEJWOgUZ66UGxqUl6cfiv60S6mAZNhiT7SEInKtJ3GqP1kcZhz8GOGwXzPJGWihKAycM5lastUcWdNcTflwnsE5tV8GJadk4lPxZ/H9s/3XgNLHivxokxsMpD8l1gtziclPLwUzdANME+ZH3GhfdBaz2Du2RcAGjxp2KWSM715wGtNnKIdesTzwTd55jEuPlUo6WgMP27UR5k4ZXz+LkXx7bSylSaXFm+0TmstpcAYACLBMQyTKoEP/395zdSMfeA1I5VE12T1C4BQzWjEC55iKKG2xHLw0p89Y5DS7IXkodK276iIF6eutpBJ5G4C8ZAVqQ0GTz32lpAWbsjzZdrOz7t1d2fXNvixUC8q2hJBG6S2TIuNPHqjW3U6XBl4xjYViFTXCFBHdZ0yb+Ebt+ui849ylpAJZzJOaeOreqAQZqlMAEOR+OGdBdXV3Zn/7pn+zbf/q9rdcr6k6BQQRfLDM/wGhrMwLbAGIXgNnYexyRITiA4C4lhDj0oX9YkkRi42Xbz1Ivt6l5Lw2Qo+65VT+IT8nLGvNc6breU5evaikHQEo95riHXs8Wq429v7q17968t7vZ0lCwvh+ObNc7s81mb4v13q6Xa3u/WrAJSp+loAMbkmkoPlIBRajvdkawBUE6utGOCJYIMGE5GuU6IqAKcoLYLQiyoWWIABtg9mK5JJAUgSpYZwjKxbjyMhXqTIJZKxYagKiNB9Ni1iig1UQWc4EBLUobgX3GtUWyjSWMkWSL/F6UGAMIVJBEQFCZOI4Z/YNWt8xg+dHDYAdrX3H+b5RbhaeFwBpBeJl3FDergaUAPE8MlC7LHoxod/cmbDF/xDYkGOiORDSkCH8ogENIAJCJXGJnAFZqGlKS9ATk1Mig3Av1DTEn1JCEDNQzgIagvLHliX356pn967/7BYHD3fDCFqu1rTY7gtIAS9c7POs17ZOeo4DENebABmWYO3s2PrdzNkMBw/poo9GAbEU8P8yLDBoSaENpMkFBlX4KsBWIdDEaEgw0f/oLAAAgAElEQVTEd8BGEzDh84L3E2sEXaLPbDQEXzT8ZYd7PXGQ2YZgOQI0REky7uEUOKx6bJwvXnL8UeCQbMmqQ9uITTAX92DPVeAQ3a1D45AdrwM4xD36dXNO7AH5CSyNeRDsJSWHotpE60eMQ4oFsqg+SpIJHCLBMJnZi+eXBJBpE2P/CJaZyym0QqPSBT32m9h0PrVUmefyc4C3OyI4DAaqWNCR+MZlrRdbm8yX9vYaZck39gF743JJAGm/WthmtWAnY5SLb9cb228BLAngIstwB5uixASAb+ycAKcJ/nHenBE0V1dlyDUARJdeYW2cIuAw/3eGa/XXStxEtmUFDnsszXdWIIBBL41GmT9ZhlvoHG65R7Iceb+3rf/LjvHUXlQ35v1+JXZ2YRs649ATLkzseRMadqWnbqz2swIcssGI7C1WBf4fIRk/G6X/SqFxnUeTNXwHYOxyMbfldGLL2cS2y4UZGs1svaTYbXUF4gQWKXGn0usMEAXmV8CcAg46YxDgoWvYqxELbBsuWk24/M1PAw7D7/I10d6XtcWnzsm4icw4dB9NxjwxE91W83j+OxtlEFhzvUS3jeW7cXKhpidMv/Af4m19vOkphB/YAGm6AEgyotPe3YlyOXATm4bvWYnilYfr9Hccs6KQfrmZ3RblermRS0rOpiM25kdpqHSwHpujzKRxuIc6q7NhC/jZtlA6aDtRW05Vrjft3ckfZjhcqnf8mZdNvmreRmJatjPGmfUs9Yl1AocO3LaAQ16vH6Y8cfooFdtpPoDu1x/UD/wE4FBJldOxC+IA3wsgkTBExXB4/aGHGkxAv+BO0JAD55IzCeGtmop53jcg4EQiawKHDXAY1/oY47AL8GrP8BIQMGtbf0pA8InAYRcg9tjKkuF8WJSyXlcYkZaRKDrDERhi4nqXm4JuFldWD72ai8alyRmN/3OALh5sK5AsVM//7sBhczF3j10NDDSR622JGaosigIez/MUULD5tB4DDoutyGCfaBDSvgm9lnTIRsBd9pMU9AevIAWsoXkWoKEAxHYxsZdvFX2tfEy/AG+soDgngYcusRQlzDgP/8tWqtv2Pja1n957GoGnEfgRIyBnUNk5/USDBYCGG3vz/tp+eH/FQF0O/45lVwhqtnCYWZoHDaU+AwjaCbdBdFzC6Sg+jGxU0T5NsgYfu+w2cBjX3EyQtMp9HYzz26QZRpCLf6+vruybP31t3379R5vcv2dQpguWZpcAph5B0tHo3LlXcmBKR8QE/mUgsdrpdD2pOQqAivYPAu44thwemMxm4igDh7qnAL8QFyhIL/fqgx/deNvbZgYO9ehdsD7vHSV2yXqOBxuPxgZA4e5+Zm/fXdmbD7c2W29s2xuwKQXK2zeHo822e3s3WdjNcm07dAlldLaj1BJ033r76gTr3lWyjG7Kl+ORnQ+GNmLTDGl2iSla77PhQw0G9sUXX/B5TaZTW61XXlIXQvtHsnZ4DI6/N1fx+ybzh3McTQlcb8zF8ms2WuuFLF20cyhNPVx7zmdQ1RGum5jGG2XJRfFKzj2YWocMEHt30NIcRelbXHew+eRGiIuTy8zAIMZ/Zf55l2YANUXn0Luvcp54LUGkRMt1M1JRoEnvogSheT47g9iD8TOUhQOQ9VJZhwlU5he+hWv5sUOtg20AGwF4oER4hO7EBwAoAzugQ+1e3Wt/8fkL+7f/8C/sCGCmN2B56Hp3sO2hZ6vdwaaLpc3mCzJYwdS6PB8TnJnMZwQVcfzL4ciGOC+E0MEcHKDJysYGAPb6A54bgF2AvioLVdlxYRWTRQjgENqLAxuSNCvfK695AjgOMoKRCPAwkrZuZgWAk3nnrGXvfJu7LAM4BBheSoyDrewna2gVOpCIeQbQSmuj+oawe1EKG98Lm3/YqTSXACEbo0jjkMMVwGE0wUjAr4DDA5mlaN7DRj6uH5eBwwroub0iY1igo/6ncv3JdE7gkPGQBw1Vl7MGZO14gt51sI7YrERVLT8GOMQpwZ7EM70YQssQupti+IINiTk3nS/s9npur1+/sXcf3ttssRAz+bC35Xxum82Kl70BoxDsfIwpQDn+vRKr2cFQsrvPJKUwHopVqOYmSJgALNR7SJ5gLsY8zOXKuTEKmN8ZWCz7A5NSzuoC45CNPsQcRKfiYBnWxihgHQKAP1A3lJ2VwcAG4Oldl8nGP6KMWfeuxiauccgkDIBRQH3e/ZjNUjQbwYQP0A5zBL+LNSy2IeeQjJP2QG8qBTkCAor7vW2Wa5vfT2x6e2ur6Z3ZdqVGJY4J4TNqguJ2ko1Domi+Z4Oeg7ekQTrDzQEKzYOqC1uAhEKuCIkHIZylOYpQxcpKZPdab0J0QNl6M45uMPyyzfYmaAIOfSEk+yuqhdtnatgmtmEGi1iu7iXqZFk6wBgApDJAhdXoIVryKVq+Rwe4deLExDpsfzauq7A4/RY8edU4Dk+bAMyyrlNAmBmG+VzZySkMsjheYB4+XtHlK55ZR6VIG3PgaXFtKFtfTx043JTu8PKnNaaN5Ez2qTIgmK+9NWYNkPEx4DCXLLqPoauszxYJCOKwfMh4XZVCoXGoRiipnNvnV61u8CQO9UBxrADnWnP6hKlX4d5TFicXf9cUak6H9toobEMB+fzh5QQe0dQ+L5wmrgGfd46ZxIkabEPatgJQSIqp637d8WpX/jbA5gx++8n+LOCwC+TDvfz3Ag6row1DdvrTCM66bjoDU0HDY7lvaBPG9hBPVOUIPmM9211ngky2/l9FKoGen6JGXfThj866BxZsvPxpjMPmWTRG7XbgieHhzl1koYXOO3DIsqymk5k3FAF/KblUwMXT8UDWXNuKy5g/ABzmqy92I9iD7p9B8qMEvs6rjFLsOmeC1O1rlUi+MoX1u81yaXgskbWIBcb7ixJm1z5kyQ5+j/nFg/6Yp/v02acReBqBHzsCtEwoN4sGDyz/6dl6c6Be3R+/+85mmx0deiRMEAhxWcIxd80ulq95gFXsgIxCAzgkS8v1/Agu0nhFMsU3dLd3Xba+2CH/DEob22UIAbxFoI8ABgw3/L1FI5ezgV2eX9jb12/sd7/+rX33zbe2Ws6td7bwQFuBYr8vdle5Zup1Jf2ylmOYAb98nTEevB4HDhnstWOI4m/W0mcaVvovFayhr9IuRfAYQp/rBg6z9k57bNsOKh8LwYwAI+s14dpH4x5L1iZ3c3v79sbevr+hnpyNLu0wHNkawNt6Z7PF2t4uVna13dn2OCDFjvppiIcHB7Jy0F+F4+xlVwBbRmd9e9Yf2rPh0C4HKAkdEvCL8rwyftSq09hcXl7aq88+sxU76N7aeoMyOgWwCGzjnhG+ApQK/bAAnRFIq0OsOmjut9LMQkDcHi/+fTzYsI91o8YWKtX0xN3Bk3gpKCsBHErND9Dok6i/XvfS5LSPSntQjj9KmfGD667elZolYNz0/LRZErQjMuETzBmMWKtRD4IxKPM7AYc8R2GJCdAMsJHnSAAaNe0imHF23NlwaMezPtmZYhjJJwRYJbYoWFViTsXaivWF1wCQQDdQQFWfMgnQXBv29vbLn76yf/8Pf2/H9dzW6F672dpstWZyY77ekbE5PD/3EvSDnQNE6fdstd3YcrO0zWrNeXUxGlMzk0OEZiW9A68HADW7KbMbskYTbEK8V1ma8n9wXAGHZwSZWL7suptMpHiHZGqAskvzGcuZo6ldBCHkgXgDFsXTmssEHH2sAeBQj9MDrJhjMScjgZG1C3EMNihJwCFjjL8QOMTcQDkpsQrXUmSzKWjAwmaqJzHnduSh5M+Fsa+eLq+NnYrlFx8pqNi36Wxhz55dBA9ZjXnIcqy6d9o23EGkfmt3qbIk7UiJ8065vh+19pi4VpQko1vyJZnORzt65+79sW/Lrdnbm4n98dvX9sff/8CS38EZrn9j+x3Yrysym+erDcvkwdxDwxOAV2yscdzaEYkJFiY5c/oMGq4vuUYwp1iK7P8B/B70R2LKJxYh18loxDlRtE5dQxDAnViJtTmXbAKAe0/aIyZ2lhvLkfcqTY6GLLmDMn7fJGBRTEPpEgI4POxXBt1DsCapf+g6swRSyWrU58nsji7JHPva0VtglewXNQ6d0cpSYu5/viaQkNgfbTad2c3VtU1ubm0znZltN0wEDI47MsAhLLGnc6H5gYZSSob6qvZz2XEdDodiUsaoKl/W1WBOCriDJAXul76Pgy6al7Kz4ReV2e2gFhIinwIcZjZW2ABhEg8Ah97tuyDrDhxGCbKCQu8WnPwURuJlT/I9IgGSmRbS9qvCr2wDaQ3fobC+Yu/xdR9BLa8LtrdW+XEfaAV6sZ1pn22gRk33tuxxD3wmwMUCLrnOZVvX14PiGHtNhaaDpv1K/iAb5p0Ah8Gq942lC8CMq3/svQSItv0y+UkcxDSGPteLxmXgEOFTaR6VBJNXG9Df6gAOG92K6Vs0bYn2LqFVGqNcoZlAwA7sqB2bcI19AnDINZbmiM7roGGsNYUSzmj3BlC8SK1rv+ACtDWqdxvP2+n3DhzG5wKjatxDSjS014FGndoMJ0BG7798szrmL5RAIw0qSzJOFf4c7Ek0/o7J2h5oWbQYhJrtbX6uljJVV9LnWsp4nN5OuKQx2gr8mlDRyRXJRp0Ah+WJ6X0aZi8rC02FwobQQuQk8g5Z+o6u/vQ6SyKq+V4AVOVbTfZiufIWxbYZaOVS65KIaTNN/QzNEmcZnQb8WzJM+R5ySXB7NEvjk/RGmV81Bi/vamaptaPYeg7aRdkvy6Hi7Lo32nDPPhbNQm3lEjKn4+zMwZSBkbZNzJFULkcHFTpV/qwCmfQQJ4BAzQEFVDy+74l0I1znsIst2T3jnl59GoG/3REIsONjI0BmATdAlUA5pOQFiXLmCax5CZ4Sjj1bbPb2FqDhtz/YZg//Ato+ShCEQxlOnSyCa6w6UCgHJ2QNsr5Qsut8v7VzZYcqvdXlrMoh926ezopiUOOBe4CKjMJxrgMYQEOWgt5e3dhvfv3/2g/f/8kW8wlDq2hQRVCKgb/KEukAOOjHhgB+3QogYo9S+aWYcNIQUvJHYGEG/rJzGvtbHFMJ4goSRoCX90N9p7kZHCFZcXTgygHcyB6Hc6fLVTlKiHiHP1XvU8fdsguoNMs4nmjwMFRpJprGrNc9ewc9w5sbu0bnSjQZYUAwtPW2Z+v1wd7P5/ZhtSBTRxpzMUsERqokz++F80rBLYAUlIqDcfi8P7RLlOyhgynLWL1kFBAFS7bFvQD7cThGc5Yj2YarzUZMQzJrouGA/I+tO5po6EIAy8eSTb2cMQsWDRoEqGmAGCkMO0tJv5dWswpYjcVqubIHkz6o2H8bwvPRrCB5L/SAvFNmlgLBFTOM9a6ZEciWXZhlv84qcSeWpYP0n1RaK+k0lUdznqHUGw+Uz0zp2kaGTtQkfTaSid4ZWfPbyyPBEoy5zfJxBTO9wZANH1ACTFvB7tY964+0JnQN6lrMvf9gNu6jeQhAQ4F3YBLeLrc27gG4UOfHn704t199+dy2gwuSAcD0Qon8igCvQFU4IQBNOC/AXHTNw/V64yACmluAJagmJxw6ls2DaSiGIDsBEzDUuKjHK3t9038BZ2k46NnleGxjNKPwOcux4HewbgQY4vAYamk3SoOu0fPDtddCf1CamDi/rgHjBUAGv+NHOocqZVWFSZTHeQLZg0JicgziAydoW9pmYOw4uDcH8oZNuFYtULH3yBhz8KXYKU0d8l4dcMZJxRyLDro6RoQu8PG46kB48cZDKsGE3uze5ouZPX/2XPbBAZFgp/HfiAnSXnE8gvmL5w+QV82CgrJG+wdb4EA97oF6mLiGw9HGZ0e7HJidE7jDBMC4Ye4PydydTNf25u0NGz5dXd/aarmi5iZuaL+HLVyx4RKuG+XK+Hu3Qddkla5qy9CeoKYzA+tDF9blEtQV2Vmt3tyG8gzDkTPg1cArdA0zozCD72Sb+16ndapnHoBdjCE6lpN16rYNnZ0BcrLhCcqSkeQBoEgwERqMSqiEHUXZtViHOztutnweBPxgZ738Ws1RDpw3AJExVkqueOMeAKvogO4d1WnDDuq+DJY67IfAeuxXaCyztvViaTevX9tyNrMtGqAgMYTONASePZkZpowIgvbuJgBU1wHAygJ8+EjxlIXB73MkRjF3U/b5Hxqx7KoMllLpPux2LjXyaVCjCDa2MoctX6iWKruXQPa31gSxFi+VrmXKDgo63hDOFdesfzefQjCC1pN+wp/Bgq9MxdMxzDiB8AhNNdF+CuDYBpUcBITt1xfElveotMzXmLMNEDauL//rjcfi6qMZBe8njy1sJ5+p5ht3PIKVwXgPMLUxOn76NvqAdYxDQNdhrVLl9VS/S8DT7636hj4J68HlGHKulDUaAGmAYJ6w1rhKGiKSxRUPcNuc9++Y3g5uY69WYjGalYXxxJhkENLBxuis3JqLWop5D8nYR50PAlWduNhm13YcU4McHY9P96hUBOXPw/c5zFuv+qjlxllIPTVBiuPHJsdNv9qHclllznhJO7NOuibt2cmeFnvBrHchu2Hf0KEdDMHe7w2Zwpfn/tUuVY7B5aV5tlWvuUh8GrwAUeS61eXbRrob4x3IvdO3Y8E2n8kDwGHlfSuoaagI+9NuPdzu45/OAGWMMvJcJ5PuX+CgQOigeXvQ5Qi+90qjKWuAsSd4bZWtbCzrBnDoprDLNj8IHJa0hJun1sLOz44L+WPAYYypjhufDuDwdDF6x+TY8JPxq+PRvKEo6yVTL5xQn0u0HaQmxyhFiFDZiVGOjE/QaY4ysDzmrm2keRkZhaZBZZDi48PzlmuoDELFDH5ulh64BpSXh2gLqQ5Pp515evFpBJ5GoGjvfWwoCsjnYJdYZ9oCS7WK6wMqK9+z9XZn76/v7evv39hsuWHTBugBRdOUnIluZ6VDfq8Ah37eYFjnxEDTEXF7nQOeBxzrBgjXCqgVVLtWCwN6ZzbR/kLb7Mzm93P7v/+v/9Ou3r+x1XJi+z2YB+xp6yy7ZmkibbcHdtEGviS1AjhMYJ8ytAJSGiWOHZ/Ne0A+ZntsuoDiDECG/p7OGcL4VYtPQELoQTogkrrSBajoYSbBKAS0oXaLElKwYcC4WCym9sOHiV3dTuxmvlB3ZGjvDQEY9e1uvrXb2dLu1htbIaDytCCBwzQG7DwbDCt3xAicoFQZTQj6AA8H9mwwsvFIQTcbQ1ALb8jvqrxvSFbaZruzXl/amxDz59x0tluwaXCarWeSFYwXYQzGYWKbeKkymDLU5gOryL2W8pydZebMOTVu8ZLTFhy+B2DfcMiDLRCOqPboI8XLQ8pDO2jUYajErE+Gr4c+Huf5fhmELidogKGoOdj3ZgJK2xIMpiijd/rMnok7xypvCrDcAfFgFDo7Uh2GVTJOUJ3lCnqeYB2CKYjngR+AuWRlQn8Nc6pfu4gj2EIJ+uVoRCAOoCFAB4CBN/ONjXpbrsyzwch+9vLCfvXTS1v2zslkWsxXttxsbcvO2Do3mY1gW+GZqYSCIDjnBsu6oTeocmj5OwIxCRS6ljOZoyzFlU0SWCUQVoCgmmRcjNFdtx4HoGBJyJb5oHOAxQgwkMdNEjYRq7M5i/tDASLieHH+E+DQyx+9TU1jG8h24aEEU44xAmAEmMYyWjwvMq4FdMY1KCIKLmaVRaDN4R4RrC1ZkSg5LWveA7CADAjUs9ZI6wHTb7vZ2WI5s+fPnxdWKr1ob+IRrMp8j2Hb8BrEA7hmSgeN6AJ/oH4ithSWAlNYkW2k7QJyCLAvuBYvhUWTw8Vya2/efbA3bz9I33exIJBGIPwg/b/NBk05ljZfLGy5XAg0RIdkB7RYhh7dkAkEyl4N/HdpEsLWpm7JrvdJOY3iU9e9KY4XYxB7MP3/0Ej09UrM1EG/Ahye9Vl+rJJ1JFUq2xB2kvYTACI7Km8IIsb44zsADmFvwZ5EVgjv7QCvk9ntzE4HGniNAPAxtt6NWKXLui6A4vGdAKWV+HAbvFnbfDq126sPtgTDcLNS0xOWWyOwr3hXMCq1lXg6UyhSt5uk2nZ/rzJim4Ce7G2QWigE6g5UJEoEQLeBQ7EzxCT3+tAA0uL6OqTC8r7/KHAYAFVo1UWTFDorAuYidpc9T41VfEgKDMKYrESniapT518Tk3gYOCQYldldYRTSa0quyArInnjkn4GpQJ/Ks1TyKy0I37maz7YTO+E6EmNUILMnUB8CDhvVHC3gEO8xrwbbsbbjamq2mTlw6JMx9v98P9mX9eTzpwCHFVPJoJjjJgq0vRzZn5W/JudA+39UcgRgqsvT+Ff2opOeOqRqsg2qDyDmRhM05JH9kQSQ27344lV6aOkj/ozrcizrU0MY3FTZHTJ9HRgUDQFpPfeaHK8IgkORI2gAoOnUASzKgOgN/yezE+scwxgLoMzva3j1bOhzOQAZPhzfegw4bBuskgTza/Vknid3T41b5yLwh15BmrSY6qqqIE5iPsb1SGclG4tuw9oV2D00CSrwmY8VulkOHDrjQNxCuDye1XBXGN0OxZ6rzVFay7acPs5S717ZjjLJO28peTb+QQW4/uFCO43g2tO1xXg1OwU3svRlo+xsceM5Af++d8frGssIpnTKehMBvubXw7bKgRBwKCdOM76MRgRrcc8JOKg6hu7cUrA6Fm89P4OYvPEV46g8UwTK+r1sBQUoDN5qsDspj1uCMF0rMvfBQfoxc+9xw/T07tMI/O2NQGTS6cowuRkbfGUBFtsJu8dOqT1bbfZ2fTexH95+sNu7iTou03542WGIDCfmYR1dberyaZ1x2AYOE3+9vcbbYFw76A17mIFD3BXAiPgp5ckMitAMZUiWA6waSmvv7+7sv/1//9Ve//CdrRZTsueALyigr6BNlFLmcxFwYelRctxSJjZ/FlYxrqVoozXAxe5jyOeojMO4rzZA2wBPo2kFP9z+rjtaiq4rbOxZ0eaYBgPoQAaWGsGAkKWgFqyu6WRqH66v7bube5uvIKAP339oh17fVvuD3a/WdrVY2/1yI6aYO1Ha833GueZkaTRjR3azZTdlgrToKArNuTO7GIBxOGLn5gBlCBwOBnaJrslowIIuuis0HNh5Qx9nurnfh2CXel07zQmwWXBlZBx6cE6PBKDcXhpZWC/S03K2oe+rBMDIxPOkVyktFXBIDkVyTPncwBDh+DtAWJgdoR2o5wZwqjowYgNw3w3GiAcBUTrsj7sm2/iFaIQQCThvVBJNH7yiwD9aSpxpHeg4i20YAGMBvh3kFQtXc1u+iioUAgxkd2QwDp25xDJrMoABGkq/LUpcI/CHTiBAQ7ANMUPA9AQYfTvf2OC4tv7w3MaXz+zvPn9mv/rymd2v0Q0bnbJXTHJwDvq8x3cJCvF5iu2L50gGrbMuwGaNkmSyCqNbdwCHrIbQ+JE5R3/N79dBQHXXHbDbbgCQ0bSHPqt3MBaDUWWoBJEcOIxnF5rPZBkSNBe4yfLlPwM4zIBath1hV9p+Zax/PPo9msyAJUeGcXTn1ViWz3nNts4T1ZBNzdrYaaK8OAOHtLHe6CJg8dBdwzk2CTiU3myL4e5/t4FDXGOwCAsNI1g8DN4QTjp7ure30dnRxgMkKMT2YydyjMHObLPc2c3dxD58uLarmxubzmYCBGFD9ltpA662lEJYrVa2WC5stV5S9xefIfgaLFuUqIM9OBoTLCRoCF1MAIfYm/A7wUN0SwabGvqrtTSQ/rl3T877SbAPuc8mjVtuUd6hXGMncE6goYgbWIPSbw1Gtdh/lGUA2xDl2bSZYB+uWaocoGMGDjEWZ+ymDH1CSDqA+SswOJ6P1qBDVGKN0Nbhs0guYF1KC7H6DTjvarEiYDi/v7fV/cSW85kd1huyf2mTC7NP61QMHwf7mTxplUx2uYA86cPAocZWx2Z868AC18JHGYcdwGEcQw+m2eE3XV/4QQ8Bh5KnUGSs0mTJVZR41DvsCtgMnbsADrWe+RQCG/GSbl0C1oieUTu+zX5eAaG0QstbdTgjdk5kongzAVdyFtO1x5Hy6TPoVgTq3H/6hMYaSPZyfhD0lXXSnEkNZRJ20Jwq3cAhbRc0NdczBw43rtWXyEQPAVTaID6JcRjXy8+3792Pz7ngVQcFFIz5USRQ3PfyOaEKlwQcliqVU43rvHfUPSWPUsIpGHDo7wZ+5aCfvuX081gHHZqIp1h/a61yLakeQ/qjOIE/z8Jg9J0o1lr8mzpQl+lWEg1Zb7HFSiymIoFLvN+0WhJGUqQWzkZm0LFl7KCk/icDh2EzM57F5eLoj8C8UxCwDR7CaOS11Upu+58Bv+QF7QsmsRsfA2d0njAy+aq7LLDXchcjEgFDJXfqLRkxSimzdCbp+tAWI9MJLRynnT9iuk6vopZUB6B28plWUXsMd+k8JO85GcL8TKR7EffRZVQjw+8fajwn3zr1jL1zY9dI5q6dHwMOw7wrWNQMjmRGReYD2KtnU+MCzzkE2NhzPR8PfrTHRaCpzUGlZumHx/BANQWsAgEjMK76ZTqnsx4piabPRJkyffiYwQ8Z3e7p9/Tq0wg8jUCYJ3e0VKIsG1Y6bkYZS/KXCTb0+gR63t9M7PW7K7udTAWe7LZy/L0sIK//Ekwmq8AynweAQ3d15ToU+1CDivZrDz3QHDTiHhGA5e/KKRTrBIDGsDdmm9nb22v7/e9/a1/97jdmB3SPRLMX6UeR7ZNtWCovpo2KYM47q+Z7iN/bgF+bbdgFCHYF+if3kpiBAaa2gcO4Z7fIje2pmtLsX8Tvco7cz1RZmydxKCPvLHQE1dP5yt5d3dr7qxu7Q2kbu/WOWKJMhthsZh9mU5tsD7Y5qtskkoFVJ8/3BAdlxDbkg7KL4cjGYDn6WAO4REA9Ho7IRkOAL58Xwf7QLi4u7Pz8guyTFZqugIHirJbYpzjvTQ0fWIrnbCFqFrJCtTIOKZUCFtSvOqMAACAASURBVBfQUQ+48T3uoyhTJgtNnXIV2OtaWLwZgGEBDZ0J4OsQa4t6WL42yF3k3peqUDgQGjPFCPE+tBBxPDmdOJa+V/dizQWw7IQ04ppK0Olsz0B5IpgUJyyXM3osW1i3aB5TyyODGVrAiwDbHFAE+l66u6KbdQIOcW6MGUARlZ7WlY1nANYogGNAZrA3y/XaVrujLQ9ndt7bEjjsD0b2i1dj+w//4jNbHEYsg57NANiAHaWgAcfeHnb+fKRFSuDwoLJzJkf2BxsCOASDlswz+KJe/uv82tzURiWXoTHn7LB+j6A2mIsDgH1YI7z/JG3gjEO+58AhGYd4VmFEC0VPRXsVOJRvFP4RNQS9FLyUKncwDh+yn4rZun34asMhA+jAoc9plG4LvKzAIUhexUfjNXqiQzBGyMrxAYthnDp7OjNDcQ+O62vNtdhwicE4fPHiBeeTLr02Noq/T+9VzEWZG8Uu/F5huTlr3I426B1sPDDqU2rOHG2xOdhstbHlfGOzuyWTI7e3N7YBuw26efutbTZLW60WAtPmAA3XBA7RgEmAobOTvSyXjUoICAo4BGgYa0QMwwARBZDSvmAdxN7D5IaSNgAYM3BY9qO054v9q+PEOAXbMMcS1PWMzsjORgzAU+sWAKkARzIO/d74PAESui3Fd4C2ojyZyRkHEE8JL7WSiDYT5ci7HUH/rTMUGRfitfXaptOpLe7u2fhkNRNg2MMaAMALnciSgnJQx8vySzDRnu8PzH2VliZHKLAVf017amja+edCK9eTRxHRfBLjsLCYPBZP+3rb1+G5eT0tTULfO7EPyJYLLHkUOPT9o4JPGcxLYX4DLHwMOOQAO3bRvPLy7GMjK2XMHSXjRfstSobTseL0Xc+ulAM7m+sjnr/20ig/xb3L3lfgsAO4LMdsj4OXGYO92AAOUarsKFIX4/D0AYupFuBfJDl83Hh9gUUEsNsFHIZ9LY3GHAcpgHFstrFW5JsI33HgMH23Yj6ng5rxos4lFWXKXcBhe03m+D7A3wAXu7aqAhAHgJjKiQsgH40hXKbC2YAFpC/jGaXymhYlKUDZDz95A6zO2HjGh6S/GkkE4U7hmfWUg8V9Dp+b9QEeBgu0Z9Q4jCHOm1mwvsKA+1JrAC/tUuXHgLxyjiLbrCNmjuTpUm91q+GDrU/lFJsJsEdOrH5aA9WxSHkfWEj4SeCc7qd+H+K00TkN3fJg7ILkp+mOMpC9DXvbxlkai+sRI0EH+uMYZ8vgeaepOG4gvHRu0lgVo8+brGalDKKHxQXY1XdxiMpAiEmpjn55bvCzxdlUQFUSNOUc9Xrqez7sEYgXMLrcUHX0/CU+hQIcyg3E38yK+zWwxNmNWTxB/B0qlcpYVABAXQi9nIKBZwRXcihLSbSPaYCXum+V/zwBh49M7qe3nkbgE0egBFpcoLVcNYJ/Wlqx+ZWlP7LiyG4mC/sGOk63E9dIOxJskcREK2lQdge9Xlwmdk/tZhxm+9wFmIUNrMa1advoU+lDlV0NNldy9GlDAWYMBsyoglXR257Z/c2d/fGPv7evvvq1HfZr2+9WzqoRwwdj0GYZRgBWbHNhHDZLyOL9LjCvi20Yn88gYPvRPjQ+8bn8ftyz7LVYBpU07kFKKpWt+6nv91GB4A4lmFMAUqOcD2Wed5OFvbu5tw+3U1ust3aA/tfZ0NBLcL7Z2e1sZteTiU3WG9ujPBaly/68osGHElxNpp7wsQN1DM/ZXEGJJZXv9W08GtkFtORYGgsW1MDOz8/t2eUltbjm84WX90Z5Yp2PYls4cAi9ru2Wzj2CVcxYgFZDZp81RnhWYAsR0qCul3wa+SUOHIIxV/Y2AYf6jLMNnU0Y+6TexV15gwd+2LsgO8AdWl7RMKCCe2IBS5tQXcuhIcmrTeuxAId0KBCYC+zilYfGlgeY4eRi/63PpfAw5ASjqB9ABTUgB2XvDv1OJSdrGT719s76BOTIpiI7FWWOO2+YBDAE+oE1qEEyAp8dARhBMxUwljYbMruW0Ifrj6w3fm6j45rA4HqztZ89G9j/+K9/afvRS7KV7sFEWq7IKMTxAcwAxFDTFwd00Q33eLT1dktfEwAH5hXLlVl+37cdS9gE3rkXp3laajfEmCQLl1290eykZ2Ow1ThvKggd7AMxT9Whlx2SqVkYQLlTSRvAofs/AUKHvqCXSn8MOMyxQxtUa7OVi2eYgiPMFvjkUb4ajFL5cQqGBMT5bG8zDn0f4Qgm31Ygtjuzfr4CzPrqUSmlRh5ss+VyzlJlXENlRGolnYJSuhtJASgQl/6jkmVcz8pd2Lh/pF1D52Kw+3Avy8XGluutTWZLu769sxswqadLAWHeNGQP8Gy7tvVqacvFlHqG6+WKjbYALJKlyWUt4A4saGgU9gkMChyM/yKZFDqFUXacG9vwM8Fkho3yxFho5cae0iYWKMlTGYjBEszPH+MTQF/WjZSUg5iF+l3apLudypbRoZvXyC7LYige9mBxS0NZXaXFPMzsRD4T1zn13Zz2DJ9DA5k1OzYjsbOx1WRu9/f3dn97bbvlguXIrm3F5iRYwEcIogbbT5GLZtFD4GCXzxSf9bJ8n0Fl3kapcgEO6UZ5LN0GDp2V+KOBw1Ys3l6TBTjMoI6yVV7N4dbqEcYh11Qw0ajDkaW1WuBhAuPiOWWSUkpTpei3HWyfrtHcFKl5j9LY06DH+k8Pq/iuXQ9QNoj/33ruXRiKdvfHgMNo1PXQufJ1uU6vaxyyVBmsw9A4zOzJU4ClHsihkY8Bh6X/grKJuueI9SNBzrHyRjhFg9bZpgGW8YtKOmoOBdsShw3gNnCNTwBReJ7W57rYn5+yLk/AuljPiZkYID8vMViGSjo3MKoCEnNXqMzefG2pD4XgCK2FBmjotyZQsQUcFvhHz8RdLfe7pWVLuQCQDOAEDM/tiGZsSYqt979+veQp2ht3ZRPWzY5ZlYQy/zWBw6rUU2CeJogXTnx6kF3AYb2PcKE+xSjDSTvt0Kzjp8l1hP6InOE9QUTvVlfNhwOHELJ285Uu8iGnIcb/00DD00WhbE0Ml3fyagOHra81DVSFbBvzgKBhGLlqqMsm5PcY95WBQ91T25CdvFDGt8tx5Oh7FkDfLMVidGgF5gWod7ThmZfK0AlM4tKKR6RzUuZP1SfEudvAYdULq8BhZUNKbDTujw6Pg4dPjMNP2LyePvI0Ag+MQCPQ8qx1AH+qfIvmGPqdYMnebDJb2R+++YHadBAnB3MHQULvyCKuZDmaJ85NH1iG5iwTWpsouWViIpIKTefnxML55/T95h4QgWGx9wjIBwMGMbRBwVA5GIMt/AcGw+27W/vqN7+1r7/+g9lxZ5vtgv9Sw89Zzihnju+XBEiUsca1I5AtJR1NBy6DhhxXZyRk4FDAWdNXaPsOed9r2/Q2IJDHrnyWneqDyYa9LHcEzvuH7+/OtgrfkXsQtAXHYzYogd7Vh5s7++Httb27mdhif7Th+MJ6h4Et9ge7XW/s/XRmV9OJLbdgh43YVOCw88xrMCS4n/k+W1juzpRHc4LR2EaAbjw4Veflvp2PxnY+PrfL4cBGaKBxfmHn47EzfdZ0zNjlFeWVuHYGQBoZhPMIaoNdA10vBMOc2+yYO2DJKnklZMADOAQzzQXyAzjMpbleesfRc8YhJmp5/vIkkhJP7LqVvYJJQDAQHcmVpJYeUQZGnEVCSRf//QzOJ7oqhy/r4GH4DdKZ1j2DZRcdOdWR2RN53jGYbT7IsgWLUeNV9I6obzkwnA9l4bojl7Ln/HdQzhlS0jrs23CMEkwAJX0y+wAIkMXpbEmMdGgiBkiP0QGgCxCGrCewO9G85PKVbXtDm12/ZRMUDNSvfv7K/vO//web7aD1eGZ391PqygHkwHkvzi+pb4RjV1vRI8i42mwLYAKwcIz55MzDDcAlsJPpkwgYLkkWD9bF5BJzUkDgkcCjwEHMJTVYQXlS8X14v54UJeiN4+J5K2osEjmu8Vx9qNq5nc/zExiHfwlwKBAasUmAbQBi416dRemBFbpdFztEh652D681PxFrVSAhg1dKTjsgSZ/SnV1qVB5ts17as2fPajYqrYs2kCivNnJg0hjla86QZ0xIXc+ePR/ted7d8czW+zPb7MwWq529f/PBrt6/t8VsSrYdmfpm1C+czea2oW7h2rbrtc1nM5tOJ9T3C/AedgNzHvYKoCHsEzoiD4fnKkd2Nq5KiLVPBWAYQCKecfyuhk01boyS+8xgp31zOY4A8fEdNizx8vo85iWZiCoClBT7d+M4oQErdmXthMzGKUi6sAz5QEY2GqPw+2ymIsYhjg87TBAxNVLhfcF+oQmtnxMJCdhAsIXvJhO7n0xsendns6trjv9xD+JIkCy8LBn7FO2q2GKcg0V7ve6EBTcIxlvbwdDk8A0immX4LAp/IyUiS8T0IHDobDXqQObmKB/TOMxsx9OL/Chw6EzEsK+l3Jf7iktecIz8+mh4vFzZ98taqxz7ctM/aAOHH4eTasOXGtM2xeqKXaYNrEy/Ms4RxJc6at/Hup4j5kHqapt9p/xx7ZdMjYjlx6xZsO0wF6Vf240vNFAjdoTWHENzlJUdVzMzNkdBZ292rCmgpjZO98faANqPAA4dYDptjuLHr/grd9gCIgrzcpCNnx3WoJv7uABT+CIBkrsn0DXazdd40hYxrfUtYggfnTQJsCtrszXm2gT9WGKM8g9KLAU46CfnvEnnjbke10r8zQHUcr2sVfFD1Qumjxd/5udXgBnNYXz3iDU3GFpvMKIeM0BD7amYMpIdgfxOJIwKcJgnLQ/nFowPxE/a5Ps5c1HbnFzNhCQ/9OSUBY1Zp7tqA1GBoJZraq7ddOj2U61OQfmuX9/jM0k8wocWbn0+XqbsTkotSI6MPaDEvQ1QqhwOQLJlDwGHHgI17ktJzmwIqyjq6b20MjEeSDz4DBKiV0u6m59mFx5vBJJSNA88r/rdYPy5TWiNab2f7EB1ZVlaq7weh/uZnFtlxas2ImBclkpEyQmzzG5KoktfWpRyrr1jYotxWMt9kiPNQMWzwlEu7cd40jj8uK1++sTTCDw2Am37KIdDjnJuhEK76M4C9uP5Ym//9M23doPSIDS6QAB3QCfDjV1ejMkGqFn+egXqsVx/uO9l4NCNWOyHDHAiU/zIXpdtfwkSOm6cTg+D6r6NRiMHQeVgIHDbrHf29u1b+8Ovf2Nvv//elqu57XZrG43g/B1st9/ZwEso83kiEAvGYfyN80jIv4Kfec+Oz2nYldVtAoe6ifhOZjS2b68GR77HBwibgNX4TjjjEdtIkN1LBREIBqOuZKUFAuGHdtqZMqGP1e+rpA5smpvbe3v9/sre305ttt7bER2Oz5/ZbrW3D9OZvZvP7Ha1siXZG+rePQTb8KC2DYfYWrPESpTUOYCIPQTA4ZAag2KsYGwA8Fyen9vl6NwuhkN7cfmMoOYMjJ/12hlmFZyAkzeKMj3v9Fk6gfpx8ffmsGPiatRXB1/yAR0c3KEJkDPwM/Mklwl2zcm2H4AEaXE/cO/Fl/UOywUY9OvnOk3Bi7/PJCuf0VDNPlxIXu6xNlGVKfvccj+a1bvObAy1Y81PgCuqCIhrLL4EfFVq64HdOSDDMVh4OJW6DWemIZxhsQxHg5GNRugEOxSLby9GEQA+ADU4F8IaAm8O8AOQQOkn5RAwb4YAhs/tbDS029nKrqdLis/DB8H1/urLl/Y//8d/sLWNxRKbTAhs45gX5xfUvAybhPMz94ny1/3OVmuAEdBGRJkqgENnSPb7pWssYdTEpCyAjCdS1VNGwCEeBfXxHDhUx28EYnoQ8n+C9YjvObCdWXTJPSXAyESOc3BSIuTHAodhF2KeZgAp2wz8nmMTAIcEjbj+XOMwbHYvxOhrWSHsBoFS6mLLrpV4P/zFiH0ajZh8DinkEruNdlXrJIBDNjiJPayAgXW9l3txWwdbTssXDfj4LPtk/jE5fVhyTqwPA5ss9/b63a19++1r2643NiTtfksW3bG3o41ZoPHTYmHz+dxm05mtlkuy4AiEoWWYA+yRpJKW4Yh7D5jS0DQMvUGVIUu7UOzVKgMAdi/nTKtUObPognCS2YZt4FASCk2wNsZIOq/OKNxjzHfe+EkanvFeAf28eQqAQ5Yvu0ZszA/9K+CQ33dgUcChSpoLo5G6eWKdAnRE+fNsNrObm1u7ub2xxWRih9XaeiiPBssQO0fU+CuQ038OFInVWlmw5T2vglJ5sd95F+srgMFgDwYrKwGHZU/1hA656zQo0snltXjpIVfspwCHmRnJe3oceInSxmDjetZRIE8wBEtzFC+/dOBQwKMiY/7Ha3VAsQA6wSaq2rrtWLLMpyKNEcfMjp/7Q4ybm7ICmXHIcUvATeyZDVykGJBgksV5coyezp2Aw4fiYFfe7gAO3eb8GOAQ8iwFOFybleYoAA6d2szNuQS4/rxaWMsnAocVy3lE45BuAQ4ovctI86kMKIBDxN1DL2mnsSnAIfZo7QOOpGT2XYff/eBLsY5i6aVbbscm+VmV98r3M1nN10gC7qKLcgX70lzxceUllKYlAgb5QyQv96Hw/SJVWGrLCQpTTTRwnma2E9fVwPrQ3x4OzfpDl+HzecBEL6p39vbi+bl9+eVP7ee/+Jl99vnnzVLlsmH/SOBQrIdujcP2QzpZ2CVaaKO0ASqWBPzJ82aG2hkXmqBdU6ID/e34WHR3exTEQkZT7U9YFhFZBt07p71KP4go15+SEc+ob7n22lDDZ4Z8DW44KbvUYoXKw/HF0gAY63lzxzqHduuxC4OiOWj5O7VsQ+fqYkSWIDmE+cvc4cxvnK/rAdXMTvM68kLVOeoqVulGzoyHzuCeZUMRVJ4CEcrbxH2oy2Vox1BlyB3fDBC4GLZv6sWZLuybys+I5igfB0J/jDV7+uzTCPzzHoGuJIKcS2+KwvI92QeWG3mZAkr8pvON/fDuxt69e0/dISxoBN0IDBAAqQzrdA/ITMNig7wze1iasOJF/iDK2T4BNKT1K8DS6cZUwUWUnwEIlL0H+wmAEK77m6+/ta+++squ3nxn29WigKgAOMhS9CYczJ06ABl7RwMETGBClHW0gcb4m/8WB6w2SDl1yPXeQz/1+HVfbp+z4W9Ep0p3XrVfSXNLz6omgeRnyklU+a+6jLL7K4Psvk1mC7u+n9oHdE6ezG25O9q+N2CH2/UOHW9X9v5+YpPV2lDMfgQYBP2pDXQj4UyNyXyoZbjxDD3R5Bpu7CB73LP8GIE/A06wzvo9uxiM7Pn5hT0fX9jFCHNxxwAWzhuCUwSrbLThADLYimNnW2AOsiQvdRSNQHa53fAJnQ+GNgarjnGVQBvodAU2XH1EMaTYQCexXRQc9J0974xCd6KiRFhzuArX+I4uhoN3RORrDvRVIEcC+BhvaiRCVJtjXIvG6vrIFROKR9kowtkEmgva76k1CDAFTM3QSszVOABfcB6J16mSwH0ngB1g2UmHLUDAM4KFl2M0qnE9NoBxXoaI699CRx4TAY1nCI65bYKdOQqAAeCC8tH1Zm03k3tbH3o2353Z+LAWcGg9+8cvn9t//nd/Z4vdmW32RrYhwKXxaGiX5xdKFqB01BtC4FkC2IA9g57a2ZkAGrIN0ZDCfRd02cZxND7OCJNTLrtClqZKkqN7NvQ3CRw6xwTzlY1PfNJEUjZkYaIxCqYnWHvFu3M/lOvAwUbanpQoeAw4JCO8I5lQbENqnhG2Lft1DwKHzjyOeyIgQFbGKXAY52+n35WzOgWyNKbqfE1OTKGWY/0fbbtZiXFIQFHxbGbMddlMvC87JrYwE9Gcp2KXsIR237PJdGYfrm/t6vrOZosViSyYl0iOoSQZ5ciL+dTmy4VN51NbLZbs5AtGbOmU3OvZ+cWFd0dGh2TpGKJEfwjg0MuTwdiFLQ0fOfYU7MXRAIUg/UgavYWVXxiZqdFSa8/MYHAcNxL57ecbyRNpFwL4wh6PUmM1GiFbMJqnwK7yvWAOopTYG6Y48IhSZdhiNlfx8n81O5G8A6uSDgIUeZ39EZ/xZoWGJxO7v7uxu6trmwH4Xy9V2YCHiu7o1J+VNnOKWDQJCBw6qBhzy5tXSTrJgSvazJLyqCQULro6H6MSQ/Mp+TicFFr7Oo5ilL8KcBiT1zvCtudygGsKiN26cHA8YVmAUF+HnwAcKpGYuio/Ahyeri334iLzHECkBsjDyrS3Hx1YLQaoaiHGvAQ7vc021DrPSFMbOMQHOvylHwUcCqwtvmMkK9iwAuBZ3EfGH9q+78PAYaRi8zOU3qrPsAZrTVMux/8NgDxrHHqC8MHmKBk4lOUr5DLN8dA6H1Zdwy7gsNjhFsiZr/tBj7WJL+SPtXGE/J7ilAQUNkqPw1uqMjT6rt8Pv6a2ezIWTTmlOp3k+2oN+7z1NR/SfU3wsuzOPo6+/lwWoAD6SBQOL+XHs3pENgJ/jy/O7dXLl/bs+XP7+Zdf2GefvbTLywu7vDy30XhYm6M0gJpSmtWcMBlZV4ChjGSbcdj1bE7BlARGFRAs37COQubbAz8KcVJQ1kC24ouPHCAdlwXIXdmdsmrkiAUAx4ZWhfUgLRhh5adBajdwCMPpjTbq0tRYxnUk4LB5bUnfgUNWF3dDAzJtXXHd+TiivOpHgSvJqf63g5I+QfmZjqE8CSgT6Nx+bPpsK4jOp8lfYO29n9BLSsq3PRkS5fR0PHjenQ28VKdB9/UlGVnPmDViL3gHwAANvTNhlE3pKWuWRakyzqeuyj52XqoTuZJH59HD0/npnacR+JsbgRyYhR3K9o/ZfwZVytJD8BzODDpootnFm3dX9v27e7IAqAdYhOlCSyBWZdOR6wIOxRr2brAOcMACZeCwSmqcluwWO6pfSuD+kD2g04EECOzwAeV9aHLSt+16a69/eG1f/fZ39u7dO9tvptY3AAcqqSRE4ECRbJA66oamVhdAF2Vi7VLl+Gzj3xZw2LivlMB6zM6Va2jJ/8R3GtdId1BZYzUGiTIuL1X2DsAV4HW2uXd5RQkFSy0HKFs/slstGqC8u53Y/XJry13P9simnvVtudoQ2HkNJs5GHW1DwL0HEAiBAwIePJP4LwTmCXDoubNrrLPfRsejjc/HfH7SywrgcGwvxuf2YnwhUX4Eq6GhSXaXypSjYziAl6E74xk4DGZOBLILNMUBcDgc2nl/qG7O3vBkj+uP63RfIsb6lD3qbD/t+O69+L8sYw4mgMySfFvfhRuMkCAroAxZ65XusHc6R8fqHkAvMvVCVTFiSdcrKn6WgEM0umApHzVA5VJzfUILkGW1PTuwNFulouTv6OEwi66g2VmGDvYBGDkHwIcS/9j7ASYOB/aMwOGQ5boYJ7ANl5gfdkbQmd1T2f5YgSTuEecAy7A/HBJkAGi4gI7cdkMNzfn+zC5syzEbnp3Zv/ryhf1P/+YXZIthTDZrsA17LA09H4/YiGK5WroeG8BKgMsorUSTh4MNBiOeE8DhkOYQk7dnWzI2wYlECbK0DLXOPHAhC1C+uprjqBsvrl0glRh6mh8KYuTjqKJDwFF0SvbmnnXKyP44s0/ncfaeO0gYG4w5p0/o+DlLpAs4LOs8lck9FLw1gUNpfOJ8so/OkvO5xb7EPq/KlHfXmZ8vjK/q1+X9KY4bWn1HbxKobsi6ZwK9AA6fP2cZItf2A8BhtYVafZifND0EODWmOO5mo67r37+d2939zNbLuW1Xc+r3ouQQc2S53thsCQ3Dpa3nC1ss5zZfTMloBbOOtVIsUQd4DoDwwgZo2sTuyALMo3symjex4/gZyv0FYKmBjhqfhO3j9WPMHIyPEvuYGgSf4zn7XGjEmQlMpI3isFfQg3aE4Ll3TXY2Kay/koMor3U1Vo8Vgn0oRqE+s9ltvWGK5gYAR8gLwB5jrwltQ+iaqoFKYhweDjbd7Ox+Orf721u7v7myDQDD1doObK4ipnqwp4UBRBlvBDcOApKR6pxib9imjqrwaRRfcc7QzLrmWzsmjcSLzw8mUot19nipvIZJGXImfyXgMGKyxxiHwVZ7DDgsJciupxZ/0367Zl/Y80hv1LKTyiOhm5UZWI0gsnandn8s9jmt/8SCo3HCs/DKw8K4c5wiVV7qfKUUoe6NtS60QXSpV3QKHH6KPJn8ocBLKnAcCXSNVwYOMwbRxCOQFA3G4RHNUQrjcO1j6tdYWKl/BeCwhPyeIMxzOpro8K0Y1yZwKJ8BNn3kvlplHNJHcDtZoBcc65PAwuZcib8a+O8nHCcnmEqn5MLO9TWZwe6wc9waooTZ7VjCR9rXUZGTJrbVDRr6ZzjW0nDugUEIH4zahVp3h7Nn2vPRMG00sOfPABg+ty8+f2U/efXSLp9d2sXlM2+MpUoFLqX/5dudPIVgpoa4t191hQU9axabPxwJ3yxjwy0MuPIEK8Clm252LYsNJrRSaLCLC1s37+S2+nqPo+UwLpgNvlCCxcwb+zTwsAVp5Vmla2+YaGUr6EYrRqyNWzIDMKj3bePuR2ues3mdcZfFySngXfNzMbe1+bbei0H2op3irKS7U1maFpsQ8Lo+69hHdsYBs9j0W6NUTncKEWoMefA4X+YRNg/UIGf6QTnO/kaAhlV77GjkkwSzIuZpbBAJrdczC9AQwIDKkMjI8Cedg+J4RmXv8XtzElR5/p4XE9u6CWl3jNLTS08j8DQCDwGHyuI5IEF7JLuOrCpAw9lyY++vbu312yubLFdcu2wGQQ0YD0FYshZOZcocV1cvPQDZzbKjVHPnZbseDOeNPQU++UmWIMgdGnYXbQQAtfgEOzEYPNAoHPaHtlmu7IfvvrPf/+439uH9W1tvljZAmaAH9rgffj7AgShrc4YV76GwymIP9XJessSSnl3H7zKXnpJL7+u2fQ/kXlGZXBFAtoN7AVYS3Y+fEmwGAOkJK6A/uDeCQLGF9YCnItASMMqXorBz5QAAIABJREFUS4Cv0kkGwWAZnqGr9p4BHhg5t/dTu5+vbA3GWG9o6yOaoOztbjpnSfv9fsUAjQwkZQS1dwol4XsAM+nlFGKC2FsqB1XJLICV8RnAnJGaGjhQgCAaAA9ZgYMhG2CQHePHUgAu4EsJO809cMpi7xHjUNpcDHidXbNYYb73BRx6cw7MD7GfxGhh/NUIzHW+eLZRPlY9hgAMPTnqjMKY7h62FOBQ+KGDiJ5EJbsFc57lNKrIICEKr8Np5Wvu4SXmY5R8qUwMBB4BZmQ7eEAZgJOazgwIgOD8BNYYbKuEWnpwoMXFowyWIjpcD+yCYMmgaLQBrBn5M2J3cgCSxyP1LjFfVoeeLTZoTrK3zX5BsG5ofbscjMkS7A0GNl0tbbpckPEsvbQD1/Ma84I31GNTi3/55Uv7H/7VL22N8uThObu74rmxRHog0HW1WRc5JOg80jtnd3gETvLa2Q05gAeGVEIdOH8oXeC6fqVLpOZpAN74TB/HQNm2Y8MlKUp2ohza4s8EcMjyxqP1mHWJrqlySgkuOWjIY7n0i4LUDEDrOqr+WBX8iXmfc8l4LetSt7zEotNHkXfMgQCXvKS22YgjdK/dX+f0ci87bF34+MkB5dz3uVntI8JZlahTZ9OTC0hsgf13+ezC/Wn3oJ3x2N4nAISTKU2AVs9Xa8DYPAnNc+7AjJ5M7PpmaWt26IV+L7qsb2y7WbKL93y5opYmgMPNakldw/VmJX/exwLzHMxYsWPR6Rs6umIbqvkJwOSRAEL4xFxLnqRKrHVpXUJEP+y7yveznQ/QEKNbnl8aU67TYMQW0BCjI7AwAMP8eyRQkGwJlk87dgmQEexBMA3ZTXq7sd1mXdiKbCiL9bzZ2NG2hCVwTNoS+h2QnDA2kZlPZvb++sru7m5tPpvbaj5DLTofo2ImNVyRfcpPN+ujxf6PZ+tAn5vODHCwTN0TZ6Wk0A9Z47qqqUawqKGRl0CKxkJxigvHH0BFYv9F86k99BL3ZK+WhEMAMrpbLWUeo27SZc1mQDEGh/GUEkjuCPi/fvON193Wu80PW6fOwfH5E3dN1+VM7MAxagTcBaAFiFs8khSEshVZZMjqyU6AAQllZRJM85xiprcmRHmS9XstZ+eBcIBjzmvwHVVTVOcvTUKc3dlmBfKYyaI6kEwAm8DhxGw9V3MU/iRwsw1aP3B9OkWaey1fV/hLq1TZfcOyj9AOF+pN0kPEwQOYj1JmzRWCXz7XeHaeRjapgYJ8BPwTG13nSZ6q2+/kjLbWVPkzl+zH+igVmnlc9Luu1fUq+W+86rra4WuXpaYHHv6cBDJamBbtll4TVogqD8m1FN8r/H91Q+P4IVn07NmlPXv+zF69emGvXuq/F88u7XwsnXXub+4fR+l/7798uzuKCuqsKi+7DUMV5araPEWt9OfTYGLQQECgmVct46OTpMUBB6R1v8UpLyPqG3l7YOqQF8daOdFkHBLiH+cRKNk+6WMr4OH3TuyHA3k1uxsLJDodFqTPD/rjryUDWJwUj9xK+7NlSH02VeacANyosdfbujsK5OLvaMVdNgsFi/hRydPjYyg7F15j/mxTYP+hNZ2D0MJA9sSLX2nRpWG23MwGx70LNNfhVtIqbXql5NiBQ2dryGQFOOyZVDfWHI9yCxVAHrTeZ8zJsauNW/68mfb0racR+NsYgWAoxd1G+StfV9WlJ4bhnJPbYvPVzt5d3dqbd9dkHe7h7GU7lYausjpODWc7yZIdrC5bqoC3BprZbp787vaklGMy++6Mm7AnAD7ogiJxMbDtamPv37yxr373G3v9/ddmPTAqNtK5AvsjgJ8E6GUdw7i+/G9cV7729mv5GI33SvAfjaQ8Q+bji0YecU0MeEuAHeCA7xMRGNKsFopPSSJxJ0K32P6wAEexpwIMVsMIF8Fmcw/ZWTDPxmcQzO6THXYzmbFzMv5dbbe2AfunP2DZ6GS1tevJgtpzYOccept0/ojiKssNJ+H9cRvze6NvjlJZdW2WjNXBhuh4OhiLEUrWqgJp6ukRbHEHXzNA+yuxFJSbSl8NiCleA3uQLB1vHkDWDHQeHTREIA32ERqjAKxUV19dj9xJBRmS4cigCMAAL1lOnRMboRXv03VwojGRAxnCv/T8jyz39LvwzZnMHVanDcT48iCADV4wBugCy8QxOWlaR0I3q2aPqIMESnHPmluJTUIApHZ4RZAPcABfE8MRY61SZgTABNvJhjqzUf+MOpPPxiOOG9lVAEy8RBPjh2sDoIZS9vvlmh22Z9u9LdboaH2wnS3tfNi3l6NLeza8IPtxvl6zsc4C5eNkjPWtt9/ZGOyz8zMb7np23KlM+O9++pn9p1/9vfXO1jYcXIg93TuS/YfvUYuNLCqBR9B5FAPXCDzj8/id3ZGpTxhlUppQZJQ5Iyz8FWi2cu2zOYrPOTLxfP56+TJ9H4CCUWaK3wPQjlJ4PrODQVUzZnK2qpBqUeVNM6lA8C/7iw2QrmqL18Sy5lb4mD4tTiqC2nsHnl9o2PE+nHGYd9JgaKkUu/q5DfvowU74nWxeVFatxlz9Cbacy2dg8biQPLtrb7d2fjHyTqjVD2Z3Z2+SUUrlvfEJivCwPnYoicWcW25sMl3YZDK1+7sJdQrR+RYadZCpQNnuZrNmuTveWywWbLi03aIRyippPQIAVABYGIXQYx2NC3geoCHnVNIpjLL2GEtp3moPDAa7fk/7gMcSfN8fYGXFVSaqvl/jjtgbg2VYm504gzlpDqJDMn6yz46mJ2yEQrBwb2gYtGXXZC9LRgMjNI6BpiH2hd3BtmAGH8ECR9dlAYcAa1crNJFZ2O31td1fg2X4wVZsYgRJANdcE4tB08KR3naH3C4PrhHwt4OoygBpftXLHyXYkFecNDXjh0mbBCDo2hIQGB+mU6IkYl1kO+ocKnOXSp3LNUVjpAraCqSJuDGDYAHg+HsZ3IoEZzl3C/xytqF03Pwa6w12DKkY5mUgHoyPHagJELLr4XDv9FLlBgDXCna9wq+tC6yYtY5dlw8ZFKOY75VhGz5IurACaMUunfTs4pIKU9OrJDqvOx9b/lMBDpcOHB4kf1JqIIkUfSTIj7mfx7Id0JcYOV1D7Ps08/66J5M4vx28b8wvPpvwo6IixC0A/RZ/8HlOxnU9AhzGmtV5xfQupj7hoXoxQNXsNSFxkPawvB4b4+LrMEDNkChw4F+j4LqnLlmgjsdO6kv7oXywKFvmINZn51IlRzT464/kk6DZm+slQ5JkOB7a6Hxs5xdj+/zlhb169co+f/WZPX/+3C5cwgJJo0jWYl8tiUC3773/7Yf5UeK+nmmOf6MkpbCwOEtK1jxAljy1WCyhNEwJ+HRg5vadzaX6bs2PGOUcaKRBkOXLK6nBQHWXO7eOccASAGWl93baiL/Ci7Fv1PUVwKHzzhvn8BGOD0dHQc/uPng5fkhOjzIUGcZqMjrax4lPegFYo7ibhy4+UXAPPLBpsao1gd1paMaPj4xkt+HREHyCUfIjy4HTdclUpN+jtJji0RFsOLgXtsbBQzp8XlIjlmywDlWiUyFBD55y9iCARU4rjcOABJOapShOcwIOuzePv8LkezrE0wj8MxiBCP5ik8rAYbFddGJQsni09eZg72/u7Ye37+zmfspyKoAM8mGaXmMF+aJErjlgDVmH5AA/tGa7ALk44kPfUUOSqh2SPwewYL09sHxyMVvYD99+Z9/88Y/2/t1rMkkGg2jeJMDtIeAwjtn1Pi2tO2fZD8wA6Ml9Be+6xUisx9JdI7AsAFAq5YnPtcHKxug7Ilyug4lGlBoLINYPHCcBhyhDRuMLsunA0AFTC6Wb+57Nl2u7up/Y26sbu5stbX9EYbfZFoDi3ux+uSKYeDdf2moLsAbPRA1zqiNfHdgo53bYTddBh08bCgDLYH3B5g/tyM7JALUimC1j1VMZKJlJ+QGQEYf9B6CxPFScbxhlWpQu83I7/OtzCIErGGsI9sE4RCOXAIsYdPstwUGM+1OjC++2mzSACXZo5Tg4GsCh5kyA3iTV+A4sEJWwZ3lG+CDeBzhE1qgDhyqCFdvsbDTyDIA3WnEQMpiJvArGdsl55t4ONpcDYyjld+AQJZQAELZk+fk1OaBBNuJe3VDJqEJHwP6ZPRuN7OXlpT27GNuYZckqxcR/2Mt3ABXORjbbHOxmtrCb+dzm6yW70faPRrbiqxfQ+nnGUskPd7d2PZ0QGAXrFVqlTGBiPuD6Rj3ro8n1AdVBPfu7n76y//SPf2/9IdIFIwIcBMAdsCG7dHconapB/qHDj94FYLJRr1Ulo2Icu3ZSzOICaAu21bBF2a6eaTDJxGCWDFmAaCLJBNjdDRwSXDyKl53DJ86IB4BDJhXa7l7YjszWcKZi285kuCSvoTZwiIHLwGGU1nKc3KiUYKgws5uxh5aDxyf+vVo86+GdA4dn/dz9O9ixRwJS5yMkQaTHRw6nMzgxybFeh8O+Oih7Mw7ETgCKV6sNWdO3d/d2dzexxWIpbULYgy0Yhhs2VgJgGP8BMESZPMA2lk+jxQ63TMx7sAnFLASbEF2TySp0ZmF0R0ZwWbsna68RcNgE+/JeEb9nELGxr7j2LpvVkMXobHdnW6s7rNtVsixVlqxHcIoAFc3BeC7YKxzMY7dkAH8AC1lyDBARnc6x90IKBCXfG9tslrbdgdUL0BDNTM75+nq3tdV6aff3d/b+/Vv78O6t3d/d2m6BhjTOHox4gIGT29eyEA7SL/xIAvOEKVQDtMb22PjD2UlV1z7ebZboNoBDTxiQrVWu22M7svgycAgDsyWLtVL+q2SW1owaJ+V1lNdpeV4t8FP7iO8XzFx4ExR+2bMZDWBR90T+crwet9sFZHFhSTv3sZ+HCTfZigmYa4CvneBuMONaezqffZCmHopvmwBhEHU69Q/LWAaY5RhCYRz6GBbmYWsc/No1LwrSqEQmabfoqjw1W8+s553AubfnofwYeNge9xMfvGTJS+QevkUFJjUm5fVyjDq+fCYlASvgUNqX/r02Oexj1+1+j+ZFPPMsMZAhinhm7cXqIHsub49JmAFEmnk/dpkW/ncBBt1Pdx/YvMldJNCkb6i1jLgBXyPmyKQgmpj0qdPNhnBsajKkHAp9L/9vOB7YxQsAhS/s5Wcv7OXLF/azz74QA91Z5sW+u+2mP8DkWH1G/Mz/8WFy3HtJBO4NThgVMQ7IIDtN3TU3wjjkg3PQ2anJbIfsf+NHm2YYGGXpXDyW4qp6YGVKR2lToM8nxiCMoDtFJXOeFz+W4Ef0Ch81MZ/2JvUoyuTMYqQwHh5yRLn3CVDmIs3t0TqZ7Km7VvpsDbYcg000zqZZwjU6yJbtWLAEOL7OsighVAs4TGLmhXH4CcChbvlxcFDzqWat8nA0A/EKMJNzhPnhJRiKJV0AGN0mnZWTHUSh5ToGyoz4+cLWF3iYfxgEEVT1gJ98BjnaWe9MUuUxFwVoqstnbdzyEKDwabPs6VNPI/DPcwRifWZHlMC+r1/dtZww2FPsRwig372/t6+/e2338xnfRTCNgOehn1h/cb66YNXsqb0+i93osF1tsK2u/VMbxuMgkB+KgYUyRgZp0SCiNDO4YIADwPB3v/lvLE8O5s56vbLnz585y6uVXEusj7K/upB1GwiM99tBd1QT4P0G6OjAYft77bFiVrLYv6YNDR0wxlUdTj2PFc06nMWuqq8o+3KHkBHwkWV0ZwBSCYhpX8S8WE6Xdn0/s9vJzG6mU1ts9nY2uDAbDMkW+zCZ24f7qU2gHcfy13TcdJ/ah/x+yGpExpUjwOtk8ONNC6LJxhCAE0pH0bBiLAaPrstF9Xnt6rDMUr40pzD38Dq072L7xlhBoxefA0iO4LcEy6nb43a/oR7aeDBSV+VU+kl2FBPzznQsVQJw/rT31T1Xa6o+H2cUBojuieAojJGPq4Czcn40ATBUgCwCOAzdSF4M5j269mEcD/7snMmpADYy6FXXuL3W6MAm4BDjuT7syM7yUI3zoqyxA5oOqQEIxnjU79lzZNhfvLAXl2oMoXFzgGVwZovV1ua7vt0ut/YBmmbLue0PGxv1DvZ8NLSfPv8ZNezuF3ObrJe2OO5t4yXAA4CD+6P1j0cb9nt2iesbHGxkA7sYovHJwH75+Qv7j3//MzsboIMlgEOAm2AQClTBMyf4Q70qNHyALIOAFTVKUWUQQOHweeLZYQ6pq7g06ALerWs4SpW9BNUTn+qCHFrlGgsexwMqAYnV78F8VulSM1DnrGKHYn1XuIqv1Q43MGxUyBR1+X7Zdmdby/mWgMAyAb3RRWgRxppr4PWtJn5MGCeWSrkOH/emZ98EDgd9PBfX86Qt1Pzdrld2iYYhfHJ6EirjBsCMknk0NUI57MG2GzTv2FNO4frmjpq2KE0G6w0AGKq49mAXbre2XopVCB1MlCSv1mAYQsMwxUW8H+nmhm5hsA0BII5GY3URH8peBQgt4FCMw1qerHL1SHp0gYZaly6BkO2bM2Ti2ggcthnzZ7WDbbD5wBB8aJ+NsmXYC/6+Q8OYPccx3ttS1xDjhlJusDLRkArlz8glIMkAXcOtHQ5iIC5nalp1e39j333/jX3//dd2d/PBELgjjjxuABzC02/p6HkgzfniADCBt4/9fKwTsQ7ozHyBBdlniQo+cm8ADBRwSesNs43yFyVhiN99fniX1tAQ1mJ1oA5Nux4ADnV+kSseAg7zmhRqHTFwGzgMgF2gV8hR8F4CBOTBnImeG7B1xpOSFvnYTxM4THhBo5FpbcDWebwY69JgqYIp8fkADuv4t4/UjtDj+bYBxWxfowzeZddA9CqgiYOYBFlT1+m8FjNwGIkAzKvtyg6ucdiDXqf72p33/lAs/1cGDuVLFK+yNmZzf9rrcDn3w18rgHl9CI3597G5ofsGmztYs8Ea1VrU/tKeYyGBp+8+5OfyCFyCklGKqa1f/LVITHCNSbKE+2zBwypoqOuMtTOw3mBkZ8OxHQYDAYUO6fRH53Y2QPLqQO3Czz5/ZT/7+U/spz/73F68urTxWDq2w4MaW1EiwSuGQ9KmaPoGTuM2hdf12/vFETRt6eg4cOg6M7HpMZDxjZTXFXpLshY8IYzVmg5FHMdZjN4dz4XfKAYfP7FBoJwio/zNjbwNynVlFio4VkHIOvl+DLvtsUlWS1nzp1quRc4GaHZ04mfSVqo/3QBT05hwXELuIH33aJUq664N35XTJ+e472Uo0oJxqXEGJ5E5dl2khlaHDKx8yAiOcQ1dz+B05BrPMZcLB3+QDImPH0tOaGyGCvg5enSQAhFX5jwq4QrIrW3YO4AebNgDK8Aznw4elmsoIGkFbCk63oOeFsbQGSLFWdJ15WfCe2ZW/hSU+LgBe/rE0wj87Y3ACRskJWQEwigoe389tz99+4PdTqa2A6sC5CV0E45F3zF0nXY1kinuFJwAag84SdmeNUCgjhJmZQK1GxHYcJsZ5aJO/rfDtme//q//1b799o92f3tlu+1SYALKC4AaIGRBB9UU1BXbnoI8vNYEXStTJD7P62+AZRqwcFB4zcU2nkb77aChXeLcGP4ECtYqkhpMcPxk2BvlTk3gtjI1Eeye2V4lmv2+7Q5m88XKPry/sQ939zbfHGzFBCgClaGt9wd7P13Y29uJzRZL2yGgJrPryIDS1QRbwLFrjBVw0Xcdsru0X5MhBrZjX006RmdnBAmQtUUQtNvtJdzvziTZboOcYnL2Kztoq7SUWooe1BVAJTpKZ1AgGDzHTdF2RFmujsAwVx1eJTLX8DvUWEelv2XsqT8YT614TqXpW8xx7/snhhkbnqh8W4xQbeYKTwFq+bwVIleCwcFoyPm537qOGJkoAg0PZEAILJPGlzy2wlAKppyzDbkW+mhaorEu1+JsPICqWOIADMlMRZnyaGgvLi/ti5fP7Jl3wFaxh9iWm6PZcoVGOsaO21ezuaEJzQClyRAMf3Zpy8nelkuxkzZ2sHVvb8vdhtc5AlADXG8PDcS9vTw/t+0YAOLYnl88t/FoYF88H9u/+fnn1u+vzQ7n1GTFGEczE4LFXo7MzrEAjbwkCaYA5erk4niZvJ5Y9Z9YOu8lojI9DoqFnSPDMIBDMIYFClH/0P16gAPqjsxQSM/BzyfQWTE912ly3VjF752beSxKWp3akIY9dtA2240MGpXXS2B1auCbNqlZqtwFHObZrvmVmhEWsKXa6/DuVcBUgUOC/HhemMf9PtcRYigwAjfLpb28vLARuhI7TgJ7zpLgM7Aie7bbbG0P0PtwZMOm7958sOl0ZtMpOvVuvBTtQLbrbDax+WJG0BDsOABe0WGY+4MDgFGajf0imLkBGqrEP7QMB2T3EiRE2Tv/q6Bh7COM+7iEvclMEElSd3bFGNW+Nfa5NqDTBmh7Avzwnfhe3svzXCmgIUuKFeSzjD8Bh2AgA3iXzqGAdjSGOR53tt4BcF2zFBl7BzpUr1db+/DmvX37zTf2+odvbT67s8MOTEQ0PdmybBVznsmOMKgxp7UICvFCGaMfCRy246iyXur6q3GMonHFYg5AFJ3TAA0jAeMAiMd+WrTRHCWE+R00hA4a3t9tPg4cOuvpIQ81X1sB/elgCOgQ27CClR8FDuPzZdF2ZCCY2PvzgMMaNweQeMq2a/uGes5Jd7FFfMnAYXucdKw2cJg/lQDN5DM2fVix3KQCFnusj++nAIclcXKkxuFxLcYhnr828pbj0PGwG8/2I8BhKmmsIFzy/eSABoMznSwBo6USkJsadyRnJ8au49/zStaUzS5JoZzoapAI+B33O1iqXBPX9VnqvOW+OdFLDUZqqJP24xasAZkJ7agJi8R5s6h3I6nre5Bfm6aNa2yPL3T/8PnoQ/kmw/IB+cdjNOV7+dK+/PIn9vNf/Nw+++yVjcfQNUTyHMlsimzYHo6PXzZOEXsJfg/2dzuu4C385n51lHitl1wGsER9qZqlxMOjoSYrREFRAFnqQnW0LYFHF5rlv94ZzjsHYozAYgwgrzgJ4djEoIY3mhwj2dTm09CclfF2X1nzsJFeeGyhPmQCu18/BQ4dmc6XxXX3cTDsFMHWOZtGIjJPtaS4rKeyyUiXgVVUaRyCGRc6ImfMFCujQgaPZ0PB5MmlIMoW00vSY8ol1d464FQb7OFxrHthlKD7Z0tGt2OsynP1MVGIwj9EmcUCV6lcaY7iQrw6n0SIZSz0GTjH+BkAOHTGYRg1BVwe/Yj8XG6fgCEaEfUUhNRzshFRWXTFHnwCG/PHzbqnTz+NwD//ESgOcgo2wy6ho+jN7dy+/u4tmWVkFbB77IGMPkYCJ7azbUsrsz0+Sx+p8t1LoNx1rHiNG7Y7SznIbSRJqE0s5xIBHsoHWLKMjB5LDaQCtlqu7E9ffW1f/e7XNp3eoVckeVsAFMAmg6ixukjDBp2WKrcZHCestg5AE2UO4QTFNXcG6x1T7iG2Qb73tgqTu1yy3X7fnvUpSan4vrSwTgN53Bf1uajjZ7babGw6W9jdZG43NxObrDa2Q5fa3pkt0VV5tbO7+cKupnNboMSzNHLYU3+OGeIeqiMCvvU9wx3a0CQsTLYCJGrPARA1JuMPbLY+gcM+Mr7wd3YokUMiT34SSlQBMHa4L94UQWUg3G6ZaXbQJSdTi28XQfaOjEPoG6IJh35YZ+GOqYOH6RlKc0ygIatAfJ3tc8wV8jQOEOqiJWou0FAlT/hOsKvcS+SZAFqesbO1N8MozXjA/FNHYIDhBApwLGdyRvkzzxGOspdyq4mCNzjp16YmuJ/Vbk9boMBR10hWF9aKnRGsG/NZDe35xbm9en5JtiHGDQGC5qR05W7XKFvc22a9tglKlDcb643HNnr+nOXD8/mCOpp76BUGMIb2GCg9dRYxQJ6z494+v7ywn758aceLgY2sb6M+9O4O9uq8b//2F1/Y6BwNNAYECQlAQagcY+MgimIJJPPFaKN37u5JXbO4+mBI6EFH0x5pPgvYYEzhk4oJ/9LYB76Md0B2vzEaqIQJjsevfkFqFcSzPgQc8nNuZx9iqKQ5yXspTpTeyP5v+b3RAKIeoB0M4k6jgQYBrcJwOzVmSh7LV2/63M3PCiSP11zg3+2/lNUAHMouYd2DAbhbre0V9KIgLN/bkSmNRiSYcmDIgkmKLt2wYTfXt3Zzc0upitzxF/MQnZEXs5ktF3OW14J1iHNonvgzZzd5rYvS9ZgNhCpIqHJkvF8/F+MTDMP8r8ZFtkvsVrF9Q99QczAaLanBVNdeGL4550yuXIp13mtWkGkOn4JAASzGv7mcmc1wqGMIW3AkexDJG7A41ZBKJcvL9cI2662t1zubTJb24cOdvXn9xt5++ztpQ6J5CsAT6vxRmVUmkrZKC76y1QUwlTCVNlWVdx/9SZqDWkz+IBvrpQYWBWxof8/XirTZ0rohrpT8oQh/WdJdAcXCNoQ0Bq4DjEM2SBEwpVt2u++lyqGX2GYbd9+zd58P0QTRoVVi6uXKzaYpDn54skmlyqmsWcah41Q1Rv7o2JcPCKA7BQ4bi13PPPuj8axCsLUF9OhxBqDUfTXduojx2QQcFkAOQEyuVsjAYTSdCQDR1w79CI1Vvf5IzKnJFgGy3boAh73dRhV22Yf42IAyO9SK30/A8Hg/4TAnwKE/10DVPKGcS5kjrq8ZUSVzIzmlUF/xfoCfXXa9zl1fI36PlBxLoKHuS43OKixf55/3Pte32+s+jUGRQeVnHt9rQmexgsuxJlCCPGQJMjSbGe4MAErgebtubs/Y/fgnP/nCPv/8c/v8J5/bi5cvqON8zmoYT/qV+gxfn247VErtZDOsU+9o3zX/Cbz+P9cLL0AREBK6FoHlEuT0YEOd/TQRtHnUWyR4CieHGX/BkMzCMUMEUFHdAbcHaXnIPxTjjU5fTCanW2srfoCt5144s+sOQzYBtRaS97EF8InvN4FDLfKYqzUADQqo0PQNAAAgAElEQVRrPmi7zU9cdfPE7Ymez9dwqHwqx7fPzvTQ+cy8tATPkTo25TnpelUCJbPJQKPxHHREOYzJiPmr0mqBy9VkWT48fFrIsejDES1m0td5m3QYm2E9bnBfXXLdN/QmOKpgwXf7qimAK0jNXBBoxdyN46NzJ8YlNmmKjPtYFsCwgIYidLTn3SdOoaePPY3A0wg8mE1tDg2sDEDD+8nC/vTta7u5n3Ev2bHkaM/KDAaH+7ohPxQEhh1snCFl+OP1SJbFHtd+WG3gMINvDRvtXYBD30m2BQyzPkur7u/v7fvvvrc//vYrgoaHPWQWIhPojiA+P5BsPhPrDF48fI9GF4n9gQCxJuUiARQ7k4wWAM0S9EUDjWAihl0rsUyXo17ZODFG5b7947ULarKT7oTrsyiRjSoDfYalmigljoS3B68st0M5hje9WEDP8ObWrq5vbTJfUbNw1xvY9qxvi93ObhdLu5kubLpc2XyztUN/QEYQx5CB0U5sqCPAozQ27tfy+rzFLLO5ASy7k4z9QN15hyw5JKuN49pXohRsw2CSYc84CyDrdCybjENsudJ/jvFUx8wKeEcyrIeGLOwsLPZ8gHfwhxjTZLYnBtdZiEUnk/ukxp26kaUKIa4xi9LH+woicfyaa3cmTgCL2OsBkPM+PFD0sjvoqpGx5TqMBYgsGliewCxJw9oJXI0k0Em4z9Jjsk/7Z+x0THDAnxd8GXx2DKDkDMDhiM/pcjy2ZxcX9vLy3M7HgPIiIaoAa3vs2c2qZ/PpvR3R5AR+cx/duM9sAY1MzLP11rYoO0dZOuYAGhbBx2USQ92s8Tu07X726oX95Pkz243P7GzXo972brexF+d9+3e//ImdX6IxK0AuVDPUDukBCNG7AnC490qgAKg8di42x0XUNWTe2IRr2rsq038OH0xlgQKB5OuHJrNLh8q+nAD3cVwHiqKiRiiv1m6JB+T7ltggAO+it1btQQQpkJ/LP53AoSd127a9nchQDFIZI23gMGw3ry/ihiIn1G3rHgUOqbu7V6wa0vYoL97t7fmzS7GJwaqjfwlGIgDDI5ueXN3e2Q01DFfULkRCAyzE9WrFhBKacSwWM+oYAtTS/ArRAIElARYiqRLgoRqdSL+T8g7OJqxlyWIW8rk5Yz0noEIPK+ZYboZS9x4PpX3/xPyun6+AYvdeG6/WOKmAjg52l0/4/DoFDpFgU/M0gIZiGR7U4IRsw51t9hvb7Ld2gGboQdqR11c39vr1W3vz+rVdf7iy+eTOlvMrshb1BD2eDOCNDG8kKCOhk4Akb2DUuMcurTNukuX/1JQiKNpt50IbaqbRyEY3GpwodhNfpjlnOY6MwTNA6CehWGqK22gEpI1Gyw6JBIKmJV3WvDWu8tCAS4Bn5z3wqv2dqCwIhqMDhyjtd19AYFB0VQ5G/Kc2RwkL1E4Un15YE/D0Xawd5zaggzb45r7PA8Chjv94bPxpwGGOvfF7+HXhC0Qxb4ytl3V3zQcOg/sIjnRzrWJO7bxUeT2zM4DmnFZZ3/8hsDYe7acAh3maSgqGvnAJotMcdqKP64ekzcKfbQEWo9zddX4dBtaciyTGR3zXE8mAqm/o8BKT+LX+IaMxkR73dfYIcFhmYWlwlJ9FmqPKUoRImvtPQ+tB/q8PmRckoXTfB27eZ9Yf9m18PrLnzy7ss5fP7YvPPrPPXkGD+cLGFyMms3XVAo2Ft4W2otZojzrq/hwTcEjt2CQdleMeAof/+7sJ7SLLo1x0nKATsz9KEmAyye4IOBQuLQMX+icaDtfzCMfVOygR2+d3IWbdU2boAGFhiQsDQQWRMwyJnJdsfOoA17Xh6Hgq3X0oaOyybX/Oa81cWNJmLJBTbBIt4LKhDJ0ndP1c17VX5ybdf+LIBCgX3X0DNMTfARwyn+S4ZdmAg3noU5UgYoC5PFUp0PAl6U/b2Qqfwjjk3IjLjuyHb4x57GO5nDyPVuaC8Vyr0K44vGQbCjTEGHBUOfEjEK2LvjBlI3vOBSWtAT4DCtabDT3QJYhIB7BUgJVL7TZNf87MevrO0wj8bY1AduIeygxudke7nSztzdsP9u76xrbYQ8peEhk8uFVVR1cm5nRlngCHHaAhXdAAzzqOcZLYSWBYBE6Np0h/WI4MGBFiMvdsNpnaN19/a3/4w+9tevueNlasqiqhoE0b2nC++Yc9aukY5nLh+D3GoARk6V56BA5roJevuwZwlYnZdYz2TC3H6MiPheMl21qPW5p9eBCEfSo0VZCnFFsPIBG0WMC83NtytSPj9MP1rd3eT1nhgO5xW+vbbLezm/nMrqYzmyw3PldUWlu2Ifcr8IhRLhg+S/2A+x3OFhVw2Nz1wS4DYCjgcCBNQjTl6jvjkML8AoTEUD8jAy728hpQqWxUpco9NtBQojRlpenbRKK2lqEB8CE44GwRJmt912ZMw/OJxVhSu8knK60zSkCrSV9CxhLQBWypB4v3CRwSPJKvF2LqOr+AQ5TU0sn1hDOYjmjKoNDTGYf+XQUQOXjwEteQw2FTIOkYY+wBmKLRA+YG9cvotFe9TIwJwDuUieLfi/HILs7HdjEa82+UBQfQhWsG6LeCFuZiZ4fNhuxQHG6129p0tbbZemdLNNRBWU9/T7bpea9vY5aXq4ENAItoJPPs8pzA4YvxyFb9g/W2aiay223tpQOHYByuN6rg0eNSABTAoZid6v5aE72BFfjapZ3zZKcDzBoGdb7VjwPPhSEWY+ngodud6tsEcNj0t7F2S7lSJBV4eJ+bYXMZSAiMFfGg2eU1A3aBK4Ctlx+/h+ptM1qXaLJl4c/Gm23gUNd9GvzTzifGYdee0Q7dC/jj4LfMmZoMcAb7ubCeMS7j86GXyqqxzWq9sfliaTN0672d2N10Zsv1mkMIK3PcLm05X9p0OrXlHFqGS9usV7bZbqjNFzIS0rB0bUImVdQtObqDI1ikzcylx33ZUv4XXW2TtEUGWEUUcW37rEkYCav0ZGJviNL2vK8U8CpA5TiWBptHQQIEoxjgpAKVGhNlYDiDhwDh+TeAdQKHAu9JTAHbEKXcxy3Bw8V0ZTfX9/b2zTt78+0P9uHDO7u/v7b1cmqH7YrXcNypxFjAaATRztpykgWCZJnLWFttHyOAuRz7NXdKBd+nLMvT/bRdupkAO184p2dxwDGVffsgyw5ocfipHKhjKZWaVUFioQCHZKw1lqXb+cSmKwme9tU3zbne9QYm2K9wTi9BbgCH3rAF5V16Dv2yx6TF33Eyreb4eQgDOGVJxghmok+TwV3Hz9mXmXGYQM8MqhRw9UH/sbnfNa8rW51gr+I1dW0Pm96ImaNhSEe5bx2LJljFNQ4AG4zD1dSOq5md7de+Y3iytJMJ2xr+AJzyyx1xewXO/3/23rQ5suzIEvPYA0suVSyy2K1p2XzQ//8R+iAzjWlGTTWbLJJVlVm5IBM7EEAg9gjZOcf9Xn8Pgazs6UUjG4AGFhKIePHeXfy6Hz9+XH4Kx0tGs3nB8pkV/KP/6P5qYH0BoIVN1KgFECw5lsZXJCDyQdG4Tx93B1Z9xTouoCSoxrLOgeZN7E+xr/CuL+39eE1sx/TvGAtqflYQeAcZAYKGfZY9UmYGCdEXhzY+OLDj40N79fIFm528enHMagr4pswFFxG4mHtfPamShUiea3A7N6GWdnsX+736tZiP//3zzY5BCoMmddJSNlK0cRh1OC8omwjEMhZ7ML6C2cYyUnauDf0eCVPDgY4+bMjKw9FCELjabG252dmCACKcuLbzmtkNeVPFCnha2yBXCz/q6LbP1u3Z6I8MelpYOkPCOcc/9t2f02bDeDb0EPa93s1sAdoKcdhtWP28HOQB5Aq9P5wDAA4RbjIY9WtxW8UhWDZomCIEA65JWZDvKlxcjHJkhr6wQfLMeC4rOQP1NIpD+GuquqtDoq0ba0lEgyhFVnBDsd3SJcmFohvjnhmQVVslgndsXKx/mmpnaxYns70gwk48I4hPHOjPv34egf0jsK/cJWxa6BldTxb28fTaTs/PbOXO7BJZcd/f0C+CUUM30zbA1XYgw1ZkB7NZvOwQy68Ah/m6TwJwkQFlECaxY4rcb7c2ubm1k/cf7e2bt3Zxfmb9rhw2uspgkLEphwzLcAzh9o0AJv9bfs78+dUnetxEJc9ABg7jDGv/l0NAFolcqLCDzVCi+n0BCoZTmMeo6JyVYFFgAv/n5xFlJ1y/j4ExSvtQIscAGSWdO3t4eLBPlxO7njzYPRg5a3TqHNp617XJfGGX06ld3N+xg/IKpXN0DQSESN+JkaHODgK5kruoz+7nMWVY1MHZFd4KMIX3AZAaDvCNElQllHAddC9VdYVKCVky68CggMOmc4kxKsAhSzQchmP+q8InDf/ay0cwLgDQVHau6wLaAotTjEMHDtsBVWk85BpBLb3kRsmwN4rhsGEteCUJwpng5wQoG34z08nUnwxnWxly3OcIwGEHun1opKekb9BLVcngGw+Pg/FHaaWzasO3ASiIsR+NhmRYQQsOQIHcEui1ATQc2uF4zFJyAohDlXSziYyf6QRQ+uh9jNLRld3PF3bzMLfRcGy9wdjuZ0u7nEzsbj7nzqQ+HbUAN+ymPYS9AaiHYBv+sX8+/OXD8ci+fXFkh/2uzcAgRiW19VhC+WLUZalyf7iyxVoNRjhd/uwFHInmP/S5k2+W/JiaXPcmbgERp+qKCGQi6AlwSyXNj1mH2jGPq3yCmRYBciRwM8jDv7FDi8rQSTwgK6sG4/z8lPimx/k1+mTJv4p1so9tyPjkVxiH1ZcNDU0HP1v+f/jDbgr9bSFtoBtCcAYzE5Va2O9gxFJBHPO/WNrDbGuz2dru7u/t5vqaXXuX82UpfwazY7Va2PTh2qZgSt/e2fzhQRqGYMsBaIIeFUBz7vvokhwsQwDp+pkNf6CrWLpuC/BlEsY7d8f4tWUuBN6FzyubX18TySaPF7xKSbZTDZ1i7cYaibVNO7evMYrrS/J1/ln5bM5nVgYN8fMGTELMcwCH1JSVJheYwWgecz9Dh+SJnX4+ZeOxd2/f2OTi3DabpQPua9uyIQQaNrlsgcc++rfWJkGa0rW9BQxkvz81+3zK5+PYfEXspDM3xbaFcdj8fGEV9XdlbzQAwgj8EsjBEuBoqS6Q8hFw2L5PZkb2lOG2gKK9zx6NO7zrK8/XjoDBkthKjEOsdVgK7K7GEz8Zo+eJCL+leSe6TZ5me24xHAHFi9lmuYPQuli6b7fJxZ+NuWrda/WJ9N62HfOdVRsCBijF/7KmwW+9VsbxPV72LTCtyuhkny7GOO5RcIF3VZ7d2Q6Mw20bOGwN076x/wrgMI55Xc0ZhwEchgEJMLFRYu/yIwFiY80UMqd8tAw88tmi/LPdyGjfoizrNuEwAQKW+0F8oYZkTaZorBFPtcY5t+dzympL0m9ySfG5Xj0kLRA1t+kMHFx3Ih0kIuBvHhzYwdGhjcZje/n6JTsiv3r10l4cHdkIUjn0bT2iiUp1998bgKece9m1rFmaGirhbxGDZX3DRrzzf7Crsujcchw8Ex8Mr6RzoCF2A+QZGtywBJnxXqCvbI1YRMRH3a6N/dATmApBx1rCDMAQQuarjcBEOqbQ0XGanEKMqukRc6P11DQCDSPDf8QrHiPB7d98BW7oH+2ORrp62fQuzhkBFIMvT93U4gi/zF7ETIYtnord0dJidJOTAjotiYGzFGoDD9fiizISjmniEQYA2npoPpk7chpzPav+6zpM7KiYAbf9xySzGvEkTxwuNJ7U0oy117brzlIJhoyPTpTUhIaKHB74rPH65oGq1/tnpGAxMvY8fHMjGd77F/QIYvHkrMwzeLh/ITz/9nkEvjACJXNXnAiU9YFdtrD3J1cEDpfrpa12G1LzEYDjW4YJ1afSeyOT2L2UkpQotgsJOyUYsuP4CDj0vEYbhMy3H4enbrfJ3AvQT+/3kwsi9HQUeyxPfvPTT/bmp5/t9uaGIIjt7hkMshMiNOKoQwUgFJVEeF4BhwBfnjrEy5mYylrDOeUzFzu/o1PSBlXLs+SzKpphBbMmsQUbzlB8uCNcYlhWX0LVCgJAGJyybDglBB14Q7gNZwVaLP0+QCDNFRKW0+ncrq9v7OPVnU3nK9vAOgOQ7Q7sdjqz06sbu1nM7G65sCUAOGRpXVMGSU127qUgvu4DcwE9qgBGC7uCzp1KZANE4zgy8ytgqpTLgsXDexfQAuAQc7jaqBMy5lxAAjr6gulTDwgNlc5oNjehYxXdUOt8VVZUuB4ImsFuHFC7hgxTOqE4kQVgETh0R7ecv2R8BFNNYF4cYVQ5oS/ijUrC33Mnn1XOZFn53717ctSdxEyz2zI+utdV+TCz9PrGegYoh2desfmA+xOJRSsJFAHWKBM2lCNHYtY7DLKb9WBo4/GQewY6cGh2wCoBAHqDoR2OxgbWH9igcKip6xcAMkrhAfKSoTUkR2G2XPIbyezFcm3zdcfuFxu7X65Ydo6k9xjlz/2OjVCJQBBYHbfJCelBekf+6aDbJ8Px5cHQDgd9Ww8AoPXYgQbgEIDD/+3331h/sLJlAIcuQYBLRTdUdY2NOXcJIGVFKxjuFIFYVQHAVJBfPpr+jfHWvldSX8A69pwavxX1Qs1iIX5BI9H17YL1AY3WbBADfHbgMMqXEPr3IkByP6nMRXa+XXvpy4dk01sPcCrbEYGGAFlTqXLy6Wjzkr+LcZNtdBmIHEukcnpBqXFs6Bpap9xx6twN+4xxdXF5rAfEMpP7qZ1fzuzy8s5ub68JCHJpY82s0Rxlyf9iT9xOr+3+7t6mt1Obz2YuTO/NSwbqSo5OyNj3KPsfgj1LNraYhCxRBkCHfcOkQrN8OEqWY5xhZ+v5pfhNx2fV8nNakLM222BH2FIRFWCXJFVVYwMSS2DPmfSqgEkFsiNor0mqcpwwlvZzNBHBCKRvl9wg0BuFrcE34pvlcmXXN7d2eXVlb99+sJ9+fGOfPryx24tPZh00MRKrDqXkmEWM3TaaMjloroAE614EhC1KeDGzBchLazHIIhV3KjFTcVD4g3YpcZamM5FYSplt2VyrKThvsJqYFnNgJc7wOA/CPyprXgegm+sMHKITKxjv0DhE05lasukHtT+KA4clbk0Bj9tzRyP2MK9ctoLNgsA6bAGH3JcsMyC7Sr6c2P5PAodaGv7VDL72xfLNELT9+nBYcEGBQQqR86c3jFb6XO2LChzGGMeGyh5n+J9a7/yIXD7O35DX72MuRq4siyMBwTIPcMsB17BvOSHfBisDEJXZ26o5ynxitphaB4xDOc6qsvgagOSrgMO4UPK9wxbHsLtUTpbBiwHS+lYSI/yGwjRMcb18GPkPmYH66FwpByZfnI4EaQW6dp4+np2QKdjstlLrka8LgJiJMb9o4Cq+5/M65Ht8fH0Tyj9iBk9M3N0OOugACnvWG0jPEE3lDl8c2TfffWu/+e47e/n6lR2NkTiFT4mGdzU5hyHQ9q1M7iZQ7k11iBcpUQ3pNjWZqnhPJDJxnzhX2nEO//1PV7MdGH9Lz9ogsyyHTQaUkwRv1McH1EY6JMiCdXDjKBSTQ4KSTzjN7P7mjgY7dlGjRsOFrrZ9L8ti5pNaFeqAVTs772wNgArZJQQP6NQcOjpJwLvvue9SquOizTxc/GeWbqQa7yKmWeZah1c3od3SW/SN3cjooDylaXRiYVY0X0FifOUMazHu/EQxZ5pfTa0uuolRd84x1uvFBq1NPwaFFZKchbSpuEXSc8ThXojrvsJFx2/fU73DaJySr5XvP8Y8Pi+PyaMNXEyvxqqY1ASohpREVZoS84FBl+v1lCCf5fbqUhiBewkYHFjlUeTjVj9z/3zuC66feobn3z+PwPMI/MtGgFaGMZuEyCVnAdBnZLOl2c+/fLJP5xc2RzlF0efwYNg/Kn4PBkKUYpW78OZJ1CtjQxIdstkWtgHCcAD3AYcNwJCsQAU2TGtttzbwjq8sSSbqp3MLfsfB4MhuLm/sT3/8J/vlzY/28DABLqLDG+dtS2uKYE3qmMwzzO8931u+p0rgqs9Im8rzQ6wTPp9b+Gzf2raOAEOw0/x9tJcOEoTFjI687Xsq+jXUjV4xEIYw/WA8suMXL0twH2wY+hM439fQeTSBYgCGNju7uXuwj2eXdnE1sQUAYzpbA9t2+iwjfXd6bmeTG1sjIUnqnfyS/BWKNI1zkL4VguT6yvocnu0WlY0ZXzBHySwD2McgXdUZdLP7AA8AECmQhR8D3xvntDowg/UmEXr4Ol3cI2RhOK+1fJTLpoA99SzPPkaUc4tlNHAZGZTwSzOKpa0O9vXQ/TGVJGq9NMvgpEftescOrKNEG91i8cUxpRCdyosY2iCx6+n/2iRB1RX4DLpSCA79ngAcYu75WWv5iCT0+L1FF1gxQ1Wi3+sPmYFnoxlfg1gvANvH4xE7jQMowDeA5qPxgR2DaYjPQqL6YMh5U3dVOMguQeKlwQBCl7bj98N6a6fXM+vBf4CWnM8hnlUam2CX4pHUcVh+BfzaPgHL5WZrM5RHbtZ2NJLGId7D/Y0yezzuekWNw//0/Us7GqB0VR4I9xmXohcX7XwdZ6KQj0vbLhX/iklh2Z2cXAj7GHZCJdEBJArwYbWQAzSd7c4G2IcEzgUoMyHr9od5cQZyTR2vvfbD2YVxD2DNFQapNmLRUKo7UL5nvh4h8YzVtFCBGAOAVmj0t/aEN0F5gNb0jQWAQhuqi8nwTEHRxvR5RRKAQHqAjyy772o9EwRjRllst+3Kjns72io2vmLZeugYmp2f3djHk3M7vzyzxWKmmBFs5E3tiFw6AK/WtlnOqIO5WCxsvpjZcrlgAg22bDQa2QCg4cGYgSQ+EyA5OyY7cEgmIgNQMcliLTT1C2v3ZNglrbvK/I1y+9hvtQSvzkk7jmCY7iytDF63S9ywxNAMCPuRhGTsH3ZHT+uPcRqC57X1+1vr9iUjpPcgQB5C9dd6NlEzlE3HlmuzxdpstTKbTO7shx9+sD/84Q/2/s2fbXF/DoPDcce+1rrSN9dlEOjiHMC6zk2pXA/96YYXCQyRJa7+RQERaqmlDKoneyLOqrR3AUYBxviaE7LRjlF8Q6wDsSwZT20lghl+WKPMkUAQxgHnp4MrOCMHI+qnQV+zt/bmPAU41KWaDLwAemW7gkzSOGzJJlO5fjSg4i0FKEjwsGs7aA8HkEKmlcBMnO1FvsIP5/DL5DDW9apnFaPbH9zj3HSfbqugafx4HN2pqQeswNWUEK5/Au4R5cPZv6jxZsM20gfJrNE8hzGnuE99Ho1cxOhl/tQcptjdMtBYy56AjfWhzZxsZ103sS81XC4zRy1WAIetrsrtkucMnu5DZGO9NRZB+kcCmoNF+wjv5fO3yotb1+MaaGwDEQUkzxOM55zk8fiCWdl0wkQSC/vQ17dngnx0kpSAMlHuo8mmkomHZILvLyaZG2B76KHKZvJUx8FAQXZpikYzN64P7AdqNqvVFnCh/mhkx69e2jfffmvf/fY7Njw5Pj6iL8JYhmMVgKFrY4cEjD9fJHGqDITWukhUykxCezdXOMW522ajh9xSHsfOz5PFDqDh0tl+QcZ3bFXaLQ7WKXOp7CodSmG2tHcqlQFDwEV8vRyFUjdBZPOSJBzqcqidrejlGLEGoxyG9HOU/xA4lMOav+D44Dcqw/Uqd2aCvWTB+ZMlM+NvjgHiEzjA2CsHiwPIKcgsmHkCLbXo6v0017T+tc/kx/1zLHOpUBGVDgUigbGhx8NN4uLcOqydVYgAJIyBl9aGM1DuCU5VLql3VkFbxF4Lt+UUtmxrfu62w4hxL180fk9Zk2xYouNkGPvkPEawLJyfbwqWYXFmQ6smlCAcMNX54tdK2fk8J3SuHh3KX3HPzy95HoHnEfhXjYBkuWozDAES6Ji7s3cfz+z04sam8zmboATDudirnMxBcskdukawwsoFdRUlQNXa5+0gvNrlZNP3gHVx5qkRiQw4fmY3z+3WDg4P+SAoycSBi0P+6vza/vrDX+zj+/d2P7m13W6lRihM1MghiY7I0jhplopl0DPsbwYN42c9f3mScgZVfUcvifDzsjrkzcRS+Qwv2y1jJSVZZ+qgEQg6PjdZlypDqteTZpTmVucSznSUgHgjr2Di0UHr2HCo7rsPs7mdXd3YyfmVTR6WtgM7hGz3rq22HbubLezk4somKE0mk23F7qYUe4fj4F/78nx0+rYOoJQzUwGVgufUsY9Mz55tvYQcY0wwCSxCjjVK5cEc7LMcnV1P3amUbIiAQzBeC3AI1huYStDto5aj2IzlvNcEaP4S06uAMLsdgQRknZE0pf9DhAfst1oMR78ts2KjJLiRCnen2xs84PXBtlQiMEq2dXJyDuhrZZDHnVF+npfgogmQl0+BAYWyezjdAEvUPdt9GIB8HB9fu7gsnWsAb85e9CY+AL5QinxwOCYwB41Dvtz1uUe9AQHEly+OCaDczx4YVAC4VOZbemYDaC4OR7bpdrh+rib3Nl3vbDzAvGo8AADD+cZ8j0fQtEQznWD/IjBWYzkAqEvorIHN2O3a0Who3+D+gDSS0QDbsHPgsG//8P1LOxjubL7AnbuP50Ff7JvwczXfsZceg2pcfc44jbWSgUMxZypgoqYpDqSBaUjWVQVuEGP1qRu6HzjkpLU7HCcmcj4QsPaxn2OtyNeKwEWvzAFtWvINv3o/g6a+v+xzJ4ugyzU+kxqjDhyqW7QROOwFmYck2gg0qyYjS4+dkYlyYawB2Xo8uljKkClAGTzWHZpuCOzus5HX1fXEPnz4ZJeXtzafLWzFslqUxa7ZcXkxf7DZw4zSCw8zaBkuWfI+6qdA1ve92NcDG43GZBn2UaI/HEjn07smB3AI5jLPEAcOA5DOZ0kko8hQ9NipgA0EilOyIuziF/xjzQ0C2eb5ETYrny/SHBcrNI7vKGEms69W79oAACAASURBVA9Ahneihx3tdMCarExYAusAEaEput4ZiMaIOdHp/PTs0v7y17/an/70Zzs//WQPdxPbrB7MdkslaqhhLsBYsaDiVgLETPTFKgIg7Ky7cnomIK6eKi02Wn1/Ae20wtOWiJhQ86zKvXZwVWMgdbj1JE/DXidyR9JlfwQt+iCXRCGfXxIaOCMIZKDTfQ/dvnfWWc0aDSX98IlT1J+3HdD5pzbAJT+7+NKtIRmhc8A1b6lxiLMKmVO8tnaOFXgIcEUJu0ZWL4yd+0cFYKUfIUCljvdj4FDlvnmU9gWnzjprxfb66MQEbHCuI6KMks2In5Vian61Zymum++99Q7KABQrF4gL14bANP98ZwrHOaB7bn4egS92zAYZzDUOFxOz+b0ZmqPQn23pa/4bAofcf9GDgDcafo7Pd2u02v8suA0fy5EqPr/vKZe+eWyyfBf4OOqR2muhiT/EWuI+dBkC+kbZLuhUYEdy+cGSqWBTOzm8AsPBEmCljzMMfQ3TFuJchE7tcMjy4+9+9529fPnSXn37DUuTkRyqcY0/gDOquOZdIzfuN5O12klEAocuYaexlW8QfmWsnWy/9TolSvPvO2fTxW4JzUEH5/hHL0uFe8gsewZsvKSCXb6ofWhqcgKquCFbJOCQWdayAVV/juugfIEafHS24Tgro6kkoCYzjF0I3rJblgPyubyMGf/QsvXsuJq4yLHNa56PH8FLMgxy35QdKUBYgIbBYPQVHABqLGiNVSuP4cFEXpqNvRdGoBtPIueRYx4sQoUY6nrnfyvluWUuPCBmB2AvSfEpTidhOeAErjbBzniOAF7DuX6UWMg2ttTP18BGRsr1lcIh3AM4PrILHL9qXEUBriLERMu5MKph1VrUmtF46arYEAjSwhbVeQntAw/C0k3oNY+N+a/Yr+c/P4/A8wj8q0cgy08I/JjNN/bh9MI+nV7YHCwMsteVjqB9yYbU7QTp+ehc6WBEEYDneSEWDgMqHSw6BluAYH6U9t/2vpbXdMfXbS/ApHwPcCLWq43dXl/bj3/5i735+SeWqumc0Qkn4EfgRHyXktIUxGXgMN9PAyiNMrNkz8pB748uf2u/vcsBehmjBArSxrpvEKxtNqZosZzwupK4o2MDVp3Kj1BijiYRCuRZC6IMOEtABwTPYP+n84Vd3U7s7Hpi1/cz5GCtPzoQSNbp2d1iaadX13Z2c2MLD0x44ocPwcCzPmf2n8tzkvWiz9a3TgPm46k3oxKScPiYGGWQjPLjAA51ekjjDOXPYKsB6MbbpSMHcBCljGR1kWEqwAa+z5DalR0yhaJ0sJbKBHsg7ksLmOWs8J9QjsjyFi9PUQcRBtN0cCNxm6oRwnGv6z0c7uIF6b3u8MY1cE2dyl4OnRLHOp+jrkJsEwEArjsK8AbA4WhIfxGlxcyGYyzhA0aJJTUI3Z/DNbykHqwrwuvuL1LD8HDM92GgcU3sA5Ym43M6AlDAupLepIMFPTHFMGAjdCrfdWyxWtt8uWJzlNl6Y4doeDNEEGrqzoqux70uG+EcjPrWLWxQ+Zho7EcfFazInewMgEOUKvcHGAcxQ6BVt1mt7OVB3/7h96/scLCzBwcOA2AL8yS/tdZ9ZLA4265ss8Lu0B8qOpZ4hYJY7TX3jVwaCs8im+MSAngdQDJnlsb9UC7H/TBepw0c7gmyZSu0m3gXvhWJbUeSe8/5IXvVtNE5EIq3tG2V/o2guEOSAc6NNnBI0hVAeg9oCjjqZ4t4K+GNyt/U/ajJnrQMsV9FduC50x9yTc0e5nZ1dWtn5xd2czOR9uZqRXBwvljYYg6g8N7u79UlebNciZXs80WtUzY18ZJjlKGxG7JkK6hd2O1bF6Xv3iBI+1/NmZjMCBvC+ZfIvvamxlS+cj1nopS5rI/UsCBsZ9j7fG40jo8I1BPZoH1exvp1WNTBQwfNvQEWQUF2jAb4DmIc/t4Xs4ZgI5IxoJOsbb1b27Lz0m4mU/v0+dTevHtnb97+bJ8/frC76a30D5FE2qytEw0SWXKozxRTxG0kD6uVx56eWMDnuJ3wCEfjWfwHj0UcqJJLonWuQD6YY/E6j5/9XMZzxPrVf6vWbt0SUQrp9tlZZ4qNAv0QY6hxpits9NsJYkqw6nVfONtYCYGWckMxDnmmgM2fAapSsRa/VDOaElQ78YXrx9nn5e1+Hw1oRhncJuOKbLEACWupcgUTa3TGUtQyhW7TCb7iZ4CCdR7qzxoMTVEGxGpA23SHviTBpbnSx2R9vXjKcC7d5sozaFm5Pb6X014FTNav8EfCJ4lnYo1LAYyRpHX5Ct+/2e8p690vS+AwTnLsDZQq/38EHBYAUQv4MUi853wovwrcx8FD/T50mx+Tn8rCjvjBq3CE3Tf3c4Pe7vvTF5Dfp99vZMM5b7AZSjgjwa31KxZtBzINqAzxSl09qnwiyKUcHR+xBPk7lCG/ekkNw9F4RCARhyh8C5ISPBnGniMsK65LXlaigoC8wwb7lJ6jRonVA4FZ6YzL9qgBDsbmYCVJCzicPCx3yNtCfJ734gaDgRrKx9y5jsYp0LtR5ghgHnQJ8b2xJYDDrWcYvdGJns2BH7++ujWH1oqDQHTWnUIb72EmHc6Z9CvwWQF+hYkotEt/D8vdsK/JgMzAYbmTAtAJYKqb/lGJLv9Wr6HRyRs/g1QNE9nKNKUd0GAYaqzDYaEppO6Ml4p7GIPClQLmFqppYt6RcZgcrhYQhkDFl5VnJx7vSAUIjixmZ7MBrFUG4RPV2l5wqOtjRJ5i8zWNWws49NKUAqIy6xiOnJsI6slovMLuIFteu7vVjcF3xC4jclw/z12rL5mo5789j8DzCPy7jACkGkD97zLJtFhu7PxqYr+cnFBUnswmloSJ2ySIKe3lkphQzWMcrqEHyCIBTwYROKy+YuNQzQfnvgM3H8DFbjG7q/JhCQybjUcjsj0Wy6VKSNc7uzq7JGD4809/tYf7iQAmz3TgIBZwuK1lyQSs6qEfIICalCW71WIk8r78CIrHFEM9l648ZoW0p7U+X5zbUW7hLqgztOO6FRCon0NWGZKQ3pUNp1O3CzGNELVfEyzTMHgpJHWwRrZYLO327s4ubiZ2ffdgU3TNhRJbf+wMNIiTdO3q/t4+Xl7YdIkmE2uWgvQHAmFRCqvzUl88OdLxXIFDgQElYe9BtlNUFeAAHCaDEj6PWFgAcVl67LqFeoyd9TsCjhnkkjQn4BDJLICH0tjUOCLYH/SkgUjwDP/18sIcP9A7KIBmHGM7xi3UDUNJcVRrJKZgCJY1PCq/TjuwICBI38oR1BLIOWDJv9ELcT8i+hfGoMbca5w4XmTfSZOToAY12YbqesomQXKE8ewAYQGClJJdLj0+IOdR5Zp+HegNgnF4AMYhwJQBy4MxL2iAAkAQviUbETGxTfocnd5taGsjQGbpsmR2cE9LsME2Wxuh4U1foBD8Ts4jGIdshtNl0lsAFXxfdFN2R8d1TKVxCNYjyshVpgTjFMDhi4Oe/a+/f22Hw53dz7VTo7GgQhgvGU9skSbI8Djxm9kCuF5JJvj1CrAQca03PuTad9AwtF+pecRn0twqQA3QyW0B2RfVcjTXU/o9E9/6d9gJUQJyFU2Lk1USv0EIcL89JwFabIAKIlbgkN2qmVCHxqQkfliZVnSwIzlQIJ+SsKYcD+0SGpJoD8d9Y83gm9Zlu7P75dYmk4ldXFzb5cW13U3uCBhigNarud1P7+1uMuF/Zw8PtpzPbL1ZSy4H+8PXvtiD0q0agFHIruECEgM8ZPKIRNwACb1LspfrYd7FlGwFeClJloHlqg/uk1QQ24gBHXD0xEPM7L75RuzW/nu8rgC/HkvU9apkQO4AHphbsO+3SDSxtFyyB2iENH14sL+cXNjbdx/s/fv3dnp2apP7W1sv57ZaL6wDNju8BWf9yD77v0vFWHj+kMeAthv+LUZZ6JexWqGcIrKFDVCwAIcpgo89U8D12nG1kmK8uVv4Mr6fmEArwwj7qOcuX1FBQbRDHpE6AuSoFJ8iMfsy7r6HlXRSLEkIAesJurO9PuPrVkVnPT0TQrFDQ4LC7HPAhc+s1JLjeP7eeOJCbfWklIOHtDN+vhXWoSfromy5HjG6NpkvbgOdMaRZGuyNuZsl5j6HeUDTz+31Wv8UhpOWTLZRmiXlOfVDTJ7q3xXZt4HCPcChx7ZBmom3ZEmRwjx1SlWxeSx/1Rhy5h9dvj5zeT6fDjAObTW37eLOGYdqjvJvzjgkizFWaWUc0u8u99uem3oG1Q3Q+ik7eO6z6BkTazRh6KUU3BMIIWcT4H0DifPb3W3XXrXkEj8FR0h6pNxf8HmcUcXSY5Tbe/m9V6yQ7Qet5PHIjl4c2+vXr8kwPDw+tuPjYztCk5PRiP6lJGfUGCt8JY2Qnq9oISfyRACHMiu1QWL8O4xLNDyOs7kd/2Q7XhNIzpbM4OH9w1KYKTVWqhnChwNQRBDAw56lsV0aGIwfy4iRA3K2Iv/rSChtdnER3CWicC48LNd04dqIPLYye2Ld1awJtmKU3kRzD5bcAugKIlrKqDP7HvoVDBzTxXxEJDhewbm66R8ffmXQw4zmjRl6TzRgeVFndPCx6eAIx2HuiyECGGkXqqxOCwXZKC8H87IWzVDOIiIQqTqBdZNGvkE3l5ujNLZgwxGrpS0FeU4HfrzP/efmZUIPKcxpcxg8q1cHsBpq/S42vYxuMDmUJe15k5iyXlyvSMOo5/O8S4Np0sgEhnH3ADwda63heOysPmm8nv/wPAL/E41AyXT+mzwzThdIW3TtYb62i6s7Ozm9sMn0ngengn4dNu0cIu8jgEPX4go2EQGz3Jk2mHs5DMglWWHbW4dt2KRiq1PwynJiJi5qAILAbTga8bCH7hpAw19+emu/vP3Zbq4vbDSMTJ9ruLF8EocY2DFdNd8I2xT350Egz4QEAuYAsACbDh5mNo7eU0tAY/6emscMjPoBpPSVH6Mhm1HuJQWlYYkBGgVwqM+RxhKbkZABKu4egnIybMAO63Rsueza5fW1nV5c2uXt1GarrW16Q+sMx7ZDORUDjb4hdrmYTOzTzZXNN1tbLBcUFxsMQClDp1s1yyhnVTqbBfK6fcf9hDOWgxF2VBbTEMEVfhZgLcQFQS2AQ5QIonIinpuMQ4BsbAwCrU415MHJPCTYKE1EsZY6/B3ZZiwXrYBP1Ur3u/PsmAA+dwoBYoHR5yCW2Evicgm84y5osuk9uOC6TePjnJWSNI6TVGU5XsYsT6SQWQjilwRcAA/qRM1umF62SxAf4zUcMZOOkkz0MQUYyAYyvQ4bmAA4oQMbnaWx3rkfUMGyczYVusp2bQTgcAzGIXQQR7ZYLQ2d1vF+ljxD7Jv6Z2uCfygh7/UH1MxebFb2MJtxZI7HhzaGxhd0DlmSCp1SgLgOWjmQinsAmNiHpjcBAZVrw3oxpeFsICh9Y12ghHU8hAamSlsxntRZXC3tBRiH37+yo+HO7hYOorEM29eRa3oXr8Y3ntZfOFbhU0aQ5OC4r2tVYsi3Lmu9ONUOAgZ7GM+UGIrSMK3+V7GzBLoqmFdl2fYFwrrPoqaaAsS4XvV3m+n6APxl0/YnOrJ9yz/LW3aW6T7gEDdNIfYkrRAD72AM7arDVNSzJHgN86L9RaB5bTafrWx6P6W9urm+tdvbO1vMFt7RGcmDpc1nU5vN7qi7N53e22IxZyMvltW7phXWJZJMaHwCEJx7ZaQOyeXbWYdkGPY1D1HiS7AwMQn3nQvlfHAfO59ne0HAlk2vvnmKW5L94N9bqFO+bvm8FtgcZ10wrTT35HW6BJiCZrB6oWN4e7ewk8+X9u79R/vTLz/a59PPNpncMlEHjVkkXtY4C1By6Ux2MfS0RhnYS7izAC1cpc44dOMqcAgxV4pfxKIujkLdjKVBgmNEEQtm1mFUUPkFGtr2xN4EGGpv6EXU0vPS6sZBFiWThaXm/e0TdsmndUa3LicgqwJvvmeReBoMdMaBWa2Jjof0+/CSyzjlWEZYRcrUcTYIJQlITEywCmjpPCv6hX6e8rxhBsNZZ87YUnOaGhsWwLkNHNIEDx8Bhz6S5dmbkXi91+zKPgJRWkmKgq42JMuaYxbj3QQOGwBB/kgf5xYg6wANx4tHjjTtNImZmSgWZ4xVESlp7c86jpKR4cnupcpbaByyVHnuhlsWsLHu4h+Prpv3xKPHSmuplkBzjN0WfRE4bKzHuJQDt420sE4bMavjTNT8cu0VlqHPuU8Fq1zrQ9bXxVonAA+f1YFBygLGm2uCRmPr/imZAap2gKYnqg3YqGrQt6OjYzs+OrJXr1/aN998a69ev7KDA2g1ezMgt+PwI4h5YZ+5EVKsk56t0YxH9iNk2ZpnYjFaPrcuD5Qasu1/fdPWo2IIflDBhDDWk4c1S+G3cDTK52jAASkiCMAkqGFKOK/SG2QXPzAJmICTXoTbQncstfm16eUsbqErwlKMZilx6XDrmZ2Kqvs1PH9bMuyOrDYdYdf7CXCxmJO6cQM4lBnTF/4ajUe0XnPgUd/75O+zXfALxxUah6h/Xj5MK3gqQDCanuClKo1xxqE7NbEC4vrKXrqBTRkOPULNmYXWTKHWl8MqEgKerSolGu5gxTXSYIXYfAX/NAC5OYoSDfvGLg4D3Z+SSL7p+Seh5dTbcW2yAZkbus8iceHAc9tctZ2hoiXyhPErj9U6JPY5VU+ZxuffP4/A/wwj8GvAYTNQ/fKIgBu+2aJccGsX13f2/uTcrid31hsMyMpAWSsdHGq8VBmEso0DOMT541qJGWgMtlM4g6XsqsXAyHe5N+BpsfZ4PTcaYnlIAw/abSOU/nTMTj5+sp/++qN9ePuL3d3dWs82NhoBBBFMg2ARYshowtDteyKrxRShI+TZZDLSwjlioCZAMLNGCGa6Dl9kTxsHfZw9EUilB390VrneFV/iZ4sCm9DdVUKnIB7lLFYABF8ixJnh9JI5ugbTED4VynnX6oILPcOu2Wy2ssvruZ1fXpFtOFvtbNsfkREBEXWOGtbBRqDN1f2dfby4sOli4R22pZ8GnWIBzRVnaQMNxcuhU+gJOp7ZPn6kCSKgEoCooNEPdS9TBLOM2oQ+hvB/AGqxfBHPSqlFgFChcdizMYBGsIWgbYhyQzbrEdyR56kCh84k4Hp1Np8/GzrwAVjjacmmEHLMMTYq61XRZT393RcIn4DX1KxDHzK+ynN6+RNDWS95xs/qkZc0FZO/oVhKQAtBQST88Kzsgjwm2AcABglmMPy4BlAGPBpzHfBZWJIjjTmMEUvX4ZaHnluvZ6PBwMajIffPtttjR+T5Ep2a8Zlq1LeGzAHWAvUTUSbUtfl6ZXcPUwINLw6P7OXBIUubMWcAKHBvQ7BA0dHbxzFKSSmrw8l1oBAl4iipLAPHwj+xHtGwAkBGVyWWmJf1amvb1cqOD3oEDlGqfL/0/ZTjlyK3U+eE4/IF34QYRQqQqp5pLSukXfOAMfawmGlNZgJXSSRQAtQIwMl1Jn3RNXzL/Zbed2EqPy5ApFejaGnXZ812SD/nztApCNwzJpgrdMhlefpXAId81kSyLc0G2YVbbMloerJYo1wMOqprm0ymdnZ6Y6en53Z/c2YblNLzUSW9gC7J6/XcFssZ9QwXc/y8sNUStgoamV6O7J29B8MRgUMEZ0yksOkRXiO2IZjFYh32bDAIQN1LjkvX6Nr8KnzpfSBinqcI3ttzV2KTfD7kpFk7WcSHF/MtYouCcXuyQtdU4Csz69IMSBySUajgnIAogXbsXyM7+e5hZp9OL+3Ht+/sh7/9bD+9/cXmy1uW/uGL8iUMIryLNxI31CkU87BGeUhMRJwUIFmB6vxpA8BxfnU8CPX4XNM4YpoCbPuLXL+Mt1I6S8uiBnCnMWo1xSzgYV7fUarsQY82uUCj8o2co1+rAIdiG5bTjwSbFJwy0HWSCRjuOEMQky+X1oHcQsRUcYY2AFBXjMqnawCnNYjSng0yT2jPue/CO4m1xENSbHCe7bEZvXlEMO5yjEk7mJq1xVlvHTAOv/DVBgBjTvJ/uSEUizbBJr8ul7CPpTcd019ibcdp4EBt4/xtliE371Ram7VTj8ZIfquTkrxJT9jDstlci1mZcoxh2Xn1IzJLzju20UvAHlnPbQvQEOAhmLcM2h3IDSc3j91/L3DofkdgNV8NHD6aUh/HAP2cgeoLV2srAKjM5ios+UimuWe015aR01cAfQ2paw3jmgDQvDM49w/9W/ixYMuqKSJJAKheGI/t6MWRHRwd2Xff/tZev3ptxy+O7eDggJgNEklYa5o+kRDYnynO3NLzR/s/Evf0TeNsLDBv3eexfiuGpr8pOSO5nDZ2E2OoqQq/WBsbsjNKSNamW53rByhAi8FXAj9n7qEEOUqYWXhBJ9VZgD5pEdyIhrhSDT01IeoHaaFLHHfVQaCnzntAVtkKmiBkzfJo7h2sLJtGNjGE8tvZxlhj+D2ur783g4gvZUrBamtk4xr2Nw6HWhJW1vQ+sejIioTN8ax0M0DL/E6fVHYCTfdRgDKVXKRbKiZL3k+lueeJz8wLHtupJLlkuXIgTTNYA5kwYIqr/NBN+kZ5X0dwnxdtnqN9QTnXaNC+3f66j4sCNwGHnY6NqBXlsV04exmsjRtJ/nbMfgFKS/laO5zKNnYf0PmFA+n5T88j8D/RCHwJOIyMcIAgvzYs2Gnz5ZblySdnF3Z5MyG7ADZns12pVMydL7w28txlqxdGgAJ0gCU6THXO4D6i5CmYB/vKfcv1nmBa7LVbHuwGcFhAPOva58+n9uc//dnevfnZZvd3LEVEmaNz4b2TJFsqM2hCd9hg/RT2jwN3zVLlYDf6WeFAY2b/dV0zkc/verZhu8uzpzLe/OzteeNY7gFNBWN5U6kEKma7nxNIbJbCpOKanYUBHmI+kIXFDE8fZnZ2cWUfP93a/Wxus/XWdv2hdUeH1h2M6EShkoG6ZbuOHR4d29Xdnf3w8892B/YYmIYIPgEEgunmjg/+oxM2JShT45DtDsA0knPViSRQiLJ2AIdA/dj5Udl+1kPAISQDXgk+NUcxW6NUFqXL7ndgKYFtiEsMUZ6CBgehaeh6ZOyAyuAgGgTpACxlKKWRSYjES7qFj+dlze5WedwcwKECczIektMfXRjDKdSFwJyLZjbuc7teoUTXQ9JOgCQTxV6yLd/CwUtfSMqyg8UjjTmUIQMUPDw44DeAEySjUc6J+QRD8PBAmj54Dxsk7DCWYO6NCI4ipgo9RwCNAOfYmKLbtfl2Z7Plyh4AylDXUmjeEp0T4DccHNK/RBMKNEqBeUE50GF/YEfDIXUR8QboGQKaBysYZcl06t0/xaigkR/8Dz5fPKOPH+4xyhqxNtC0ZUSmGtYs1piao0B37Xjcs3/43Us7GKALs1hMORYLGxoAbWFLFSCimdSO/RvMUN1SgX9LnKu9nX0bAdvFtoVNYOClwjheK9uRzExsNdDba+sDEGECpKkdVmwI1goBcPeFUxVPxSIENv3aF9bN1zAOCQsGYz18SswvQCuy+TxoR1n9CkB314Cp3Ezu7eTk1N6/+2hnZ+fULxzaigB4sN3BtlYjFICHC65z6U/qGbDnsf7wjdJkJMnwDXAdSSckU7TWBQQy+YX4x/9LPfjUYZx7rd2cqkhUuA64+9Dt8YsO8fvGleXae8BCra/WZFC2CgCWxxdprebXq2uogvIANZkU5P2KXYx5WW/BGBzYctmxT58v7J//9Bf7wz//0d5+eGMP8zvrINGG14T+fGIBddH9naw41jLUjrXBlnYwRKXoenI2PHVwoNYKh/RTxFwqlS4YUby5/Dc2su8cBR8NbfYyztGRPECO+EOt509pr1Tm62BGlCkzqSokrgKTbYCMMhOuahdaeN5ADe+FAAVAw/WDg0eaxPT5mrHEKHq8XKIBZYwhMfQAaEODL94WdbJ+dgTwVXR11dxMgKKShZXOUgHivAZ5u10HDvcChL9qOdIzJoZqZqrxeapWvuQvSjTva/8xcFhBawa6e2+ks5N/5KdvAcHLe4Mh659HPyuBgTzzfMxY6cB15et2T8KJPh1vZ+Mah//OwGEDzHy6VFmMui9/RbJAh1MqF5aTW9+8R4eXb6H/5/PQKDevdi2PbwHXShmyNAuF9Onj4DN2eodK5MPnG/ZtdDC241cv7JvvvrXf/va39vLVMaV4JD0DrH7DyhT4kH1Io3gsIC3d+hwVwxKaWEhl7udr94cub+rR4XYaZwWXAMukI9EsvVfuQJwNnpzNyetstxlHeXVLfk3nYrre0blnDXIgrWJVUL9Qn8xBQunHCt9w8lyjRtlY/Z2Ufj9AIpiCY4XyHJXdQt5WWecVmqoA9C6NTwLN19TC3KmMJ8LHWipDB4sf+Rg90r6qyHIQwNtZ21hlYoBCo6hmX4tJCAPoC1EZfX3lRE5jubszkoG2fVuiwXD0BRB16vHeQJhzULf/OZpGSSGIG29/hiqIqbvNC7SGpDKOGUDNvIW9KLU//D7gMIt2P2USujCchcWjQ4uNThBoUfwZWlDoXOkBM3Vq4kPrVfmYTDjoj9S5bIGcdFhcJ1KbLnMyn7rD598/j8DzCHxpBKq9jT36604Ayo8ur6f2y8knu7y5JVsKFP+Hh6kNwbpgNrzJSo+u7bmMSDs+suXtQ1dJQAFwTc2ZRpJoT5CU/54PUo4DwAL8J7ptrrfUrbu8vLY//OMf7MP7D7aYT62PzskwvN6dFSwSNckQU6IEUAECOsNQvmJtdKAAsurq5L+Vs6LRFKHa+HyWRaCZ5zLOlqqNFtUAiY2E4DRyZ372CfRyW5scVCbuWkxzhQk7MrEAHuK0Wm92djed2eXVlZ1f3trNAxqxdWzTGdiWwJ2XUbHRGhhqG/v29Wv7zTff2cfPn+2//OM/EmgEWLpcLAjQBvgU81LO+HRGxe824jE6NO2MRrIwlKAoFwAAIABJREFU+rYF8MNOeOjwjFJlBOhN7TCspihrRQOfMVik8HO8IhIABMqT0S31oDewIdiHACa8+2kt1fNEq5fDsdGGn9BiEVTmoUhN7DAhrUzv7EsiRhe8VsmzxHovfJeUYdZ6qeWa5PU6q7A0VqEOlv+eeUl2ligVJuyc7Gs04kyuBHeCqTmJEt8BmoqM7PDgkAAhSoiX0AZcKdMOUBHZ99Fg6N2WBfgBNDwcHXAPsDt52gvYQwAP4bMuVhtbbLZ2v5iTeYg9fjA6tF5vYPPlgpqZD/M5fUmyGjEOm529OBjZMXQSaWLUzbXfG9toKNAPX2yO4qAPQCXMH0v7MDYEqtVNezAUIBKSOgCHhmj0U4BDlG5jba7teNy1//TbFzbq4b4BnGdHRnUcmF9hCGJPRIK3vWfL2oaPE0xjB0TcFWoBh6ESW+1O8efawCET3c5MiAREti9PBMGNe0xxNv0xShToK/Zd2FL9tip50SZ5HBF/i2s/Aq7K3hZwCLJDJI6yxiEZogDjmCjQuKvhjhJMTALQyKnpzYrVojiPVvbhw2d7+/atnXz8aLc3VwQGkeCnWAC2BmKa1dLm85ktFgtnkajkbzgc8BvahWDKotR+ODrgegRoCOF8shCxxtn4RMy7KEfW2vdGQzG/SWojAMD2efalc0EP7wyXPGnpZ37uV/rHQTbYdx5wvlvl6mRlkxgCliVAn65tAa5DssK29svbj/b//N9/tD/84z/Z6bt3NgcrarAx6wHsQLdkB5gY7Hn5Yg/7mxuXNtug3L+D3mTVidXKc5CGMV0TTOeYOYhFqoYzmzpgHLIDt+RJ4po4E4TdRQRV/Y945iZ1RZV5Mp4K5Ot6FqCt38lfKbFmgEZRRk2tPdkK7pwvAWZIUA1gLwHMuozBRqWqXRB9Fg+2ur81m14XaZjGkohHyuwubdfWl49nNEGhJADOTgdTqyPi+0zJ0zzmWpdJt88bTMQH8Tmj5Kz8EgPWom2Xv2VwqeWTyrDWZ4ixTw/WHNcaG9fUSlgzHxCOkcfiURafR2mP3eTZqll0ADHAWw5GAcRq7B2sUy/PdQYc12fRz/bO4S0AjWvSS3iRaIXG4W5xbwadwxW0Pn0sadR8vP61jMMngENf6A4teTXrE7aozMM+Ic4M3hew94kLZY3I3LHrqZeXRieYCpT291WFwnmGrwjQUE3xjl+/Ikj43W++s9fffGNHL14wQZR9mEJk4HRrnbDBb/habMrkSbTk84BBjW9KwOC871XfW2ep1k/GZ/Rz1IYqBlISQCAkp5os/eoPNJZqIg0EcFjtU8c6Z6iZ4KkZoKGAQhwbK9DFo8Ybmf/dxpZw/rzLCx4aGfWBP+Sm2+cgqmte1e8hUgrHC9fbrFJTFQCHyHqH86pNA9cZD8Qy3HI37kxkm9XYiMkwpK50eJZ8RERnTg95ZCb2AIfl4E22Rc5hi7GWg84Y+dbv9gKHITdeSIw+8Y2yY2V75EjF8ohgOh16ewDUuBWMPc1b6AT6gpFjkLLOJWNUQcjijPgzS0S7mXXMxjUHjGKStk6XxPgIkxsFX5ojObe4Z5RyjaAlxdIhCKTHelCZnjID1cjiXuEEKvOs9VMADe0SL4H2dR5lFGk8nrIfz79/HoHnEXh6BDJwSHcnNfJ46l2n53N7d/LZricTW4KlAUH57UY6Tggk1uryh5/Dh9kHHNIiddWMI0AwHogITjbqYIyulA3dFr+p/Pq2XYu/VZNebR8CUNpGP6NwYF2eX9o///GPdvLhE4GRbhfCyh5EooTSS4Q0PmCv6XqFVegMNAUuj4HDfD/5vhvP4JlwlT3Ur8I+xD07fpqDvH3XlqEPWy+HU0BGZTNGAJiDVoKi+bOZsVTpqZKAW3ayvb6Z2OX1xCb3D7ZY72y+7dkSfgOYOMMDlpkiSYnSv+Gwby+Pj+0//8N/oibMn3/4m/2X/+u/EnDG3xFwInOro7w6UHqEKPfyakK/t+jSGA4UHxZzNBjYDkw0iFx3wDiMMir9V4G8sw69fBOdPA8GQ5Uf+1kL4HvU69m437NDsIqgd+ggtvaHGIEoyYuSWPwYwKEAQ3+dB0uuRFVYUZwS4oy6J+g/MuHqpUsE4xtftQQlAjbpQMOBhNSI/0zpGjmVqAYJL4ySNgzaY/3XdcGjmCW6AvwBHIYe4fHhoR2iVBnagyhXpgwB9A0FHOKMR3miSpw7dLjHKFM3lIeuVI7oPiQYWdBFxOsWK3TgnrNkHXtyOBwTZJneP9j99EHrYiiQkQ1bdh3OySHnBXqJPesPoyQaZaFIgmsNgcGIdQxnH+8hsRUN/MA4xd3DNnn3bnotBBbBqEX3ZSo96jm9gQ1oa8ejvv39b4/toLeyxWagEnjWJrmv4n5czDP/6QBHdtrzlIoJmgKJVGYUcZYkWeVbEbDxpjUMJJmEz34gmtZoDtktNYKMBJx/zVkohcwKakhbS5YhJ6Mxb25qvES4rtGmjdKnZluV/UtJGKmrciEdFOkfPQQ/yxmV0MIcQDqAa1bxD0vWN2vao8lsY+dnV/bh3Yl9Pjmzu5trW8ymtlk92HY1s+16YdvdQOtzizW6dlAIOY+BHYyPqe0ZwCGAQnQWj7L7PoHDIcuQMR+KobTe1JTF9Wmp+Res9GTTfc7aDaoqEFXHqz1utJNellkOCpr3VLmUGmG15/sRoOJNyNqf3VynauzCygDvRA7fH/t1uVjb/f2Dvf1wav/nH36w9+/f2NXJe3t4mNgO2mubuW03S84Rmvesdh02XMI5B+AfiRueo2AJozkN902UK3tSqPgkCp7J30agDj8jI9oaLGotciUGSBkAZAEOobuhLvJc0XyPg0C184DrlKU4iBV0fqaU9ZwkvWTNmaihaU6l/P5g3qQD14xuwo/MfGVgIQGG8wwgHANrs856xS7Kne3KbDGz3XRinfmtgCuCF35y0m64zrRrTVfE0IGrNoAYwKGPS0kHBKGG5ywSXNI2bgCHBA28+zKZylEiruejD5LeU0qVsyZfDEWbwUZQOINy/nMpP3bQ9kkQtmZCxD4NYK18oP9QS5Wrz5kHCRMQTogq7rR2BKYrrg12pcYo9i/HAGuXDQObwCHOODaASl+FPJoYipo/nF9bBw6hcYhSZeyvKFUOTcXWeD3yJ+I5HqHIyVAV+LsA8eXVxT2p+MaXbA11exuObT23yrjFadKe6+bI0BfYB7hrLvx7MLQd9g/WHPxzBw1x/73R0A6OX1Cr8Pvvv7EXL1/Z8fELGw0PyNBDQ0D6/Kyu3dquCzsTVbRu2+N8L2tOQjBxxsGmqUGkNE9BwIP/q4qEWK9NhKttm+N1ijPcdy92h3AjR0Y+aay11tkRALSWjkqq394vwnVMgrByWlcoKwFbwjuxIXCD47fcrKitw3IUlGewQ13HNiyR0SYI7QnZPs9wk4oO/QoYDmVpZcuYttPP7KKs35c8ThxybftIJqMPYAQIfiqW33vpBss5GFB6ybWvXoFy0Khxqmf7s5IhiYBI7/H727eZyu/i3mSI8xfg0vhtuE6NYNUDUy2E1gZ5dE6UIiY3sGnf8vnr/RYWI4XZC+Bf3qDOgekrjUfd58nyZUPFsdcvmhqW+mW+tHBKCRbTgS2bQW4zgUOUOlH3xN9dMm9htOsV8Ro6gOVPCTj0NUjg0+dTsVjqal3Zx47M65DSR6e5y9PoG0mPkgJW/n6/MVUMlC5S7Wpr4J//+TwC/4ONwJ61Gju7gvQR8Cir5lLIYuq4puHDfGl/e//Jbu/u2ZiABTUuW8HSP741Su4Sy7uUnVYhcdrQkNmIPcgL+NaNsmXv0iq7E1tbJUnhvDJ1gSQSuqIB0QGr3kvYWF4AHbRRn2ci4c0d2G4ruzw9tx//9lf7/OkjAxzpGIlhw+8oyfHpRMBTNOoSmFQOb5oxlUUyeZbKCgszsOVQ6kyqTLJGKUcj4K5nSX1u96ndJsf5xtsNcCHsddg6/NuBHtlJ/2wyMxwwYDCsphMADuHxzB7m1DE8v57YzcPclgzM0JG4x4YTu8HQS4RlI8f9vv3997+33//2d3Y/X9n51bX9+NOP9pe//dXu7+9sNZ8KGGb341L0KIZmzDWfI0qoANZVUKSAowh0UIaCzyfj0VkahID8AhSI1mUlaYM50lIbE2DqkjlEbcM+yl6HLIsddh045DzqoMF+oS8SmnLMbrtGYiQ+S3fJYLk4E8XXbPaNtSPU/VjHlRgymsKadNVfImDrskt17AmRJPRvgob+3CjXVmdpT1rG55fqMelVEVDHymWTkg7Lfl8cHtqrY4AoA4Jx6EYMABHMvIPBiOXM6JKMpMF8sWKgjM7JQzQ0oa+5pi8IAJONJbrSLcQ4L5ZzWyCRzXJxAM1m9w8zu7+/53UBTEJzEGsBbEewDcEoBEhzeDCy8QE62dZSIWqJOhhMjN3LRaP7NQKz4vuF/+iBmDT+nZXqUKs6I7pvsN3ay1Hf/u43xzYG43Bdx1J7Ff5veOYx1rVMcC9wWPQ8k8FLzj8AzLCPgYGUpERJCmg9hz9b/uFRZ046APiWt1y5klpqTd+2Xs9dqQYgVcIybc/woRgj6FKyS9F3QcxHBl0tPziOI9kbaNj52o0AW+Rw6/akFQ6d9d62SybscIBAECXp0EQEW6dv8/nGJpMHuzy/sPOzM7u9vrWri0ub3k0IGi7RuXczt/UGeoUrA/4CG4jrYD1HQxPpeh6wWRZKkIfeVVxNUQBWqmGP/q2Eis4a1y7EGZhLkCmRoISaL5WyrzOwwLOhFWnI3a0Ht2IMJQY0bb52fKnFTEZijDgPCvk9sKROvYNIWgeQ20DpHaA2xIEQGRK7pfwPDcA8AbHb9Sglhaq12WJtl9e39sv7D/bm5zf27v0bOz39YA/Te9vM57w2LRpYwR48Y4bBFUfTAUg2EKahrgD2N+bSiQEAwJx9ylUr9NzPhNo9mVqIGVhpjQmHjqyu6AAMO+0NtLhOJTlBcEHhjLPE8XFNtp3+Htfx+2kl5zTubrvLGVYi9jhqtXfinvRUgQbzPO1hfZMNJXCAADNidmAQG6/SgFzHYmY2vSVwyLPICRmxF8tZ7nuqYVDK5/JVdTOX+3LpiojNg5nJ869qOEdjLx2szjjkmCN5502/0houZ7av9iiNTk6fj0esbz+w48AsMT0HpQTBtHWFiBgMbd8/zkau4/zY5hXAT4vGT1r3PTwJU+6xsFSdgZpsqq6jGJK3zE7ulTEG0E8JH9gJNXFT1WhN1ESMKTPuJznj7J510aQOmobLqW3nU5YsEzBu2I7qP8U0tyCMRjxfXtP+oQxTGq9Y1wlbeBqvrVZeTWDS1DZv2P+C+XQWsi/Luu89/sc+6MGOhYYkEsUD6/SHrhOObY0KKDAMWeahUuThkN2PX71+ze8Xr16x4cnR4ajo0FL/MDSiqZ/scxVVURkWIJDoWuVMqgfUrCQSVx7mmRI8zgzEfgjtQ72ANiFGhr1G6FvKTmMdwKdhHOOauI/O0cJgj7M8E9ak+ctT36tZkOzq/PnmHjwFCn0HbZJZUjNbQuOQejX6WwhCo2MdgRJm9OAsuwJf6lZMXaME6skgajOEMVLDDhk2fMNRRIkIs70tZ1fDWINI2hga7aTBUHGjsmmjH2A41cxM0mGvTjUGpu/sxXbWrJHV9LWP/+TBr5s0wKPYJPvBIz1LdHWsq7/Z6UfXKDX5T+5MBegaHjlObdRZYKHyvDyuHAjWfVcBXzr9jYUtR/HRF3+1/9lKAie/IoJ4GsH0vuLPVOAQf8aeRaA5QglHdC4NgmFRxIkVof9y05UzOTveHlL5Bi1+agET63tj8xXfoTx4cwziGo+MWMPwhtXaM377xvRL8/v8t+cR+B9hBNoL3/d4MFlykkN7Kdi9OnrQCOX6bm5n51d2cn1FsfkAHPdZkwaAFXuL5JGmNIOIJO0uonXAyLJhxrDa/Gzny88RsIbVY2VMYuMQcVTSi0yJ2dLOPp/bLz+/sU8fP9hq+WBdeOaw7Ty/Wp3IUrY8AkNWnjqjpGgc8ln1Xv0tGqJUYDDued9zRAJqH9hQOPwt4DEvrwix4tox2pkBxNndrBgwFzalM8P8qGbgMujtCBzicwEanp5d2dnVjU3mK0PKcgVQqosuxSM2WesOR6xIgG9wdHhof/fb7+37b7615XxuH89v7Ozqyj6efLCPJ+9tgTKr2QOBALyepboe8YhF5CBxnHLugkQjt3C66OghyAK42R9Zh+DlgIFpbY6CSXGPzR16kU80JwAOD6DBR5DUte7AqOuDiejNVKiR53qBAJXcqSRM7IeXOuoF6SNK7NWhT6y7npey5vXtp3gAfAk0pFvwCNiJoBVKYGAAFYRbAD+1FjHrCoi3iSET8iPKpsOp9ZJ2NgzReAk4NDsaDuzbl8f2+sUL7j9W+ILZtdnofEd5t3XIOsRnzlZLHuIA++BTztdLzikwfPiF2PYADfGNxnHb3Yqlz9DFxPd0sbLpbE628oujQwKH+BwEw9v1hmylo4Mx7+1wDDYYwGEtEqxtrGUAJGCLCkCU3wtAp4DsjrMo+1DTwbHntPYFr+Gv8GXh+ON+X4779vtvjm3cRdWOJ9fdb8O1sO6DvUTnPzqYFj3X5lyGzXs8v+Eb5WBN9xXAYWmMknyWAAmrnqwnnRmYiDGrULtprZ/8/PD5I3AN9qIvXbfGAtLdiYv9xGFxX5bgUYx1+mhVD4XvCOBQwLsCJoFwDJrQPZrXgF6lQDAy3zoCsBaLjd1N53Z5eWtnZ5d2fvrZbi/O1dhkPrPdeslS5OVqYYvV3JbbpRpdEczGXgcQCZBwyBJkMA7Bmh0AuEZH8QE0DdXgBIsqfs52H88bJcrUMPUu1pFk4lkQHnyy3e2x585uHaY5Hmis45ZdeHSmREKO7NN6DqqbeM2nUxN0tSZHTzpcFTakDcX5xXL9ji1XHbu7X9rZxbW9+eW9vX331j59emdn55/s/v7aduuZgA4GhvKhCWYVjT8HemirwbiTRIVB1xQtr/2M7tDYOKuQoZGDWM7mqgylBByWvStmV3X/I+Hj0hGsHnBGuDdF8cXqazkCkcxM80kpTPII0hubwUH42Lf+32KKne0dsGyge2UD+SYC0IxO9ZBdkNnkHMAAdzEP+GagJ+Bwh1Ll+U05L1VJ4f+MNUAzGRlXR/hjgHLTFhrFeG4/70pAVTIDbiZjDB0sZWDqwCErMDC/ulZjSZf179QXGvGCEvmxn7UZBVLyGsHm87kOO85/1syjW7ni+SSWpwO0j1C0HNfGgSqgXzdU12KcqwKYorlSWg+8Rwm2KWBXxYz8Xmk5C5RX0lWl9GIC7fP5GnhAZ2BdaO+upmaLe9ti/nHulmVYnI+6/p/4qU3q3PuyBvgdHxJAyr7YuHWVhCjW7tEc0OYL60AXuyEwNPZdSpjDb+F4gU2IBAR8vQGBwk3YGWpd98jwQ2O3w8NDlh+/fPXKXgEwPD6WVi2JTYm96D4ebCnPcP98spuJOSR9TJeFY7rHQdToZVEUun29FovgKGFJ3RGHq2X3lF5xYh5+reSnJHJKg8g0crxPLv5sjypwKLnAhJW51E7nj5eTHQ8/0uUjs6SM82KzthWECGl4q3MbqCZhpVTyyW1eqNV6NIJsBV1HmYScb+aqots7DxoHDtFRC4d/KTHWQxStwtZDx7XiNfUsjPAnOi16OQ4nucJletXOBt69WPbEQbtWMBpQaCneeeSQawbqYb4fXJP9EnBYMoaJFeh/8ERBM0jeuzm9VECsgOamcln3xn0VhDoBh4EFZhNdyrwefejTz1WAQ177sWHI2WpcFhuF4+o3EPqGYBwO3QnR3Oqb2U7/EK6v4oxqgdcxjXsUWb4AvX5L/F0g8B2VR1fCorKxcdDoSonN6EOcp7/EXvGDr6vy3r2j8au2+fkFzyPwP/QIaF822b1h8+vh3rXVZmeT+5l9PL0kcDjfqftlG/DLlkVnWbYhzkLMzoSb0EfBUXvU/GCMAL8R6Bd/Rl0rmeFzRoaYj9FopcvGCwj4VkuAhqf29uef7fPHE1sv5wxMd9uVA33RIKwJ9hVWkgNOyGgGYFiBQ50w9fdVFJ8gkwcMGppgjqSzZO+55GPp9QXhK+xbXBmwxc/tEyjGms0fnA0TAWv4H/g9A2QvD1wsVnZ1c2MfPp/b7d1MgGEPYGGPDQig+yUnrkeQCFnN737zG/u73//eVuis+emT3U9nNlvM7fTizD59PrHlcmabxZwBN8sM6RDWcmJ3NPSIbs/FkTHbIdD0IQvgkBnm/lCZZwRej4DDYJBoHUYHWwz3Yb9vR2jcQfAQ3YTRGGRA0ABABTkDDmbgcwlyOnCotSYgg89AqRdnsaSSZWSz1c1agVLdP/JnxD4IQfrM1E1SMD4YcU6iE22crcGqkdRHgJG1hJmQvTuyAALj8wlqUDRcpd34N/QDXx0d2O++eWWvXx7TL4EribOejEP4nCjT7GDuh8zHI3GsykCwlnq2WC3pC2JM0GgC44JSYIAxYBSuNkubr1Z2+zC3+/nClqjVRrVCr29H41EF/TCW7JrcI/sRQMSgD3/BHWtvRkGtOYCG1OVWlSDmmEwwJtPdewkgL9hCqThB04bR9aZ/jAEBHG7t5XhQgUNWviisUJAB4BCBorNKHTwvtST+GTmRu6/UKvbzIzAvkLfCNGs24avempefF5voPjzXr1h/jxiH4eclU519W5Vb+zaMOC5igwL8Vem3YqPLezwaIAsx+eb+d67fTt1TYohgLtW9nCL0Drp1B87I2HRttUbjnIVdX0/s9PTUTk9P7OzizCY3t7Z4eGDXSzLZyOIAqWFlSzQ9YRPIrY26KjUGo3A0gkamgEMwoAEasjwZEgZIHgwGWhcOHLaTRfwTOy6DKSbAheXK/s3EAll7iVXeilXC3gVoTR/Wx7tITcS5lsDH9prJZ2SwVwg6lcZAvgJ4rZ51tiPbbaExuqa2J9IRDJnJhBowloO5RUfq08+X9v79ib15887evvnZzs8/2QplsrZ0qaKEAQXI480jOA9BdAAoxq73mHgAhzAu6GLu1gxnODWSFVQ32EoZPIIOIv15L4MVAliSCeWQ4LjDtoYGn5eRun3m3OI+mRhKrEJS0sskOLuhVVNaDqIWmBg8IupZqGxZyU8BS0H58Kg/sk1Oh/f7xDVCF5B2CIkiAYdsIBPA4eJWn+F7NU6PAg7FM2SwMhYO9lsAY/y76/JyHJzpH/FgeT8fyJ/HS7VdYgNJPNpBYgUqm22XqOpI5yns5+HjOLnaR1VvZLBF890KyrJEIW1xjSEDkNYge5lBsWoBcudf+DgkG4bzy61g8mtVGp7jRAEU+D3WMz7OAVRn3zJidtk0+EwED3mYNSUrtKwrqKTsS59lyZ3l1Gx5bzswTouusu+VRwOTn6v+/K8GDmPd7798+qBY/7WctvGWHCKg9Js3prJf+X2O3ESil8nXA1aXdAEaFr8JL9jYYNizAdji4wM7PDyyFy9e2GswDF23kEzxSgks/SJ4lvteK+cvk71yPuknJa1gdW8W/hT45h5OZfE1+UwFOEzL15McisO0NmJ3hC3PBIi8JtoVBHlciY/4c4aPKjtn1vnz9cMOzj2AwyGyrc70w8G4WqMRypqZUDiE0agkFqQrRSjDZzsbBzsiBS7VwfbJLILeAg65JOgMa9HTUQTz0B0n2TIdFwL8UmjpaKmCT08m+JOXYjYHpFQKJx2UtlA+3jzsOEsk3XvbMaNpcvwosrOP1/x+4LB9LWa0ChYlC1YalmS2ZQqSn9pfRZzYKeB6nQ6/KrFbbFZhEWbnUsOksOqR0/lrGzsBeOUsKYfHl98cbijGB/cQelhD0O29xKUAEyUP5Ksg9LbcgYLjX589mJUaV25IOjo6MPg7BAVezgLmLBzjcMyjdFod83Bw5VMmlWwlcDRe4fG8nxH1SAjG51cM5/NLnkfg/zcjkPcnnfQ44Oic9ai9BkbH54srO/l8bg8L6NJVwDEedB+YV/8WNs0PTAfotacy3LiPYeXnRqHkNw/wOM8UlKk7GkHAIlSM7DfKfhS8oezx5MN7e/Pzj3b26ZMt5w9iJ/F9zWnLpcV8vpSRJGDQBg6jxMXvVawZARgyYU+zDkPT7in7Tcel5e3tZSW2HiK75Pkc2/WcmYZucK4xywQM9Pxc4H+1XBPwu767s4ubW7u+n9kCMV4XDtuIHRHVzXhIbRhpJIMRdmCvX78i+Pb55IRaYggQ8fnnVxf2/uM7m82n7AqpLrgb12qT61UCxSjndOOsKgegNBUc5rkQ+oZoiOLAoUC4KoYSNAwyWCPpxPnb2XF/YC/7AzvwkmUAh9Ax67NLL1hvOm84NwRjAaBFpYAHpUieZm1g10JUNz4FSGC64oyMgF7go4KzWrak5iVl3sLnKg6qO5acZ4l9i72gkmP8tWoeNoMaxj74rCgTZFAu4BAggRoTALwz++7lkf39d9/aqxdHBAs3660t1htbs6OgSkb7KDseDFjdsoE0DrQOKTyuhinr5ZL7DQ1J2JCv37PxeEyW4uXtLfUyJw8z/hfPD/1DMD6hj9yjnl+PDXSG+NsAXZwPbLNaWh8N1wDyDvo2wM1y/4Jh0GVjtghRuP+gOUetQofxwjFvA2Vh9wKkpr6RfIXebmMvnHE46kDr0YHf8FgCOGTyUyzQ0s7EfcAA9BtFGy1Nz/ahEbYgd9GVDUlgXoqf4/X0x/z5IlFO/wi/fKprZbYbkUHw4LXNgot/s5IpeCHum5UAqziTACaqPlT5tccIXL/OjNUtiGmCBiYADqkriDW1RfMNdEI2W8w3dnNzb+enl3aKsuSbS7u7u7TJ5MqmU5QlL22HF6LLuzOqMP/Q00NshMEZ9sBoVcOT6JZM0BBg4RClyGAiStewNDuJhAqZ2rnhkrQnKaBP4FAyCGqmFQQN5xy2zoI4v+J8yP/Nf3vq7/vWTIDZ+Cj41WJH42BCAAAgAElEQVT9yT/G80cHdFR9dXdj66ARWAfJGMl0cD6sb/Ol2f10aZc3U3vz9q398Oc/2s8//mDXV2e2Xs8JqEMrlGXFYCNzYbixpiGKhgGZ/RVaeEEhh1ZhYmh5LENmVgDVvpb1GBW97rCJSvjoxftvxJnlr6VEGfZY4JbAGNc5wr1yvgJUbCFTLFUIQG+Pe9cA1TwuliHwWCIDXWqU0LxzL3FOJcw8E8gG13N3t4iqoqp5bbacmd1PbLeYpAA6omcH7NqDmAMc/IzkKse6stR1pqrShGupJMKC4eRj4+NHm1fKlIOJKL/rKeBQ4IjOrIK8NIxjGOjKkNRcF4vTlFmIjFn4k23gkFOCQU/sxWqM0iQFAJwOiLrk/FZ95hK4n+2abKwDh2FX6VsLUNQR5OtQ4qhFg4/7PHPyGqBvj9qGYBvyG01R2Fo8NghQnTaiuj8U+Q8DDhtBQMvBLnPp44n6WYCH+B9kSJBU9rOUKw9rrI8E8QuOmXwqaAf2bDge2fhwaC9eHdrx8ZG9PH5pR4fHNh6hOgFJIveVMuHBq5JKdOKJQ52fNYndAAz9/WAHIrlRv1gOy3/mxBJxt0zyjeS440SaulSWwCMw4Q5uV2pCMwGMYB+HX9MYWmePI0GMe/JqF34StON/ul/u2LkW5aHMzFWHgQfldmsLDjycKe/uKOEWNTlBlzwpdNuhC/2yDCK2UQp0+DzonuVZdTILPTvIgXUdCgwdss+RkYcDVRmIxURE1b/rYznD3QXCaW/xf6rTLaDhHgvMwHO4p1S5zWKpjENnurWjRF68AocNuruPR1wzRI2zULQO9j3ZqP37tvwWWT6dDLV8QOcvZk0LqJElxpz4ekX2qbFwW0H4r3y0ntjHoXnnEg5ugJOtta378oyfMzgQUKC8KDLFBDM900hljuQshoH0Ubc+Ak8aSV/oDO60ZnOTGAGHzibAmmcZiFiHDqgL2IBGAYIWzzIVtyI2fikfcSZUw3EOEKGyU3wpakgTIPzfA9R+zbw8v+Z5BP4tR4B7yw+rfF0FbsXA0fZv19A+6rPB1nS+tJPTCzv5dGYztFPuoJGDxORj7e8HDauDl/dIw2a64G+2Q+2fee54hjkf5vv2HQAe6ANBpxB2Rwc+wBAcoBL1+PTug/3wwz/bp4/vbLdZ2sEY+m0rOgEIGkuS1zXRitOQdKvid7krJgEmF1rP2ckom8zPlQHEODfo8u09kzQ3BXh4YlE0bHVquACbK5PVBGjX0LcKXTjXR2I34eGQ44ZGA6fnN/bp7Mpu7u/tbrmw7WBs1h/bZtu1zQ7B84BNAtZdkB+Wdjw+pL4dRO7R+KQ/6NkSANJ2bUfUBevZ2eW5/fT2J7u/m9h2tSbQQ20rD7iDMRqPKZa6wDUCdphX+OQRgJPJocYoLFUmcBiNUeSDiW1SB45AMQN9AE07ezkY2av+0I4IHGINoQsfrifNm0fAYYhmZ40r7Atn7+pMi1JpnGHSMWIZMIBWJFhxNkW5czwDATzcuzSkY97inNevImiRTmdh/Dt7BmtSvk6U9/mRFX6EMwwZZ/n9s8lDB/OOvQN2n9nvXr+w/+W3v7HXLw5tvVyRSTpfARxEkhaszFraia7IaCYync1siQv3Ryw5BvcQ/wXjEADj4fEh18TDw8xu7mfUQARoiFMWzEWUP+/WKxug+Qp059CwhJp2A64TnPXr5cJGw76Nxygvlf4kGy94OSkrF5jUdYDYNYKCDapBxZpI4FusJW20UqbEjsrQVDIwDvv2/etDG3WQjNeazbrjvL5LF2A5R6fmvF25h+NjvyapTECt7n/eHqOQ2uRIoFDzNTHjxbdjgPRl4LBhVkAE4L3WazOYKkCObqpR5oXrZxvpsQPLgumfhYakPinWvi6JvTFSkx1bWa8vVika76DsXUn5rs3XO7u8nNjH9yf2/v0Hu768xmFl49HA5vOpXV9d2N3djS1RJo9rrdC0B8A1lTY5twT3+tjnB2QSwt6xLN5BQyQ7+mAao8N2H0CigMNIGkUQWoNDsVICOCzMsggWIwClJJTGrR2bhG3Xqm2O+b7XNjp87rkePkP6XOitAVbhztabJf1p6h26jpfoUjgnxYJgufiuS/s+nW/s8+cre/f+k/3X//bf7N27Nza9u7DV4sasgy6uGyxyYY0StTd2J3KmnbAulfqrezLW3076wyw1DCddXc4ZpXrig+8BAzGt6wb7yvcp9RO/FjjkcwfTMZp71K7N1GH8EnDI3hPOkvTPb+yZFEvpz7AjsB8JOQxGJZIo0SSSF3EALYBMb+SAc2OHJA8YhtsdNT65mxijr8k4tOnEbDV1dprLy/g1Rd4qm7Z5u4FO0eHR+wroG0hH1nnM3aKDiFH+q3EV2zDAWC8JL2ydYsjSfbhWYpno5KM8gWy19wP3E9dxAmllYernZEDSZTrKH7MdLv5XAt8CxEm+WdwDjh4Rn2LsfLyZzBOZScw0T8iTbagEamHA4rocu8H+uUrzR3uObspoiDKfqikK95ZIN9EQS/P45a9/EXC471LZV/XYom5YBz/TdEbyXIlO/yrPplhBTaU6tkF5A25weGDdwQF9TsrPILkJMExd0Pja0Xhsr795bb/7/jv7zbff2NHx2EbjIRND2D9cCY5HhVRL/Xh8ZlomrTkOPx2+WgYTueKQTPXvYps85oAdC2Zj9v8jYazrNnFvaWL678lO1xfnPFcCBysx+4f5tf6zZIgU/+C8QLUHk9a45tu72Q46cgQOYbLpICAjrG0DB3JFt0fOb9EIJUN8S+AQDVPwOmjSZWQ1hlPCvtoc0NRhFzifjBi4jLASV3d2IZ1jR4xdIlJBADRpHNDhtTz7QmDJtU5oB+ro8Rm0SWN/CSSloLkbBhnrZoAUzlPR0nSGXSyEtjUtr886Ga3DOWeAi81zWeFf27Dtv8e6FSsuOYF64keXyxs+A4d6nsevf+p+lHiqjmwzaJXhbAeyWj8VjWdPbXfUAxCAm8egzK+NQ05cSIHO7c2L2xCrEMFoBEUyIghkyILBvXiZs1yT0DCSyD3JFv476pixmUMFDrVRXbnN74FjR3DycQllCC4KoKxlbbzXcg43AfZ/6bw/v/55BP4jRyCSDyXB9QRIhUAZCSIAOYgJ3n74bB8/n9v9bGFrCHPTfkcq6DGLLuQHdKrUkjrsm/Azy4HIU73ZSTf/rdhiD6cyUJnPKgJ1tANdNl1ABlKa9bg2SkQHtpyv7fT03P70hz/YzdW5rVcLNf+AVAps08YZTijbdFtcPoMZeB1GGfSLc4DMDQor1yxl/IzzuUqAJMArwAr3IMSmbzp8JSjy3ysIq/a3MY6+mOIsDiclGtfkscPPqEYAY4u4C0v6dgRjjo9f2t303j6efLIPp5d2M12wgcUKrC00HumNbNcZ2A6Z+63KX5e2tcODMUsK12iSsdl4SfaODBwCQOsttfLOri7sxzc/28PDPYMhwj4sU9MYZweNz7AHOESjjHCyMuMwA4ds+FFOVA9UY4wcOASQCcLaq/7IXg8GdoTSRZS6Yv1Ag6uPshj4Ts4a5VzJGVX/ndDKk1+E35Xu4TxvxGwhc44gLRiMYFgCOFyrrBnnCQ8ZsJUGBBdFnnA2YgQm+zx9gpDOLJFoIxN+RceOmTSd5cFipOPoLBbevt8XHUyUeBM47Nj337ywv//tt/b66JCdxunLdYYE+tbrDecSoEp30LeH2dwWy6VNpve22OzYWZvn/2ar8uQRQMkOgcLlCqvFbL5SIhGgIvwesjzh2C5XBA0PqDOn8VJQCL1NrdfDw5EdjAAmuh8AViEbXMgGiDWtvYZmNxj/dZQ+JqOrhGQO7L1BAtYdS7O1HqFx+GLUS8BhKgd335Aahw4gYV69CWr5tEaVSzBpee3HpwDdrAJKV5shMokYhwFCyp6H39RMJOdkQ/iSX+UiCnktX22fOuxOVNlwz8aYe1OoKuOTJGlIs8oP7Hp7ZBsYAz4wTbZqqVOaKywWS5tNZ/b2zamdn58THFwtpt5dd2Ozhwe7ub6xyfXEFsup7bor2RGaywp4sjMw2dTQvjoSq5AlyQIIwS4cQNNwKLAwA4cs+0oah9nWg/VazgVQzBPhIuaxgINuN2JMw29m7FLYrlUGJJ8B8Rlf8huqna/dnFn2i+iNDB0k0gAOkiNo1kGSB2fUyLqdkU0flvbx06n98Je/2T//6Z/tw4d3tni4ss1q4b679tYWmoTbBfcPmtfwDN2xBUwBDwmS+JlVgUMHv3lAbxmA4+zh/mCTCFQFqMz8cfCT1g63rktxeSmhtkIIWjh4p1NbLHYHTVmOHI0QAkSNUuX4d9H6CzBILLFokFWYdG1gh1LK4dOos2raSYUG0ulLr7AAds5KL3qOjHkEGrDjLhIYaCAEMBINgzB30PCcTayzduDQSUHh4+nIqMz4x/W98WwqV/Z0iwCvkGMpwJ943FqnDqx9LXBYgI9g88WIJOCQVSItY+hnXiOuD5Cqbcg47h7/77MzkXAjKJunJK+pADf977EhS/sKAVzxrY+J94fBdA03l0/jSRBNf/BeXw+NRjsAXHujx8BhBTuU9MAnLx9sS8YhgMOV2xqx6dQcJ4GY/8oAg/P8axjkozW2/0Pp/zvOU/0TXw/h9yqjq30GOzw4oK+5YWUFyGl960Bbubewb3/zG/vd7763737znb148ZKs8aBqMgHBhohNG1KY45EcpKxRPTuzbx+AcPu/JQZwnev4d+grl5VNf1Y7KtYJbEGNW7SO5OdtldzypRSEKdozT3jFmsv3k5MC+WygBXY2JhrS4d7k57FVlnXeTqY76hs6eEiMnyUeoU+7ow6RBLN9gGj/BNLgG9os9Hlcx4cHj1ueumY04ysve46NHEiu/Jka+ITju9mI2SimgJfQeHZA+begKteSB50zApgiiyuHWOdEDJwGxwWwW9mevHTbwCHnIVmONmBWjVTTiGWjtm9DMXj9Khh//8bSfXgg4TX+JIu7ca5BtOxWALB1QWWNyq+zGNmZzeOQjWFaDn4EO8mc5R6h3+Xwpzv4sR6k56UMA4HD0qWolhX7sS6jz39Upz/0pQJ/VyIsWgQEqBcaiBHceYdvlEc5TZdr0xmxBEbYIdz1E6PKy48DVy6S8aILVJkLHoIVMrjYuV9mCn3dTDy/6nkE/n1HIFh75WBLznaNEGtSZrY2+/D5zE4vr20yndkSOkQAPeDot0vlAjALDT/6o0nTKHWHlx+aTpYWELbPdkfAnP/2qIzYr4o9X7SlGAR0bT6b2+cPn+2nv/1o56cntttCzwlXYypMwvfuYveQ2eT7vByWwUYT8IuzLpy/0L+jbfIDWw6FBP7jabONla9Uy6ObFrG1Fpwp2s58Ns8uvSfuIc7JSMYUhyeCWj6iAj6UAjJDCUCp07XT80t79+GDXU0Xtu4MrIMGJr0BuyhvO2DESbdHDJWtbXpbBtkoW9utNgSNwATDGiAYgHNtqQz858sL+9ubn202mxE0wVISUJDY72Gr3XcQ49BlT+CDeJlw2HUyDsFWKxqH6KhX9f+C0SFQ0tnqzAqDHb+zV8OhvRqM7JjAIQC0nnUGfTVcYQCnuVTQqMBJCVH/ci1JdByVsyfGobp2eodtavBhbSEmdiAu/BB2ZVYZDsqZIzFbgNNGcFL3DkBNn/Wqv5XF6Hn+1nEgiEzGoZe8adCVkaZwtspCR4MuS5X/7rvX9ur4iM1JUJq96Q5tNkejCXRQFggDsBOA4f30we6nU7JyDg6PCIoejA8IGqJ0dLFYsCQdoCXmbenMIzBTsYYkuYPerh07GA44DwLc5TfAlzg6OGBcMcbf+6huiGYocpSji7rYdZhnb04EUDdINSXwqzER95G7e+FXqRmMxhqdLF+Me/bbVwc2MOh4h+5keAQAklHqWJs4YG2EvFnxcdK2po8Fvxt7JoN0enEBn3IYKLahVhjXfiQx/S1xeflRemmUbdNXcUQyYR2td4YNcUCvHciX5a4bLvbHg9YAaxVDeBKlxNMeNPs1g10i8XezAcploVMKTT2Q2VCavNqxU/LHk1M7+XBiD5M7Mgs3m7n1ugiaNzZ/mNrV1a1NJw9MDqHpTqcnDVSOL4MlZwT2+9yDBAVHYwGF7ALed9AQ8gQqVQaDVY1TnHHoJf6lCUqx9a5nGJpSpTzZ10KZ2xR/uc+omKEuigCMeeslwZ0S9YXFWcGoRiDZODZ8jW433pmzy+QY1yQZ0Oh6CzuGVT6wyd3cfvnlg/3wl7/amzc/2+XlJ3uYXtni4ZalrIw53F6QRUXf2kGUwiqs2sCKIYJx6Iae7/PqNG5t/F0NIyIWhN3uINDzJp4MTv38awBLeD+YQF6CnUexyJSEvp7bwQAOxTyUbyAwUGe0zhnZpyjPLSaemEylCdV4LDahr/lSmeW2wRM/Ed8pxttZh5URGegJ1mGUUjvjF/eENQXGIRjmDhwyygHj8MGBwwBoOexxT3Vx8QnjubTAtIe9KqzoIpKpLgC3jIPPu/a0JEDcKfI4yUuVn2IcNmo1sxFMbKpGmXIyxjqB3TwHaJf9Jl+Y7TWSbVf+OenbNbbLvn+EIQ3g0PU6feDk1+jAqPSxGH8Ch/hTAIdN3IFT4HaeOof9kYOQLeAvGWucQwbgEIzD5QP3COeIWpw+SuWef/XpvuoFvwpp+HlU9kkr+S0zrCRO45lD77kA+ihPHold6BUm3DM4HwZDOzw6YnOTly9f2uvXx3ZwcMgyZGjQwm+hT7MDWzFsVTt195jkEIdEwaJLlaVrVbvdw/RHbxAmEnme6Ho4D8RKR4I5JXxSU7CMsyhuScvFk241wRDnhPuS7rPmYS362vAdguWf9BcL/gLLjg720T+Dl+5a52cCh8iaozkKtFhgXLSnS/YKGWjKSLigPR1ElFpoMKTjgjd5a+kGUuThjDs5CxeELgyKcAISaBgHGTslbsB4VEkHWe3ebY5yEgk4lFHzaUwZOTIQ3Q3H3wNUFOsidGPZw7LhyOQDpgZ5fvClDGTD+QnjGF12GoYscwHbNbsRWDQD4l+H6lsG1IHDks1wxqGa0yiA4byWcihxiJRh0zwFHfiRRfAgNTZKJjLGoRkHIV7KkL/o0uhd4SPQGfX5ZllXcZYrJbhkWQlS1w0Q7c2zkSmfG2ecrwM6VZ5lCSeZei1B56XjGs/tzlUc/jmr61m7ctDTf91SpwgOKxirTHL4M9eyemcuqOirium7rHFlImYY5Kts8fOLnkfgP3wESpYvfXKDBYO941VFYAm//3xlv5x8tjt0OnXuM8oRUc5aO8rWHHZkydwSF62qsOthgphcSbY1eLvFTreSOgpC25nq6gSUDJ6XRYFFohyZAoL5w8xOP360Nz/9aJ8/nai1hTvZ2Pfq0hnlNQKGoptZCX6TyHD8ToyarHNVQUM9i0s9eAAVwU8Z/vAE9pyhdLD2JLdyQ4t8dpUA3p1nxWQyqJnvEGPMo6SrbrWUluj3CQzdTO7tanLPRjiT6YPNtx3bUM8QQBy61iHhCK5DBFbS8sJ8wkYOEfgjmNtuyPQaDwY2HvXZ4ZRpmG7XTs7O7K8/v7HZfE5nUiWl4UQryVQCuShrSUwcSaXoqcrzRJfO3pCi2QCz4FARgPPXscOyzwU1HalXBm3ojr0cjuzlYMgGKUN040PJMBoiRFMDOnoZOIT/5I1aPCAjUMTbigNMZSICDgXKgn2HaQdjD+AhnUUvJ6EDiJJh3HswDsFcK/5ZM6DAvzbOjuGZ6FllBnZpbGLvKpnr44uF7/4O7g1AKVh+YCMBLBn3u/bN8YF9/+0re318zPFGifJi27P7h7k6qpPRSXFBu53c2eT+3sAMw5y/ZNfCMUtCH+Yzmz480M8ECAPdONwjStjJMHIR+SibRxfrAzAZy+rV2Y73Hh8BkMSa7RA4xFyNMF8o5SNIWPdubn4DHySqVSNw10w19QK57zzJTkDcU4R40uNRz373amz9HYBO+NSVQk3+DxIl7hcR9FHqoWHnq21UsMsy6BZwKGDaQbmwfQmbCMZh8ckCZ/RPCnBHe9Kf0cFSgFQAHvZ9FRvC97hOWgK1ODbJN+M1sGY9UBbLqu7JugYVJPHvDlQE8Kkki0tX9RAvIBbu2HyxpYbh6adz+/Tp1C4vLplo2CymrKjqD6RNulzN7fbmxiZ3E1stwOD1GQzauxa5NFzJSHXgECAzmvR4GTwBxB70MofUNiWTlmxk/A4SCy6o/0RXZenjelWLa9QVf9PtPNc5h0xxFhmM7tnHfERlTvn3nrMwz1OcEyUhn16PzyDzdYOGYPjgnq1XANrE3MEaXizWNrmb2rtfPthPb97YyYcPdnFxZnd317Zc3pnt5tQ+7K4H7PWwhRgDdCI80SNYWt1/WTkQwWdaYKExqQXvjIeyrr0kGbpb+B0TVwBTt9Zx+6hkT5aQ8sAaZ0IqIawf6frGnhjVmg12gGsbOuOwNALhuemMzwAOAxzzCwdbqnxOnN95OxEpimYK+twG9l4usqNtFHAYF3AfJJVLU0MN84jbRrximDdiryoVD+Bwda9rsVwvNq3HqX6fIsv4uZ3mR01rpENa/s7g2jXnC0gYPlj2lWojFXW6dUA2OleX7tV6b43BEjCYHj9H2bzFRkYljGDbeglMdGU8H+8iIPnI1LXCzL22MMqL5dwAEPLmLAEcuv+K80Z4R8UfNKdu/QtwqLUftrLs79gHaKAC0KyZ0dHLMnC4WdoOjOo59A1nZFIJ3I37/Jqn2/vIX/xlmYZ998d3ZlbrU5dyWQDXdFR5dt/L250N3B1apzukWYHk0NHh2I5fHNvLVy/YDfnFiyMlIwdK+uDZo6ImMHjmM3jSKLGxr4q22lvhE7Qx+axzOb4Ye2rjMsGCCgbXsnUXKhKW/MRIdgRY4lhJNHcNCaCS+OOeqBroVZe9Jh302oq5RMktnhc2HqTlXBnl1o6PSFyMfqvjR+ER/PV2usODoKMyOADIIzOL7wg/HRlwKlASgi7LMBJe+0w7A8HyyFR4Vk6BWi4pqFonfH8YUs9mlkyvlyDrfBAFE460GIf6L0t5SMukAgCvlEuOypLzVVAFpmUagpFXYsniNO13hnj9cOacsSDnpS7uxkHsGRlu/idqOnSQheELx6x+fvNgf/q+0h3UYMMdPC0bQVgozRFw6DqINPNeiO6gocujq2tjmp/GFvagMs6VYq8j2IwDRkUH/Fb7cV2lDRxi0Q55voiZh3Fh+UPWTIsyYx/7CHzLPQb7pTUCmt/aKVnl8hgB9dfTvPqBUUp3/D6DTs/EQzgq+gAtK2cc7oylTvqWo8w94UwSZXFE/2ZmoYwPQjFtWgYqPn7/cnP8/I7nEfiPGwHtlmYkWBgrEdygweFqbZc3E3v36cKu7qa2oPgyDnYdjPSNS/lkOPFK3hDsL8BJtZPVN/SsKH8RwFYF38qBXkp9PIBOpS45iIif9V+5vdSLRYdf6zHYPD05sbc//s1OP71nYwVIyUjzCsEkGjyowyyp/GS8yOFmBjFYM0kIPzJWdNgg5Bw2rPFaB5ncqYrg58nZ9iRNtosNdkX8IQmy5GvmMYnGH/F+zbvbxphnnKY9MLkA8KkhBgLIT2cXdnk7tRVK2axna1QrhJA8xEV2XVsX+yjmHRlD0J7brG1EUAiyYyv6I8cHIzI6oTUWZWgEDt+8MXRqplBz0tjaQmainHRN5fFI7DPzGyVqEYyw1AfOt4BDTjJ12sJvQAwSwKE7gOye3LODXt+OB0N7ORzaAbopwz9CqTI1n51xGMChgwJqLOfuMpnyOq1V1aHTO5gsYLdQcoMafNAw7FDLDSW6oRMqYNY1EKHP6B2QVdGRyxbrCsInrQM4jO7BXn6XgWvMFws/PVHMGNqZIQLbkDEXWIfJQ+kmuku/Ohrbd69f2DfHx1wfYA3erTpkH/PewRok8Nmzyd293T9Mea2XB4f2ajyiQztbrexuNrXFCgmHnh0MD2w8HNHR5bN5kzkwP7HfIrgaQ2fTpdAI7ju4jcYq282KgOEYgugEd6RTia8KHDqIGFNBlmezSrZ6ZnLMZZEU6AcQg7FjIsFUqvwdgMMtNBkFHBLg41/RGKd2WeazEYhoAYf1gwrbqAun2IFx2hTes1MSku+VQbsG4zvwAV8aAZQHmK9LyL8J4LCFB7o/lXxYsir2vSqWt18V/k8Ah+6hF3+7GDMlBmAjVCrl9+Nz4x/O5NRysbab66mdfb6wzyef7fzzZ7ubXNt6NUPKwrabBf1NsnJ3RhYrWK5o1KGmHyifRbyihjnC9HUmkSnoZVtMsINdHNqGBA4FEBbgEJIF7JQs8JDBmTdHCVa52IdaayWx4GzpePzEDSz347VWfEkhPXBjwk5V6Y42SCi/twIwGYhpJ5qY0KfO95oNrzC+AP8BP83nazu/vGGH5Hfv3tn7d7/Y508f7GF6Z9stpANQKrw22+m8Z4PBrMcaTMJg+zkoTJ9ZE5qOOo9VWEbreu4x96Ss1yYDarDRsS67Kiux0gYOuXoCwGjpIOpvHtP6WHFvxX4is9uZhvHzU4zDvcBhRvBbjxmfUQ7c6vUE96WexAK6HEpXTBMlwKFBiXXLw1ClyohDwDhk0o6bbh9wGACV4tdsf1TGqrlp/j4Dh5VVGVq7WgDt5G0FCaP+i3PvDSsICjF+quzFWLuxMCKfWpfKY0JONUEtiYNiV32wuf6Edez1m9JqjL/v21v13kITFX6kAH51VZb4Cf1MJqu86WvCNOk/MrGpBqpFPzIghYSZho1S04/xrwKHnfXMbPFgO5Qqr+eqGCksUu33x/svPfy/4keeP78GHGqS938KfTLsb/hpKjmGDd5RGkjamPCRRgcjOzw8sJf/L3vvtSXJkSQLanCSpKpQIH1n//8ndvfOnYd92HPuHdKN7gYKxVmSSk6Csz0iompm7hFZBTTQu/tQ2ZODrAgPD3dzMzVVUVHRR4f2+CYs1NYAACAASURBVPCRHR4c2N5waIM+wELIDkF/W2W3FGDwxmwBxmnLDrZ7tRqwtJe0LdgTvWmKwIGiohVJPQcJARxKniknoLi+PA4Sq122h98d0qmOm5RYi8DB0sbXgcNAc9zOxTkdAxFLO/wdVeKGvIEHZ2n8sbesrUX2/mKxsslkauPpzBo/XtyyVJk6b7xID+Qw3Rn4uBguGxGqEYoy8d4xDg4OdKs86y8gJIobXE8wIDsCQg7bpO8B+ILNFZtydvSZ6fJS6NA4ZJ6KwKGAm4WXJIerXRqW6ALmS7SWtdE1aEOLzOhDAF0u9Q3njN+zAzjUAgxWYu2g2lJIjVNo63aXqkYGZPcqKtzWQEFlnlKYJ8AK4B2uN56JzibgUDdRlgQ6pObjEy4jj9J2HpRVfld9UencDgMmB0Zj7eCxj5uougjNfaEIdnNQLvYnfX8Aa7zioO27geF5A4RzTUu9Ejwk96G9a3UYcdkmjZXQ+MgyhM+tzJ+yPzlxFXaPICecNmjqo2QNe14AGREYoywvmJe+u/kWogAFzmgSYn/AIqfJXc7y32G9v3706wj8jhHIwKHWa7KDHiBjc7m8ubd3H0/s6m4EBVNpn3tyCSWAaJIgtkR24INNkliHDuYnu5MqOXYwfGpNmMrbi40+ZAbkm4eFcrvkJQM4Bs7Ecg79tR7L1o4/HpFpeHr0zpbzkXW6cCwVyqnDLZpCKLHGz0PXLsoAU/czlVaVAGGUJLI8JBIKFQCx8ByCaUGbp7uL5EcC98KL9qQfg4qixCm+I417GTy5fQ4WOANlBI3OzA676yaXeyZLQ7tNAlhgid3ej+3i6tauUO6HWK7RYUnymmLwSlpRWwk2keXK2oAjAIF7jc7JCLKpmbhZMyGz12vbBk0yqJkkAOv405m9ePOO5a5onMEmNg6YxK4WkhQy8b7P+T1LJ1dNufRcSBt14BDNUTp0RlESi2sM1lckgqS7ia68AMxabNoC4HC/2yNwCCCKJa/eqESPV1IXBD/dUWdokBiG+p7caVm+l56bugMSlEApNbT+5nOCb0pQSpcQmopkHKIxC15juaYaqAiICn0SzSGMysITxGTmk9EITWCV2qkMz+hnsdtzzBk66NJcDMcYLMFhD9fWIrMPLL79QdceH+zZwXCYQJqbeYMdtmdzgJ4bmy0W1uqgMcWM/iWA0b1ezwbNht2Ox2Ire9YfDIFBt2f9Tk9gDuRyqG0pYBD+qpoirI3AIUBMlCPTtxQ4g78BLfc7bf4y+88yV+2v24xDTyhQ07sADiNGjfopX5gMDd0xx6Nh6TmThmvbA3B40HPGoZINEaTADpBx6J4LK3nKskA3ailY5ZSWbwIdyJyd9aoS9wm3jncbQusbLmQJHIbGt5zjFJeGixl8gHB/HUeo2CTBBNJ1lE+XfTDZkGTE1CyCi0Bryr82vEvXm4QUBDp1q8M1nhkSzGyu6HvLbL6229sFmYUoSUYn9pvLC1stJtZt47PQnEQHdu/4u0bZrZi7SFiAugw2HBqAbFYNa6zB7A1g1z1x9xGT593EetQvOze39Df2APwX98m/2T0cTODQR1TwmvYD19lMjREDQHIrH4QHsjPz0OnZR2K97LTJuE3MRI51gGyxz7jfHnZJU8tB+ND09So0MlIgV9zq2HLTsDvY+csbe//hyF6+fmNvXr20j+/fUO8XoKw6najLLmMrViAAJME6xWyBTW2LgcVOygAWAWURriYoKeNUu9GiZFk+vMdXXGvL7Id485EmBUbFXBdw6Humn1ZbQgA0MZvzgigZ6RXgkCdyUMvlIcgqzxuzyj5T5J/PmciCab+PRZjB/nR07As4tog1842ye1KqWMjfF8wrT8q5X5a6KhM41POmxuEcGod31gDjkAZO4xKRH+G0iMtTLBQTyu0PV7l/Ng2lGo6lJIYDmxlEdBmONHZevhxlp5T40DhHaXOOeIu4NJ5jGrgoSy/ieSbmcrzrpjQAALejcS8+tyLQSweHAQ6ftRazh48RhKHwxzDXvTka/bGUIgxg1qXFyu9LPosjhSno1KUGRiPbGwE1DGQ/X2QFeI+baFhzcUeNww2YpsuZdCkJu7ifUb/fL/67nJzu53gsrzUaC664tJIk60uAUgMlfpLAZlWZcA50+wINmYCBPZWP1uz2rAcWYR/swqE9enygcuTDR2QXKrGtdcTkBbEln0MgpwHTYmMVxQbB1g/cIfxoX0oyTwQIPSlbksB8OGI0s/yJYxe+/1HayGVUcD4y2p09T5sdMUkMmwPb+CeYlOHXFtCPE5eUKAm/Wska+cfu0RGPZgzjsVBKisSYS/lXjVsWSxuN5naPCqLbWzYTu729s8Z/fLrYqOOXMuPyuySyGI4kgZFwiFx3SsK40H1Rl0INKko3AUIqBxZOlBhkCrbwHsO2KDugPpJnEt25ixJlfJ7nDp0iN3eyXxubu7C6wJ2MwMZcV1Cl2n3N4Xiq9cmeG1ZU14ncuLTsEiBaOD/xYAuU/EsZC0286jU8lL2ovh7GMOqy9OVsEV8G8bIuxa1kB/BLdoD6XkUAG9daZlk4U6g7GBtIjIdnpd0YyBXwLbXQYsG5xGqBQdh+Fnm8C+PvL6brKBzQtEjdWKasAEdle5zrYw0wA8B5KzoRURPEy+99CsiwKgjQ5/E+ABDoKkErCQ12xOlMbCqCJggIREOMa2GXJGca1vOrW/MirBXXTx7vLz3Hr+9/HYE/fgQEGMU64NT0RAGY5wA9ru7G9vr40u7u7+1+NtG+QCq/Nu2w01ur3gV+2VfYs3Ta6Uv7G3Z82y6Ezdp1zwqetGaRHgM4gm0UGyPZCW2RDGG92OV307DFbGVH747txS+/2OnxR1utJtbtNWyxnlvLwB6pNjLR/uKAm39fZPFKe1r/O7QRS/BQRl13ouWfQcC4vyhdCHuhcgsBRCHgHNUAMZ58j4BgpEyqoxWSEfreeA7KynJfCOfKSypa7a7dTcb26eLajs+u7GY8tUarZ+3+kPqvrFQAeIj0kO/ZCAToponWpEwnzueMMrKUuD+gLBVlpAB3oEmoJlqwp+jQ/fL1e5ujS/N6rlLVKBUnYJr1Y3LZVdhlOXsEDiPTCuQIQQ4dUbAN/W+WWCsdFB2rBVBqU2AHaQBmzZbt93q21+1b30uVOccAElLDz9sXeCkigcMkrh0gsBqSLIrSOQDToYmIUhExl3rMcIMJC9BW7A8x1ppdNIZoE0CklwV9aCR7ybxxEW1Fwe4PoVQZ5c0CqcGOQsl5F98LCACgI5uESd+Pj8zLi+FkAzQleEomYNf2+302ywFrtNtts9Nsv9dlAwn4iWhqcrkw+3R5ZdPZVHH7amWHwyFBIDjEk/nUlosF/QPo1I1nas0HNiMAxSF05VroXC60i2vDu2XjNeytmDMADAUcYtyi1FQN11rotgu2KN4jiwwhajR+CKZh1hFS5YKqXeRqPuyzkLWG9bLEE4HkgYAbAYdNe7LXtRaADvHfOL60Cey+LB8ZoDq6a+O9XCXivl4RK9IbcHZj8nk8kkilyjJM2Y564Jk6JBe2gEDXlq3RvSrwyHY3vBmuBH85NX1DQtSTsVVJCpfCCQOEEWp2bLFeMj4IyQIEdrivTqNNvcxu06zb1XNj1NEwaheiQzd+78czOzu7svevPtrL5z/b1eUZgcJeV2Xo6Jzd6w14zlYH35PJAIwtGExKgzMFiYVOeljJODaeRGj8MdnlyQKsISZdqEvbsHavx4ZB0agPBAl26iTbXHsmu8C7nyqQ1dkuwUJ0OQvOLG/iJx8yA/e0MUxGA/jX3E32XOUtCrg9YYcgtUw+rTdLWy4XBOJxfSi5Rkdq2J3VumXzRcPu72f2+u17+/HHH+2nZ3+38/MT25C1NNP8Yo2fg8AOnKBrsWKKSEZU95xq4ivHaOUaS3F5rLuo5OHk195ARiS+B0kfTHns7QQNVUKLPSJVpgU0Rp8kAM3qdeWwRGPum0XyfRLzyZlxTNTxOE/4hf5aWn5eAkzpCv8uLmAvEa1UAhQOQDgBZRzjADv3xGCzOaDJ6widwPJrgvDhXe/ZCRvs2sXU1rM7a8zumaDjbhTJg7gMdYmrDZDblFTW7G+X91bIWYTPGJq9YIbm8kd9EQEMZ4zK6AAk8i7LqblICSo7KF5rQupOk54VASOcN/Q0E+oTDBF3tBxD8ITr1v16SoevO5DFa85MEh+j+J4iViNrMoAqxchOk7ENysUdvygHuIxRaQ/Tm9L03GLuYR6hWoPPyqsLvZJBYaOXtE4vbQ3G4XxqDUh9YKJDcob3kbpGpOR49aHX/pWa0QTomuUW0rpO9+3Rq6/dmNa+PVJuAzaUbFg+L2efglHY6Rp8zXW37/YPPedQLdC2Lvyu/aE9/e5b+/b7b+2bJ09tf3jI93EN8JHYlI3VCd4rg/Zetr7+wyRDkk7TvpAj9yyllvYE4FCLmWw2pfq8savHB9gTlbjIzV0JJLseuMufK8lEP0HHE1FLkkfSOU+SbtHVG8UaifSkjthp70ASFf+jhqsqI7kvOfjP/yIRT6dOAD1mGfw0NLCEDAyY+Nc3N3b84cQuTs/s5vLSxnd3yLZZ43+dXmwwUAiEyCJc5QYUytI2rUfKvQxFnhDSOpHOYQA0Qaovyl09YOOmxw5wZWMKka3jpjLCixvS5s7H5gxDOWVhCBDExXYba//hrkrlBFH2If9E8LtrkVSBrTpQVpzjHwQOHwIM48y7gUO36Ckr58Lw2RVIwKE+j83zsyZg683S0JXXwglesPmSyK36bietKnwmitKjlILGolisoufuvrCK4xCl4kVWp2THxP5G4C8MVZS9F98ZG2I5pgz2HTh0WWan6Ou6xNQsr1tzAPfWghg3RPzZXEiLPjuAMvUMvEI82K8/NWUIoLOAp7chkRj9r8Dhb5vBX4/+o0cgr0nPnLJhgGuAWMOuLm/tw8mFnd+ObIpmBquFNmF3IJHR1iaqNZHWoa8POPkBHIrxFu5FTtTsspdboFtp2yMIQzkxgJCVgDXo+jJgxIbq2T/sf2CGILn1+pdX9stPP9vl+TlBJrAiVmt0UcYG7FnkWonxl4BD2pPENsgMxPL18u+ytHDLdtbY3mIvae/OwCEYF7lcIoDDyALXbbycH/3E86E2F4My6TrCXqMsFQATumR/PPlkJxdXdjeZ27LRtiZ06Vo9ljUwqchASuwb/ITeHsCuYNjQL2BS0YNm2tYAd2Rb4RSxIdVmYx8BHL4RcLhazclOlLZ3Zn6EA8X5FvlCJp0FrqpBT+7OiWCLJS8OHBIU4HN21qEHv2JsyhHEuAAc6zWbtt8f2h4ACm+OQsYRnV+I4IYas9iNBPqKRm0aB+0ci8SQyU1RxISTgDYZhw4cQhIgEOY1krvdHnXXwOCDUwZZAFZn+P2KaannG+ODz7Gsmsw7rYs2yss3YGIBOMTex/ZenunXusEPgDdqBHY7Nuj1bdjtEewdDodsQgKQhFrASzScUCL64n5uJ2fndn17Q2/l8aNH9v1339p0OrWzy3O7G4+s3Wnz87MlHFh0TF3bsNu2RzivA4cYsxW5MyotI1wBFijnDeYnqgDUYEdOd+6eHA1RpFcnxiEqHwKICQkR3KMSnO6LEhvRZAqAqRLgucQKrmO9hKfadcccQPjahp2GPRmiARCA0TaZlDuBQwDkzjgM4DAsYekfpC6T4Rd5gMhjfS3t+hxjRa/0iPdTEqgIcDVT3A9ixUi2X18CDhnEOPO6ZJfnpKobGpaXC9ANthOuDRqZJFZsFrY3kHD9ZLax8XzJqqdmu2Hz2co+vLmwn//63p4/e2Gnly9sMZsyXun3ARqiSU/HBoMBS9Uw5u0uOp4jeRTMQJQKSzs04h2tjYcc5sz6q+tPlvttTugoPqrbfdrYAA4BeBdzqkw8pwxSyBp4clo4oJjNtDUEDvFvxXLci/wWWPXiMR67swMsX+LpqDmMALUeLLv89xYSQHNrNA5stRzazc2tvXz52v7zP//dXrx8ZrfX57ZcTc2aAK7Q1bgDsUC/USVVouIrA4fViqcYq2rwXpT8+5wuH0M6tgIcgnmHhkmIXVdscKUNDBqHAA4DZFGZYKwfyVZgTgvo2QVU+omq7EG33wK4omzZWXlJK84BwaRr7AwfMi8L4JCGuGQnFjPImcrplRLk8EHB2DLjGUBonCs1GCkIOjuAwxYptxNbTe+sOR+RvR8s1jzWLK3YBg7jwurAoRsfVRk7CBmj7teHOYimXNvAoYMYATgCOEx6kbTGbpIcMEznLdZqAS6r6sLxAgB0GYHW/aSEcgYTo1KjDsxJCz+zxrZIHPzewBWCbRLAsGeD0i7vGppkZxVAZmlAqsakmrQhSA+WdLEb4G/IrPA1NZ5L15iOW1tzdkW24WY+owZoFThMEfCvAw6RaHVG2654nU9M5Y70u6O6RnF4xMXx7Jwpi3NCigS/bSSdpYcNOxdN2fr9gT15dGjff/+d/fDDD/bkyRPrDZVQ5T2vVc0H+wrgMOm3OibBPgmFhEGKx32cwvcNlmrcW+AH/DcfsXZB+CHCEbzrMMhxLrkQthxsd37OWeDwuXi+BGAq8QKWPn9Sw5K8BzNJUsi4KaHpuJxrIwYDXvM1793hE/C/4RMy/oGmuHI+iznYhWO7vLyyi/Nzu4Cfdn1tK9iF5coM/mZoav/fp9cbbWqOg7smjpxjoZQBitDO0ekUOi3ioEjmCFAoNwHCvztyAiRdu4o3rfKjaOwWDpmma9Gcwh00DqwLT6osQY+SyC67OufkjUD7jCrzWgvqZWWjihJUf5HA4Q7ERvOodCD+OODwIRvx+dcfKGmusHJySpoOUD0b84Uv3gUYkl0RQV3SmKkNjY+3nq2yN9yYY4y5qbp+YQBoXGw6oOJY+WcqznmZBSvEjsvP0ZGuOb6lo+ps5TQCuDrdF0ytFj4XojvgGUjUPGBJt4PkuBfogirAVaa+LBP3u/JN3TsspYyAd2IrnoWkraSzUf4kR8c/WzqS/9gc+vqpryPwj40A90oHDcL/RQcysLJu76f28ejMTi8uDQ2wYK+Z6woGjG+0D2qcOCsgdA4VvMVS1Cqog4b1BMDnQEUAVgoYEY1KywogDEqNqcbl5STz2cyOPny058+e2enxkS3mU+t01ARDeyKuI5eRlk5HgDEJtKpoFmagsPxM6ZRs3aMbxwBqKnahsHU+OEnqIc7PEjGAconB6dlPfMBZMW6gqmXnUY3lYAEB3YY60EY5KMqE359e2dHJqd1NZrbEOHb6trYOG26ApRY+hfwABUwAowgUIuNKzUBdE/yC8Dcii4ohh+/Bf7tqLpiMARzOwDgEcMjug0QB9Z07qg+y36KAHSw82tr4MgQzARzCqUMJOsvQPRvrJXyak/JVolQZoMMedHU6PesjE+4lvwzmg3EYrAMPVph05Z7i4awHdspvC/kJZxT3hWCLJY9ovtBuk3E4n6NUWexQDHe71xd4yHJ5z447ExWNvMBu4lxKTcvglLes1ZU2G5vcQMONZc5rW7CER9Iw+I1MOa4QIAuZXO0O/7vX79vhcM+7AzIacm1F1/ylb2Z2fQuG6oUt12t79OjQDvYPWKZ8eXlpk/mMTLv+oG+DXo/JBzxL2ITDYc+eHu7zeyQ0D/9P16UmIwKBce3tFpJ53q3QgcPQ0USsT7Yhn5E6Kks2RIzDYHJp7HPzPIwnWZfudPMR7ZhnBCFY5sM0hMqbKeOzsmGnaY8HXWuy2QTYuL8POEyAuHdGLO3D7wUO87my/1vq2f4a4JCAfqGnFwygKF8Ug3hBtmUL4CF+AUg3N9bvNazfx7NZU5JgtlzhSJtax27u1vbu9Zm9+vmlvX3+k50dv7HR/SXn66Dftb1Bnw2VetDdBKA9GBiCTZTBo6QNDFgBbgINK9qF3rESNiXZ0ULyIV7j+gq9MmcSa2nXpCfI5g2d7ypFQWXcGt8IGNO+p0xIYpFjjrPrtjMO6ae6lATAsZBvIuuc/rqzEb2SLMrs9XXgwiKnAWBGzYU2jQVDOpRcr5foYt6y0/Mbe/76tT376e/29s0Lm88ALk1tOb219XJMGSQwnDebQboP+cBiHSppE6XCu4HDqicSgEp+dYttyMFyEJuLUOXIjAcBIDrjkIKkBMIArqmCrnw2deAw1jNHp4JDwb8Jf71kxaEM10E/NothdksJltiLirnA0kAPuqs+vO9bJQjEiylApxgOZ3EKwZfeKDSSdXicJ0qVvSM37yeSHRg72WaszS8Ch2QlOftrBztLsgU7AHbsXb8SOGQizU8huxAlnLhWadqlmC7pX2oOp3GsPjCNFuVotN4So7coKa37Xdx13V0VMBTaOF5XV4Rl3EPr2AL3INi77fFIjU+KpjOpiUWqbCs+535XnpMeF8YciWZn1AHwzzGIleYf9p1oa6WN0WcIjp2c2QZs/wXsLgCvYBwGyBykr4cSJ8XOEM8jgDR/S88rQFQKsmjKgnIUjHYaMoHvKDveoKEJEiCdNjsgM5Ebms+tlvUGe3awN7Bvv31qf/rhB/v26VPbGwyTbmzkjCUNqWRxSLQIsBMjmL7fasXE91YSi03WxU7UZzwmjyarUWUUNsJjlLWDvwkkjM87foxhQQVGkksqkv7RIJVSMcESZ7l+xDsOFnrTIvnOmowkTyXmuLQaQ0cRR7CKEoCrrSkJgx4l7K4OzVP44tAsnM7t7PTcPp2e2dXFpY1ubm16P7L1bO5j4SC1I2/UtMba+r9OrtWE20FAzUPfzHwjVO87BxK9bCOy5L7eBCCC5rhRt1nYs3DkVAYqqnaXZSMalEyzJJafqeR0drktCkB2fYsMFMbmLL5aODHxwOHuVoPIBF9palcr4PQQasw3fd6zZ8moF8aquuP9of/aDd7JWO4Mjh8ADr0I7HdcWy5GJjDmGiupeUEA776QyM7nUws6dmaEEgQO4JBlu55sK0szgsHjBHw5VnoKqaVO5V6rTlodOOTnvNQ97cW1DVpNU1Q6LZ1PofjhIMZ7mg15tmEBMzgpmptktmFG+nUNnp3wa9fakX6UKOK+1yVgIu9SVeAwl5f8jof69aNfR+AfHgGBWACjNDMBEF3fje3DybldXN/ZdM4iO85r2OGymZHAGy/vKAPKcIhZVpQBQrGKt4Ox+sWXyYPyvfJ1OdZKeknOTiVjZFMxa9+y6Xhmx+8/2M8//83Oz06tsYEOHoIOsPjUMRPMu7IEuQQBK5lL12uJYGXXcXjtQeDQkxca48zUTLai4md6Zr9gWcc+VwKHuJaQokgZzTIh40aSMRC6fLIkWW08UJILgGwxX0jr5Prajm6mdj+asMHGpt0j43AB7TDaNjX0oKAFYw8au9SoI5oMBNBHYMebromxsrY2GWSe1POSkcXG7OMJNA7f22wxt816rrYiHqxxv4g5k8pE3Hd2Y4oxl66Zi96z84JEtzfI2nujFOpXeiWGzqBgnCXbYJoDJETTg1bLhv2uDaHtB3CCWmfSM2O5CRziJHXhPotrh3Hqexlo+JmaE7kDs0pW8F1d63QFHCIzPJvPvdpDwV0XoEi3K8YhAVQlU1muDOCF3arFk9LTbdgCZYm9jlikDnp2sC5YNr22FZuCoNxZICIZS80W9YRQOoxyITAPoXEIlmC321NJ+QKlj2A8SoprvljSSV3M4MCupMPYbBI0xP3ej+5tAXaimfUB/vT7Np3NCM6C0fnNwdC+e/KIJdFgWi5RbbJp8LoIqPDa9Hw63piIEjsEu5XYo348AF8mEPRLhhaOd5sW4GHYncTnQfMelnt7glqbegJvSruDR70k47BNLSXaHDIOm/Zo0PESMYC9YIKpxIm6Q1GqTEANHk/2E5L/El/kcY182fiHu7cF23CXoS8Zh7QJobWYQ/HCzyz8kxSjRqGde8i+rspSZRU+1ZhcQKa88Uf4Uuvm0tBIF3Ou11BH8m4Hz0i+0WQ6svkKc7Fh9+ONHZ3e2p//8rP99Pef7Obq2OajM9vMb22zWZo1wXhtk/Xa76BMvkfgsNdD9+Me5yaTRd6sBI1N8BsahcE4xJxoM1mkOSr7Gwy/YEpv1Km2wjrPa1n2yAkVQYpwgJGefAB/ofWdGppEqag/y8I/FFAV8VP0n4wSOCUFOOpBGIhjI6UdMnSo+iK4gweqbp9iALVtdL+yN6+O7NXLD/b6/Qs7PXtv97fXNpnckeXUQLMTlLliwvp6WMPOlZ14/dlrD1I1VHi41f057jFP6gpzKYghNXAqYglOJdwzZSz0nDJwCJZMAIe68VjTtI2+VxLnqTDR8hXqWgASif0dgCA0eylhEfp8oSXZ4s6gVYTXCjYKz0XGYYFApa8q9YzLsXJWQzouAleBVNyJdgGHOxiHfBQ04AVwiGez+AzjMMCz0DgsYqcKoJtANr9QbsB+r54oc+crdWiNUuVcdRB7McbWIylnHOb1IqZ+nkvxDwfyKvMkYvUAxDImUAJG9Vg7blGdvDPyw+P8/DSDBSZQtXPBmnXgXE6G5kQ6n9tFL+vPyOkOay0HwbEQ7drp+gM4FKUZ2iECDhsdr77QXCQ4GA3hRmdm85kaF7GKQiWrujTJy/iq3LV1VF4TOiAqVxBe+ERo97QnC0iNOJ0dDYS0EBxDgxMxDBvdoa2T5l+Tr3egWbh/aE+efmPffPudPTkAcxxJITQ56Wa8iJVPa/oF9Ms63gC1KEempYOe4WrFCojwhcuS9JgLyUcW2plsPLQSfUT9u2Xjl0h3uuYuGYQ+BjFvQyIhQUo+HvQ7PCFPP8VtEpPsDhwmPI6XouthYrfEq3wuRtIJvjQlXj1BLMkTyAU26S/dj8d2eX1FvcLz4092dX1jk5s7m0+ntlqubA12oWtFc060QntYBpkJoX87vnawPREb9cCJaPrAeY22XvPSDdy8Z7uzkyoRbXRO5sWyrNW7znKzgsaSi1B6tkwgorIj0m2KeavvpqC6OyC0z/LtowAAIABJREFUvT5kWoqqYycglWjE1ULkvBHVwEOePK+DEjgswbmHSpW/uKr+gQN2gYK1PbPCTs7uf954YxOUYc/U/99yOZyA/LiCDIJqcMp9ApaPKExrmBs9TxGlubFxbclwkDGayt0ZUrqxknaS5lZ0Gc6NSQhAhBNalMvLOfMQyOdaTN40V/z4hwL0QPr53wAN/XqpmV9vYMKB1QKCpmE4gGFsxUrMxhI2XdpI7gVxPHI2MOYvZnnLnccyM5qeLMpzqB26y/H4LU/367FfR+AfG4Eo09NOoU1zPFnY26NTlqtCb0qdZ9GwQmsdG7WwkWi4EYFubR67kx7BZ/hm6jYZ6zz2h+pnk2WvsFuqDEWAOAqs1tRmA0gFVlCn1SP4eXc3tuMPR/bu5Us7PT0iu6LbAxDhDhWZTB0lotnkYjeDMO6T5nNHKXMJZtYBz611X92iquydyDr72PJczs7n2JNZ5vu4Mw7T/uJBbYC4pW3klk/j7bo6COpdr4/MsKtrOz+/tLu7e7tdowEKdPzAMmyxkzKKzTcow2SgDZApnEcI5XujBAd5qAdWCPhTaxn7BNvXrmgPUW5IzBHZUoBZYByenNuLt+9sGsAhHSRlonjVMWfcGZZCYf4hcIigKcBZ3gOctY6y9u2OmIKuw6RmJtHMwPXDwNoBSAigrt20IUAKdPRDqTI79aoZAn0gBw6VoFVaTXl4+Tfyt/J7ef/Qrsosr3dwBdCBMRqNRmwwEk44svb9wZ51egBHVK7HUkgvFYZ+2dLF7xW76nvnrY51e2IcQhdQpdZiLM4BGDpjUdlsZLsBinbI4trrDwgcCoxDyXKUCwlshCMPpth8iSw/9BYJKVPfcLZcUEcH5TEoI0VX5elywecAxhg0IwF2AoxEh+ZvDgb29NEBQcrZdM7KGTxVAodsDqJOz0xSs3ENSpXVTEN6+/JDWbZM0BCMUR0jxqFXVTjrMHwgXyocD3YDd3+izgJOAaiX+eOaGg117sU5cE0DAIf9DhmHhCQ+AxyKeSqwOgfLVbtdIdqUb33BRdgCDoM9+QcChyHbEkGubFvAsBH8rq3d2pChG02FsDo4b+k3tThHbu8XdnR0bq9evrY3L1/b27cv7Pr6k2020tdj30cwctmsqMP5C9BwCMH8Xj8lfYbDfbJ2kTTCsdHIhIzDsllJVFrhWN83MLwI6AJMJAaDALWw8eGL+qL1FeZP0XWzYhzCJ1bsQ36u6ySqsZHiIEU5qeOyd2QPAEL2VCSNSGtHM4loNkZGHmWiXL/RrQ3YmYr7W7ZYNO32ZmYnxxf2y/OX9uL5T/bp+L3d3V/YDCzDFeB8gQzQzEIShLYR9p6lcwEO5vK4EiThVzo4XZmmBRCV47Ss55ZjnyJQ063yh7MJGoq4Jk/Ckb2E8wIYcXBE4GVUtMmXkDseMhZ+whKkTX8LOKSFVkZN1QlIMhWgGMeDnae1ZjkX0vsOFD0EHCJxGc+7snaDRR+j5kBmEFq4v/ma8sQZv3uHxqE/AgcOFdu1ALb/FuAw7VTVvXSriuQh4NABVToYBLgckHVQk0kU6hpG07RgdAbwVHZzdjBOk0vjVw+WAwRzULuYbh6PyTiHH6S9NpIdJbuomH9h0JOsS8SpxdxPVCaPAwM4DJZVQjH8ecbpt67fx7moStDdhvSYV/aRAalOndJoBnDoZbv0LLzDONbD+BxUM+/0Jb1YstBwbX4a/1d1s9n1L8cHIhbw6eHL3W/KG+PpPcjBOLjpXZEbLflaJJpRExlg4YE9/uaJPXn61A4fP7G9vX3rDwfWBcvWyUTBJuRqcx1MxSeSueHs8Lg79A2ZQIVPs1wmu04QrPChK9hP5AACY8CRrKyV7AE1B5sNVWbQ5w52tbM8U1I+x/6qapQvSR1g6g+qmgfXjoQjk+yJcaiBl3uvPZRYVZIByKXHkUDEcfC0kLSkr4uk7WRi93f3lJ24urqym+trG9/d2ujqik32CJbGjqWMc0r8EQOLSeGN3xr/enTtmEYGDsNZEsswAqfcmUoC5lVPRf8UBVJblW96rl2Esk7Q8RtNyl8mNmFsoGS0pc1bDEAuq9qaFUwYtGLQkH3zjAtygEqGsrbhpPDBrXPyyJQnip//L4DDXaBh2MTKmg3mcaxST+7on1o42aF0JsaXTUC+9wjy/XvIxWHHRQcOvclH4GDBCow5o1JlgYbSPNSsD1ZrZgD6e1FmFIvCgcb0/ArmUry29Vx9YYfzp1HIrc7rx8dYZ6BSizcYh5odCkZ57yFSmhKAmpuSzXd+pQcV0cxHgQcao+A3O05ZmzE2Bb0nzaEohcygRPgRWlFfGYe/YSp/PfQPHgFszBHQIDCezBZ2hg6Lx5/sfjYjiETwBmL3oUvrzZZ2lX1t7SDOOEx2ODqO1wC46ufcb/wMaJgceAf6YctYxotsX7Nrd3cje//2g715+cquPp14mmLBTBuBB6+DoPQ8HdvoxlusU//+spQtnNLqfuJAUSVLuP0aLZAv/hJQTOcqgMM0HkVpMx0iZ8kEmBmNWCJnFkF9BTj0DDXYKB1q/ImlOJpM7fzq2j6dXdrN3UiaKJ2hNSBa3Wyxk/JqjUYbAhMBCElDTh4HG665bjH3BgI03n3YA+JgYK4AIK1XLFMedNt8BuyeDA3Azcbek3Eo4BDNUUJzl2VPJXAYPkBycGXX8X9LBE3cn8TWo6B8cmqhI+jC7OyC7Of1Y+k0mppwADgEmIWmHWyM0mrydYCtoTVGQNT9IZUVq2FWDpE9CHJQUQ6ZB5++HwN8hBA42FOYu2DoEThkbKnynsHenvW6fQJ7OAcy6wD84BjKOVTwzH3S4+95p0MWI8D0XgtMrTbLj3G9AA7nSerE97wWgBeVgKKcmKXNwRbFs3c9RTA6FwEa+lrDOKO8/BYO62TCawOTFwAPQOkJgOBW0w6GA3s8GBAMerR/YIN2ww76HTsY9jhnprMF91VWuKD8miWcMafEmQBISFBwJ3DoyWw2RolGZVljU0CiMzV8cWHcsI9L01vBQz0Z6bNLPjCBQyW2lYDcWL/TtMNex1oBHEY5H76NlYzeHKXp2t4+Z0pbUDfp8vWiMcPDBr8MjlmZ4Sxdvh5YjAdRPGPO4GffMGJBrx6Jz4WdqjIONRoMTNN5PUqIcls0sgGjtIOmPAhy1OEYoPB82bS70Zyd2l+/ObaXL17YhzfP7eb8o63mIxIQMDwAo7FUAAKDYQrAsAfJgF6P5claD2oqNBgM2YBHOrVipyYmeMF0J0iERBGAQwekCBSSwerNTzDf0IygqJLRHUfMoSQXY0+fm2LpZwA12XU/sBzzlKQDI9g7NUcjqRToBtEilVcrEaF9Cv4s/q1ojMCdBwZ4HvPmxibjlV1dzOzk6NLevnlvb16/sHfvn9vlzbGt5vfW4kTGOgOjD/M4GslgsFzjj7YqGqZFsinNjDR3ZNPSBHpwouYapR3xWwrndK5gHIIVjyQN7RtlGsDEW1LDLTGtCtanWDPOF6YLXy1BS/ECvw8dCKLc3P2bAA4rjEPp2eoSAziM8mynuwQzrA7sO/gnP6UeWnuXaY9JlG7yMlBvQKZ9LLQSm2JCFihZiiFw02TxOXDI5ii/gXFYWSPF8/HnqvnrTzBwvQRoOvoR1VYEe0L72O+b46pmYpxBPJ9TUNL9FIkUGhffydJNRoms7+2ilgoI4TE6viRyRBJNI++fL9iGmqx1LEHrWok/bQzZkpZCDgXjMI1OAU7GeXeBhh43ymbEgIomlWN8yWBxDcJfRsVEu5eAQ+E3cM4WtlnMzaZX/FvX63fmwCH2oBxvfjl4IOu4wGsTnBKAOfcJ6Kaq+zHYwNBhlJY0mrghMdNhGe9g2LeDR4/syTdP7dHjx/b48SPbPziwDisYvEEfKixc6oZf7M8zyzZ4hZKPqYiW8g8oneS/ePZlQoj2uZQViGoCTr/Aivxc+H5W4Wg/wLVRj5gSf4p7dPsBFuhZRzWNviuIctKCVUITzgASrC7vQRDdazsDNAxCUwDlqYrTE3EOauKeJ/Ol3cGnGo/t7vrGbvl7bffXNzYejW0xA+t0Zc3lxDOb0bDLG2C6SYmGlqHNyHHHPPnvH2/DPHp2NKYOdI20KLINCoCtamjTdHPHl+f2WeSqQ8xKqybbNxXP+BA8LVkTzvByDXJnpeVJHECVm/3EOIxEgFLPsUcFeBSfrwZo2RhISHgXePfPZRwWDMsd65TBRsVeheNVLu9iF4LGQrm5Fh9+EJgsvlfrJFh/6jSNf0dmnvMAqL3rFwarL9YwBeMdxFM2UO/EQgobzjmVjKEb4OI6YuOOwDZYpjJSRYOe+rV7VjdeDvCiBA55XQ7qiUmp65O2E9UzlV1VwR0XObslR0lytiNC5L0kbAnbDJCzVsLEMxXPkOek45pwXiWLaLXdmPv1yY/I69FR2C9b9K9HfB2Bf8IIhO+P9TiZLu3k7No+fvpko8nMk0XOKPNgMdZdRReKG6waeJQ/4XSVjMPAdSLAqoBy5dov5A7qtx2fJaPDyywpD7BBSUPPRrd39u7NW3v96rVdfPpktppZp4fudN6KKzGhlSlsNztK8rs4fQocfZMsr5ExiTsR4filf3tSpWQQlwChPrj9EJMd98gngX8etAb4htdDrDnOW455ko0oAjo6NX5dAPwQfIM1dnF9bWcX13Z2dWM391MyC7u9vq2aPWa50ZlX9g+axE02WEOWE6W1sK/sWIrGNAEiR+e5pC+WGRpwDMEuRDkctGP7XXRVht0XODRfCzh8/uYdS5XXmzkTktp3fBaVTiCD2myAOSfZtEVNARTdIxMO4LBNtmGTDUjUUZnvMRnpbAcHAQkcdtrW7/YEuAGwQJklgBCW/KrMMTquktPmwSqBw0IFqBQyJz+AQUTKUrlGJfTZAIj0eT/39/c2AViPu0Bjh07X9ggcDsi6UumOuqSiTBh/s7mNN0EJuZF5V4xD3gsAwU6HZcfQdwTbC8BhCXDA0cfm1W6CoYjydTW2wNoCFAvAbLGYU5eOeyH1S5rU+gMQeXF1YZPZVFqXBumaDkFWgJljaBo2G/Zof8++OzwgKHu4f2DD1sb6aETTUToSpat4eujELQDWG2eGFlHqUOgJTzxaZxoqCQrgUMlCAA5KEAbA4837fO2ldDqBwyj/zklJBTC5hEyeA8hO0I9yKQL6Dmvew2Gva00wPghIowGmJ8zXzrTFvaBUmcyXbADizyDzVC1DmfbebfjrwCGridzvLoFDBWHlT1474VsKbIxi491dlT2c9vIqsY3JcgIbFIxcPHesFzK4FNxhThBsXqyphfnq1Xv7+dlLe/78J7u6OGEjh05jxc/QT4OWKh+ewNluE2xVzP8ezw/QEIxDlCizsRDYwQSSo2N8AQI6mM65zoQGEhbqjE7QzfcYzhffE8Ao1drQeFUTMfG6Q0neiTX74ZF00vxpdcRORYIFa4hMfdo1aJsiAYNERjBVMvAZ54tEudxPMYARkMYz5r4AaYLVkgmHu/HSjo/P7dUvr+2XZ8/s7duXdnd7arYZ26Yl69RcNM2WHgMyGBBoQfZiBK+wUysvVaxMnSrQkoHD3TFPhlv11xY5IIEogf2oMaG6Kq/INoaNQdOBzDhcCDTxSgM+K0W0+lxwLQpANc18PG/a4bV3KfbOuNRKi1LlaI4SGocBmpFukVmHURPniZsUn2TkJj2nBOTzQmMfKMtHvWuv72Op1eivAQ4xOTCPHExCd/cEHM7u1RzF47L0vLg/BvhWjZEzwFrGpQVgEqBLKvMO8At7AsYnMw7JAuXakxZcMPPdgWIiLYNnnihJC09JHl6F7/fa252NqSYMJZZaAw5Le1foBgYAVbGJEX8WgSA+nrqOFdp+Hv9yf6jQxiPptIvVmIyJdwMPVyCwgBz/ho2NOc61DqCt1VXTC2cuQ8tws5yxk7LNbhnDV0hk/lj4mi/EbZh0e1/BnkbMNNZU4U9J+gXroqemLZB9YNfnNoFDaDUjkbM33LODwwP7/vtv7enTp/bk8WMmMvED34Wag1Fyy+aKKgWmrwoNadoASUloqgq/SNcf3ZS9hDg+W/qEYc81fZQUVKKlaHfjyULaZQddw9dH8oraskhUROqAbo/IVrhGVp1wPmovoRVyIgaTnMzyKBEmLWlVQqT4okIIk32EByWikq4bPvdsPLHpeCKf/fLSbq6u2Q15OkYn7YU6pzu7UFKBsJGqoMJ5opcI9bnZ1AZsczGtQ0+R9/+vH+8dOMy5Mk0RAYdRo+5bY262gQsOYCPR7XUUF4k/OQFEstAcwNLJKrNQ+qQ20XDkOEFygFnfTFQEV/2JjTRtqAXQVD0yuUtCjynLXD+XHnD+CcO3vYh+6ytRtvG5z+nbyt24uJYomeUl4sFWOyc/3BXu4W8UgAUwDY6ZK+xQy0lUWl7LGsFElIbLToczC1CY9FtmggoDl7KyPj+8JFiLQuPOLdpZSnRPPKOvEuUykxsz0f8b2a4K+JyPKYFGzr/gfhQsJmqeIZhNpcoSM4/sABUT4r5i+PyxwMZA+whMmGAkpBGmJfaMk1+nvivmuIe6jjAwq1s+4sqG9bWr8m9dY1+P/4NHgM0tNjaeLe385t7efDyxy9uRdbptdh5Gll/MHwkP06JXMnnSPsQPdTwqllX2uOzArlWfm3RVNATLD7tDXgHe/P0M7MnhWK/l1Hc7PZY8/vLzT/by+S92c31J8L7TUudZBHLQpovkAzKCADloA2ulyiV4mALDAvijHamUqmWHoMwqbF2/O96lDUtj6mUYMc50XDyzGa+RdQLgy0uXVZJXMIyKAC2uMZIpZNa0mnZ5eW1v3n+0s+tbmyzWtoSIdafPrneoL6E/DKYZykYR+CNjyv1/RaYPftRRL9t0fBfLBAv2DgMm189UI2L5CpQ2cU0t6CJB4/DdySf75fU7my5nZuh4zfcVvJKP4aCuhOOiOkEGO8aC5dAeFCWAkOLc6OaH8hkAfx12YiWQg3PTEdYOAiAKZboEDpsNG/S6BN+60CIk81BgGAJ/3GfEvXF9UZkRJdCJp8/GMqEPFIE/2E9tgiDoEIsneHc/svF0oqYlzjjcGx6QkQjAFr6RuhlvWBYMMA+ZcoHJAbw0bI2OyAAk+x2Wi0KncdAN4HAt4NB9EC5dNJHx4JKaPw42463RYkEAkRn+FIS2eI3Q1bm5vbXb8ZgonZ7DikzNxwcHtpov7Ob+zgZ7Q/v26RN7sj/k2OJa+g2znvsWCAaXAA/xhQtoFYmZEtsmE52YP467s1LCwZ5cqixHXd2WBRyqGN07xNNHLfxD34clm1MHiKo2lusAc6UEDmkyABw27aDXscZ8aQ0w7B4EDpu2SoGwfKN/FDjMQFUGY5QQzvY53akHaLFOSk+LtqlIrn8JOJTTHzpfFDDgmsa6YMdrPhMRDEZjAMkCAkejqb17f2R//fEv9uznv9vp6YmtV5ccv8amb41VhyWy7e7aBkOsia50alcbG/TAXhGLBcxwrAMCh9DE6nSs0W7ZoAf2ocrt1YESrFOt6eRuFUFpuU+FfQ6monIZERNIv1V+q4sJ8jz5vAKugoUWpDCtcdgsllmT/QuAU6Bk2CucE2aU9t8dZgaPBFsB1KN8PzciCRYOQLIWkl3WtPFkZucXYI1f2POfPtrbd8/s4vSFzaaXJKK1Wl1bzZG4WajxCf197yQeTbY6KE9GkIzGTE5RWnsDi2LPK2M1jlFkTdwnqHsmOj5mVe3dMJ7J95a+YoozCBxKHiMYh2RV4RoBmrCU06vcIqKL66HvXTjdEdRn5EEMvvBXCII525LVBwW7kMx0ejeZAejJQ0ZMqWS2lhAoGId85iVfREa3uEZHd7yioFqqLCAuMQ5j3HmLDlgk4HBjGTi8tcbsXqCCr3ENQ0JjNPJ14NOZxKWvlxNeAl4E/OXEYMgvbAGHwZougMP4XN4bY9yEExAg9uHQrUZzHS9L59qM/bSovqtjAmWcFYnGkgEYRA55kDmxVzT/zECrA7vhf3Igq76uGqMUGrDFd0XMn3y+aMCV9iC3LRzaYE6qIy/95+6AQN2aOsXCb5pgHS9mtp5PzOb3AqxiT3f4gFeZmT07kJX6isUF4Fow3xxA5zqBkDDWhX7hJ3JNEgxrMcEJyYhvvnlqP/zwJ/vTD3+yg8ND+nq00dS39PLh6Iy8QmdkxeMV6TqmX8Wqlt/aktbg0mUZfFwDS+CjSHNS40j/JdjnPsfjTsXt9YrWAIbDZ648F5evSUx2+RasYnQplPlKbMIoZ8bzlfYxGlJB2kb7wgJN1bhkHDj0sutYf/qc/BCAjLPl0qaTid3e3tn1+aVdnH5ikxPokE+nIyZXaQuZGEN2f+mMSV8jrQb3kCB5EeT2/Y9a9QskOZUsTv4A5s//+V6MQwnvhnMRNxWbnjuwbtw5nDFwSYNK4pM8PTI/0DSMTYIZ+yqttT4Ny6AJRk5dlr0bYyRfPFiKICcEzrUhB3U4Gw1tWJkhz65XnkXKzlGYMgU5nFvJkGTn0d+JbXvHKvptL/0u4LAEDYmSY6Zpo0+mtXAM8Z7a0n/+GhkDeutzOtGk0aoDISY25jaCjzk6E1GvUB5tDlTlkMbz4J4c2QEEXV4qT3Nee7Y4Vow9zS0sWHISuEE6eOg3FwunHlCLju6aFTHNi454eKkdnZOL50wwDy4d5iwNCUpfNAfJSmDH1drYeUYCrAosdgS0ZCTUslMKSrzTp0HwP4wKc5IZmC86hlWcLg6inu9XxuFvW2Nfj/6jR0AaHKfnt/bi/Ymd3dyzEQPXoc293B6lmFksPQFmseH6Rs3NqgSufC1EV2W9J2ZDArUcfKuDjqVDXgbK8Tf+C6YLywCaYKLs2WQ8s7/+9a/26uULG99dE4BqN5EsW7LUtgXmGQExeRvU0AKbAR1RnYlSnr8OHkoHMXTxCqCwAFPxGQoR70h6RABRjlG5PwVjLGygGhyAzQMQVzaUdgsOBrTk0EWvAQYfglIvSyi+l0w0fzYADWFy7u9G9vb9O/t4embTVcM23YGtOwNbGMqRW+zdh2C1CVHuRpPMNuzJvU6XQN5ytZC+WKm5h+Oxp7h+GO/PZRiQscV7fYJwmAkbWwHwWmpugamHkugADicLaJwJOFRCEkdJ8ytpY9bjQgKsa9vAuXQQWJlxgIYd2+Da8QvGkXWsBb1GiE0DsHL2HPdJAMlg53W71msBOATjEPpqTYIjAJnpNHpZNtlRnnCT1i+IOoU+le/ejY2A3pgTTMq5U93vCzjEh2/v7mw0HZP9DwcdYMP+3iHf77a7BJ5mrr2DtTafzzkPAOqyMY0Hue3BwPb3hmzugrLwARpLkG3ZtCk+B7CRwReASHVsBYAR3WhFk1IicRKl6D7vMQ/RwGU8nlCTcTJfkCm4YpmsxrDXbNuj4dDQzRzPZbC/Z0+eHNrjgyFL5ZvrNUFDjDEZVA4cTpcra/PWBVqEpxZlypSXBMMSDDMHDvF9KmEW61AyBNLsBjgddkbrOmtWRUkW4S/3A8o9Ov6m3wL2LcYrgMPYvm3NkutDsCkW6G7ogTUz+2qOQjCbgVzTVmyZWsFbBCiEg+e+lNZPDkzLNHNpC0s7EsBhvF96uUwsVAJrh0I8eA4b9GuAQ2EyYLma9D+7KOGHL7W01WJGmzRFR9z2wO7uN/by5ZH9+b/+aj//9He7PP9otr63xmZmbbCNWOK/smVjZa0e9pyWNVYbyQOwSrRhg8E+7QqYht12z/UMwW7pWG+gJinUXMdnoKfVBxvR7SGlHxDYCYmATEUElJUyM5dXoA31YDbeL5ND8VkCHO54l+Oa55E60CKoDpBQHdUVSNL1C582tPl8zeU5iOSBWCNYoavNknYL3VvWG3Qbbtj19ciev3hr//Pf/2x//suPthof5TLm1cxsOTVjM7CWNTc9fnZjE7P2XLppS+xV0jj1DJwCURAOizLgBHCXYAiTQjkQe2heyuhVHe3EgCqBHCQoo/QUthzBNrQNcR3Qd8O4oVSZycy1J6QUH6X1w+txFPGB79RcRyl8sOgcJCZVx8ER7qWMHnJpbQLLtC4Vhu4GDsv1m2LgSIbUiTVul2KMKl2VHSSTLkJmOwYAuBM4RKObxcSWk88Ah7xXL+HbARyWuoJ6rpJuEggQAVsBvDpNR8zHqsZhsP/T5wKQ8nvL80bPI6Ld0LaT8fQKg5SwVldl2vMAjcK+BTBaxPtcrTHu8b5O7OcOMCInANyRVYzGBEsdN8B09bHYAiZ9r98RmwfzTdqakYgByBN19nFOamPQHrW6fVujKzF88GAcAixaTG0zG5utpv6EvBY0JFOYoA1G7g7G745QQpg2guUufSeWSVPuBY2D9IvxhL0d7h/Y02+/te//9N/su29/sIMDVBT0HAdoWbffp52T7ypZGzwH+Cx4Dfs4E9BeEcOq0mgotV5yvxVL2+Nt/3zYXLzHX+86r4Yx8Sz95rxzcdwqfAuMe2hFh09Gq0AGoyMcmwb3ESVtoVELnATfJ5BuzcZd3oXdNWtDd5kAI5OYSmAFQEdIJ0A8Z7VrDSuRMF8tqTP+6fzMPnz8SH32+4trdkOGg8YxxPdCIij0bJnQig7zmlJrrEMmVlwTk2ipxlksdRAEnVTniSLGNf/7x5uCRKvJqTJTd0aSKKOMgerrg45bZNw4h/PrsQcUfo4/j9K1Kb5HJtYNggOHTCdk1l0AUcloEAiszuhA7Glk8H8p01U/UOYtg1vbjMPttbJtELaP8c2l9kZ9s9yxDr1MrBjDqIlL9M0q8BnnQPc+DV/xXOR2FF+zfe0B8OXzyBhTmcCdMWhTkllQCM5DWJ5OjgtlptbyGPNUm68sCJ1x11ViYEqGgvYUvS4XFHNVgtgKqvjruQdmcv1BS1Iig4pa+/nZpgA+bqpwsHW/EZRhqslpp7h2KpGHVg7KXpwOXRtF30J4ZQvoF3qnUFJ86RtpzGNR6XqLgCEFAAAgAElEQVQCQEWGQfdcloTj+CrTasfMC6B+18T5+trXEfgdI6CABYAYnG7sO3KyCMbgBRdfnm4adnp2Y0fHZ3Z1c0NQgZsikgptMY2oNwSn2tel7HBOQCmbWLVMXDHJVGU7FceF88uqNGepRZCGa4fN4KYbzENnL4fmK4Aw4itgj6ERyvW9vXn91t68fmn3d1fI81mzGc0ydO0q6XSlVtoq6fHhNXSaTTazYC7ne3Unz88TQGfYqbh2nDPKR1NwWATt0TgsEilixXhipDzORZqhtcKAlnYomqPI5uKHpcJkvwmBCKYVnG0lSeRMzNYbu7if2vHJJ/t0foXRoUO6aSmTzfQg6UIqv4WTow7aKjeEE4egBg1C1IgCzQjA23bGX5FMCocYx4Pl2e117WB/nw1GFtOpTUd3Nl9MrY3ycSZp1vb25NSevX5NjUOWILH0Bncle06H0nW/uCPmKF07Pmy268xh7iIYJnCIALnTNuv2KOIN1lILmXtozvG/YpoQODQAhAAp4DBCF7BlfTQIYVdl6ZJJ49CJJqH/6fuPduqApHzPSM+3afMl5qSXOrO8tkWAD7ptAAfQCW88m/NZAGjq9gbUCgToigw25wn1olpkJk5QOrxE10Ew6yG/0WQJJ8Z8OOjZ4f7Q9tBd2Z8XHMnJ3Dsxs3sxmItrm4Fhz+fPjjXWBEjh+zlAzH4fjM02wUJ03Ea5M/b12XzJ8mXYEoBiKENCqP+4N7Anw31btVo2Wy2t2+3bt/t79nSvpzgScUlbnZClzShHHkkAsjUjI++xvewWxs0BL2cWsqSa4ynx9MQIAHhIvELJ8vCJKklYOon6PrEQPHYr7YAHIbSf1FhDMxgAGQLvsef3202yOhuwmy5Lou/z9RnVFV4ipSRkCTwFS81zwDuCzXIbqPqcpV2t+4bFpzhhc1M8DaMAY82phgG9ZzArE5Ck/mEYMUZIKbQNzxeJA7Nev2n9PmxFw2aztS1meIYKpO6mG/vl2c/2t7/+xV6/em4X5yc2n6JsElYHTBJda+wR9CcdbBXLJGulgvErUBABHMqT0TFZ7D3tG2Cao4GKjgPIqGNQCtziHibAz302L2WXrm3o3GXQAn5x7Ge4Jti4cn/iuWiTPEhzO0z7lKp7lGBCyTqb/NA6SzBH0ntxLBIXCOIUsQS4jSCxCTYuq+DUmHIOuYhNz25uV/bixQf7+afn9ublczs/fW/3N59sMro220wdfwqghG29NRHceU0tnCKpLYWPTECI6rEkZxXghk4Tvi9DMOoNRmI/9Ov865L/zk4N+qz/as/UbzosTWX9obnhgBVBs6Y1VgigtT+ooUteLB4B6BtKHSHGixpH/E9Dis7n4Z84ey4aaWE/oHRDdAIumGXOTCwiDt0s+TkCoXRrHoHydbEZg3yg6VIlT/itao93xlXSw01l1NLl1UB6OSe76gIg0LrFrZNxOJ/YCh2zp+iaXbBsSgJEjEtq9lDsqXFcjG/xOSZ0EojqT5T/KWJkXo8z1qLc2ptd5OPis7X/xkxJwACdVX+I8nECzMwWLhjBPh/StNDc1Zz3uVabcGHuwXAOACviyUoX5hog6SGrX4JP3nK8HNj01eDl9X5hBf7hE8Y3n+J9n6+QfGDDWMquQEYGFTJg5i/MZiNrLMauc6zYlyW9HrNqxsfKiHHwakIC/4pttaZRRdG2BdYBkqwADFFlRLAQfhSkUzrW6/ft+2+/Ywny4eEjOzx8bAM0cKPdlVayGHm+4klci0ZOAoFFStB1YR2n+R9s7EgEFw1wVFnvTEEnH2A/Vn8FJyaR/Yc1ERiTriGqHcN+4d8BOgKHEBnOm1dxLNQdGnsGk5U4A2R5IDdBeZ5wP5WIEkAo3xuf6cCl5P4QrCqRM9BQjpIIsC+NNslJ09lcZcjHH2x0e2N3Nzc2vr+zxWRsy/lMeo4AChPG4YSlNNUdVFdAFUbax9TZ0mWyogDU8/rx/ef/OLqtVN+nJV04JRwoJh20MAM43ALDtmhZWwmkMkLU35Vvl2WVs+A36RtQvvB8v7mVe9WDCjZG3oC2Pay6duGvYQDmFFX9asp/F0bRX94NGpY7sG+ylQfq1rAcHwcGg+rsI4Ecqv+ZnUONZOHZpvRavtbQI8yviLUB57qN36DbupHhRlCUE3P6+QKlg5N0KrRdxmZN98nL1KNUNzpod5peQuhsa4GHARzqv8FC5Pe5UUCwmr47THLBOIw759NIa8Q3B38zGK1yd7XwybBESY3vu9UxTC4Mv3G6EshSoUJH9t893XCewsGhwSBjxcufHUhJ7NwHplaM7+dm3tf3vo7APzYC2lQFGGozjNIt+a4bWyzWdnx5Z0efLuz6+tYWCOxa6Ho545qEE8BNFwAQyyRy0BP095Q13VqTYSir9kuWNDOaI9mQSgucPo/AC4wqgDVyqDPjDHsfurMy+Fs37Ob6lpqGr168svHozhqQJEDDLv4XO79KxAQ+ZNFkXEc086DtKfallKxgYC0wI35KoK/+WthT2cIMCIZdjYCo/kxLHUPucR7QR4muyjU8U+slHKFvCCAJ4wF7QgfGdbVQ8ofzjMYjahmeXN/Z7R1YYitrdvss4UV6JVjV3NPWABEBlDgD3fUrCVBtoEknYI1NAbwshD6Ea+IJaIUthB5X07qDvj16/IiANTRZltMJSxwnszFLdXGti/Xa3hyfZOCQHQNXrhfDlJScsGC9BYPAwSHsnQAgKbINGwwQwsuSqWvY6doa99oRaAigDSXK6h4NgBHArLQgwSoE4xBMPQCGYD8BQCRw6AB3dLqObpzVOEWi35XWbETLWiw9lCanQAQAG/vDPYqIYz+8uLq28Xyh6wII2Ouz7BfMx34X2oMtAnh43neTsU3BOHS2J4FDa3oZZ5fi5IfDgQ1R6ungCZ71ZDonUKvfDSsNUCIMnUlo0cFPYOmpg3OwG3CW0b1wOp1TS40ahGCKLiROjrEHALJcL6zXaNr3e4f2eP/AZo2Njecz67S69t3+nn271+PGjSXZAnBILUVtylESygJ1Z2KEFI78jCJbTwJO7rAcSbvI9EciU6BGARyG3icXowOHaMgi7pBKpsKPUKlOWqa8ZwdbBRxCgsHYIbyP5hwAT93nCFBfnrXOEZ6vqoCy/av7AGXCtG4jtn3Oz/mGyVEVOwr7AKt+nBjgFSBy1xvWLku2vawKQ8GGMBt0SgaIjvWBscczbIFk6YxV/Bel9jM7Pjm3v/z5b3Z09M6Oj97Z7c25rRZjAYbebRJl/1pz7uJWWBhZqxDfGcAhwEKW/LZV9hu/LP+l1q3rThVJKNjHLJ/gGtTsZo45pmQLn5GDeTBcWGsC9rzczZmtySazbF7JJo6+l6GK/RTvyQ9MyS+XBBLYWGgZ0p9WVRglbdpiGarDJ+xU28BWBoH9ZjS2Fy/f2F9/+sWev3hlZ0cfbXR7bnOUo64mZHES/KiHRQGiRbUSo14EsGUckXaxjGLrhsMLz2wMZ0xynvJcgbdEqWly3PN+GX+lYDfHESn+8mvX2Gv8oyw2lU0CNKSUhe4hukxrFRTNQxho8wYULaXnK9kgEmVYPumhqydjqNXG+u6iiZb7/tq3tRdVQDKcnjRBZ68lUouYW2It6hknRktyjfxzTkLQpcYg4QNeHu2sbKExPjpOmCALicCkrEwL/wZwOAZwCHZvwbYrn6nbtuhczUvaARTufM0B9yAF8bOF9qZY/2JtpgYvBXAYzFs9orjPSnTnXysLGsniKrYQXcpzKXMC4fzZxz0JdyjIKAFcVxhKmQ2sx+O21XXw+O8AbLfOlSaZT7uSVh7PU7qc+RHofhOI7jr6/mpM3/xYMH6dvkBt/CDBuhiTXZoaQCSsQdmA8MW0lWV2rHQnHcz2ygw2NWl3bOVNTlTK37E2mlIN923v8NAeP35sjx49os+ChCb0DCEbEdJkkaAJWxzJdZErnfXuTfWCic2owtenOiWrbFya5VoNoWEb48WdtgCAdSj8PwHp+GzY2RiDOB7/jmZv0jb0qs6SLAD/DBU1BOaRoPCEvR9D/2wNLGVNPEUN/GRM+L1tae7Gaiapjw25sE+uKONxc31j5xeXdnFxaaO7O5uN7m0J/3gyJnNf+p2+H/hz9XSKvimmFX3v9A+fN5pFMeb1tR3+lYYwbxiN/36kUuX4icmYMUAXuOai9YwYL8BJIrznXRtLZT6XX1H9WxY/XbyGNIDDuLc6AJYHfteJS/xSIOT2T2RzsoNVZIsevNqq87X7MDdu5Zg6iPTQafMIlEf4Llt5OMEorF9HsCWLB+vyFPnjVS+Bk9bfLJ3MYLUABoADHlpTcUyZHMyvOfuwQLF5T0kfKYBDFyn3cl05h1rwcLQZhDqDiMxrDxKiU3FM3ZBiYNDlBoPvfQY4jGvlGi0c/mhvTuAQ5VDQc0RpGJyzXWxDOtFa6AIOq3oKecOIOZ19qvhqlShHpkHbe4AHDy+Ur+98HYF/3ggos6aysmDAhNIIQIOrq1t7e3xul2AasuwVG2aT+koUL3adEFpm3w8iENaGnFkj2oOqNp+fq3RG0T5V2m664oVgcMncU+kzShq8dJG2QF2QcV/wka+vruzt27f2/s1bu7m+4r3qfAgOBDCQpZUaREX3sxzEAeRKRQqFA5H2TxdsDiDwQZvvgVbYpXyf8ZfsdfZXc+OZyHhWfFlicwrScYbIkuJvatpF4yg4Qy7/oOQO/PaWtbs9u59M7fTs3E7OL+xmPGMCB+UnANNWmyblGFD6RieD16byW9hndpaLbC5BJQCHCNqRVdY1seQkHCZkX8HKAyAEUGwwtOHBPp2m2XRqs9HIbLlgl98V2LDOLCPj8PjEfibjcKYEo4t9S8fFtVzqwGEK0gReUfvKNXmgfQa2LRmH6EgIxiF1eiIYA8uUCJYHhAKWwagcdLu2B5ZTNBZhYxQBVTEXSWxJpWzFjIiqjijvIjAjBgaA+QRIsEFZyw5QUjwcEDw9u7xiV3N2fMa1dLsEDtEcYm+AUk2xDXGP95OJzdisRIzUNgDRTVMdoZ2huD8A6KhGJXi+y43ZeBLA4cYW643NlyuyPHEuPP8oOcd5sHYAds6mMxc1dy0ozjdoo2KNiRU8Wy8JHA7bHfuXx9/Yo70DG63mdjeecEy/P9i37w/6DNr1iFRenEC2IrEYo6msvWfyHUjHv5modC1Dlid73Mq/PfMvfzG6ITrDrVKaK38rBR05py+7VrhWwQ5OwKF3RkS4EMBhA0FIqkTI5WGyK+KwCWj6fxc4DJtFZnJNmUthuXxSlaiKFwdbL18P47cSYbcDX0rPA8zC1RJrGJ2SV+zI/uH4yF69eWmv37y0j6/e2Xh8ZzOU0aFDelPMZyVwW2QPMhqILvI+1nGtTOaAPegdzrFOyGhh8xV1DEcJGZoK4e9U6VHrqkw2SACJzgARYUIlXASMkZBZ5USxGDs58Kxrtgr0d7Z9Yht6kiiYktFhk9+TSnGUfIr9hU2kmtZdu9g+ReBJWfTr69hksrTrm5Gdfji1V89f2ouXz+zt6+d2fXdh66XGdoNSZJaqwWdFsFuLq2Ie8+UA+/SsH4x1gk4ZO3UALREgRsBZhh+eMKqcMzazopotBarlRsf3PZ3vNp1gNx3qAN7Q1AVgCYLqDNIpDAPIWMR6LM/mG/rVxlZsvDHhdEwkmlh6mIBD7QuV8wYrNJiQEbzwqwOY8Swnn3sAjbU41BMjZflrGXfJSfDV6lIaCi5cO56gkBhNBIS8+oKNilAt4sBhYz4SKBNabpUx9zEInbOK47FjZpTz5bPAoZd3h25khX0YFPIA6WIOBpMyoqmcWEkpl+RCxR+K1zRWwboqqyPdF6WNr1dNOuMtzU/ufGlN6JMRj3uHYzquRaBZ+Wwxv/jh0CwsAZ0MHGpq+n2keenfV38OIUcG49tGUxIHDtGMCzZgOaO9dvjGZ3zcnxAmReOktvi0Agig8mMya+EfIAHDypWWtXp96wEc3DuwvYNHdnD4yIZ7+zbEa8OhsWIRDEU2B9F34/+pQVXWf40kKeyc/HAl4wgOhvQOS4kdLPRmJzIzBcijzaiQ28jd5OVPxzgHuxFLt6pBHscEYEmQMpqi1PTK4zlzyTlZSnZGzMRo0NOClJO/Fq1XORNTGbr0fqHPCB9qPL6325sbu7m4tOvLC7u9urIR2IUAgRHqQI8U2oWw55wixfwJe+h2ru6fVB2WjFOEqc4AYSlV6GmKMIf/WgMOYxFkancAh5hMQaXfsZc8AB4+tOVkc6MFVgZOypPoCquZ023waxcsWA4UTWrtIlKW2jN/upZfCxzu3kLL+9kqxPvMIJSmbfeZi3tONxaGKj5RvfYS9H1ozw+24TZoqBGl6fAmNeoMVH1KTBS500PUH4urQKR1RR78ejgnIFJBlQBJb9gVwGF0CoKDxl81TKkAh5wu1Sx8jNCvAg49oRcjB/eX1+HAIYwWGYeFmHIcC5sjLTFRmqG3xX/XDbgztmTPSuxf46qxR7myMyNCDPZBB+1Lc+7r+19H4PeNgBj7Yt3IeZSDDdDw8nZiRyef7Oz6hsylxHxhYLisBE8liznckNjYEyBJn8Cd/wQoliUDfi9FkCgLrSCNf3vgR3DAmRhriCQj6iQICkYdmNhtdvm9vri0d29e27t3b+z6+kqAgqhJqTxNf2f2H0uVAZD6PsSgswWwTNe3Exz0zyegrvZYqvtZLdNX2+8iKZL84Hp2tDg3jgVYCNZMfEdyuIrEHKy0eOVeAgdQsdO169HUjj9d2tnVtd1Npuo5DCZep8cSFLCEUIoabA2dWyXKAKTUjU2lH3CysDcAUCLzzccQ20HsJfgvAnkwg7r9nu3v7zP4ux+PbDaZ2gYM0obZHnTJigYDmI9kHL56ZdPFVMWjqaueAnXuO/4cQtyac9aDWgGHrl3Fsh51UgZ4aCjJBusQmlmhOeOMQ+paeUCAewLIBcbhvrOdBp2u9R04jBJKZtKp8VzJ1/qTy8EPgzYcR+AOgLwcwgA6UH4M4BDlygh1T88vCOwxQATIAuCy17eDvT0eByYg2Y7Nho2mU+pPIinHphAEcnX9Al1aBBvJVPTrxTiPpzOWzCwBGq9WNp1NWfYM5xUl5b3+QE0JUOy/WLBbMsYV5w0/MnY/gC4INsD6nawWtlgv7KDbtf/tyVM7HO7Z7WzKxinQNfzT4337/nCQGCSUKKAmcnaktBcLLA/AkIm+6GboQQl9GC9NZrDiCVMCkay4DuCuYBw6aFjdjhUUluBhsGgqjjlZ1wq+MGYCnsQ47EILswttPs092o/sJjmbMQOHuTlArq6o24/EQilsQf0YvbXtO9cLhEpAQm5W1XENuRhryoa0wLxdy5ZgPDtsngmbKi2p5Qq6VLC/ALbmdnJ6Zi9fv7JnL362N+9f2MXFibVQyu5d1DE9AHjjV1rUai7ECpQiQZsgBJePiLJjaGZhHbBUuauu39Ke8iYpZCGqQ3GVYVjVohWzXYEf2R/OeqeNY4lbyPQU3VFrTEjuJRi/2CycbcJnHh2Wwy7T94TdFtukgeZBro3IcM2ZjN21EhYsX2u1yf6eLVZ2fXtnH4+O7P279/bu5Sv78OKl3dyc23xyY43Wgox6JFe0rzsTLSUtkne77UAQQJYv4PS7bY4Ig1NJMmiKeZlnihccTEmBjv9RmVtF0JvKpWPOFrGO+9kpoR/sQH9WBPKCHQWQBPq4ZABFvWDx3VFz3UQn1IL8UoZWdTAz5B+QVPL9Qd/pCSWy5rY2/Mywwfmcfe/UKQcofcIFIFWCTnQ0fO9KSxh/BJjEAzLjkAZQwKEeR5Ry+3i2wIASgAaZCQCH68k9y1jJxP8ccPhb4pM49ovAYTSSiQYbofNWMJMCAOGthucS8WggBXizJNbEuIQvGYMXJfkFOMy3kpflzl101a7Fd5wT1YecypVFh9NvDTjk8ghQvRIv5i7O4Z/wuNRgKb7OQWaeu/iesO2lAC4blCARKukhAkzQMCUDV/Ez90y/jwR7ujuCbvEqwUcpsp4PQXH3B9vQhkWFw2BoHSR89w5s/+CR7e0fWn84VDf6jQBAVDZIIiR6LEimi03LCuIv5I1yt3sxRBMxKPw2AQJF+bLWTSWhiPoXB9PSSnQwsVyZW1U7nuCLKkbOJtdHpYamx/mJrBAdk6N/Aa4jxfoFduX3DTkkMno9rmLXa/jVq7VKkOczm4yndnczYgny7eW53d9c2/j+lqXIayZBUBkV6zfIdTF/cjdomQNv4BSeZjHnElO5dAvKKV1McU8L+izLiY7G/zi+c2+oNNTlItRizTuDAI+dPzvAw89gZjzFtpPj3dsqoF55h/Vv1jck5ka5WUcZ6B8GHD5w38XL2tS+dNeR4IpsddWpy6crqKWVr34AOHSjpm/XMVuBqp9HAVx17DiOvkhLPcIo4VEBo2YVDY9noOrgXnaIFabKjZZmWiearXjXTGXCBASqOYr/QuR5HZne0DooNBcqC8GzOMX9JD9F+24K8lFelYE+hdAoX2JXZYqmF8BhsVFGoEIWpOsuoKCmAhrGNRWfC+mC2JqU/ZORCeBQ7+0Cyr88374e8XUEfu8IEADy0lVC4mTvgXXUsOv7GZtRoHwVumsBlEcgR9vgTpEYPlpHuwPc0rKFk41js/3b9bkA6ILkH/aeDA+UaTbbNlvOrdfruM4euq1CV69r89nKri9v2Tn54/u3Nrq7ZWFtl1oE0mNE2QVLeJgJrTZjEbCQwcq4ljpomMobak1RZIrlSMouyiHOcVZlG9+y8rrXnFXV99YFFKL8At0lnV2YEts5KKNTRLkLwH9qegXg5366sJcfjuzo7Npmq4a1wMxh6TmAJ2WW6bN5fIUzQrRa7CrYQ2WBVaq+8cYQYhyCiUdnb72mJqDuBQCDmhYMBn0b7u+zAcnF9RWbaazQnXe1skG7Y0/AQkRZFcvFGtTVfHME4PClzVDOi/QrgmIOsTNyqEul8Y5rS3tbNNtKwGHbGnCy2z0yDhtdlCl3qXEYmobICosJKA0q/OAJ4B4Aju6hoUu3w47EatagRjMEnv03JdXS3pD4/jmGBFiAgBSZZ9fAwlgB/AKYAtAQ+o8ANU8+ndn9eKISNzZHAfsRWoX7dkjgEMGsmCzj2dTmqxVZf+3o2Oql99hjwercG/Yp7B26nrAA9+OpzeYrmxs0Chc2RTMWai82rA+gcTAkeHF3N7Lb+xHHvIdxgNA5mQLqhIhzgpEKfVEkDMQ4XNp+r2v/8uiJ7ff6BA7vpmPrtDr2p8cH9sPjftI4ioRBCcYLVBcrIfZU7qve8IRdCQm8uqZhvO7MgGynCikTX/u7/CLy7VbZVc5lglEuHWQlaR3TfsKOsqMc+RsEDlGqDOAQr++ydaHrTC/Lg+4ymKnbetmdzJLZDRru3iFoS4pOyVuedalpVrzZQUfoEONvoFMykgQoVfNAaA7AGdUYTVsgIBrN7e2rE/vxLz/ay9c/2eXNiS2WM4Jwjc3EO2Ki2ZCaCrE5EypQoBPFJkbyl+vjwGY3LdcrbHtTFEgHDAbW63ep9wlgn8mJrhiI1JiKz2C+J11CRc1kjpDh63IdARz6HpdlaRpcL/FvJG1KcDOGKxEwnNGo5+Ml92QvilWDSUK9xdS4yu22+uaQxSsdQzQq6th80bCbm6l9OPpoL18+szdvn9unk/c2vb+2BsYWjDtqRErjT/r4CCZh12HHgmmnYDBHLAXjigCG7z8x/oIGdXuxn6FRjRv2tA/GxuUBeByvL8pMozJWSiBfDl+qbC7/Xuz52le1yQmnF6BKfTdcC9joC5RkA3UuyxWTJ+4JJi8JjQfmmm+l9AAbDHAgxAZHl1jsGdwX2HHUy5WZHvCAI02AclWhYUg0GvAb4Bi7NjwBGmfa1RZjqdWfWHFkcCfdFM0r328ScEj5mQCytC9qI4c+7cpsMbU1ypTnvwM4LIGw2N9+NXBIDnjWOSTg4RJmDmRVSD3RqCHNr6JxZZLyKuPpMq7KZeJZk9AHOoGHcbyeT2aoFeesE0VSUobC/KmRJWv6Co0+HZaBQs3ESD7EPiTQUOChplzo+qdJH6BixPiadN4AFQtd8iuNRkcJCHRJB5DO7rqObQbYzOwZNSUy2FRWYnTljxDs6/att3dow0ePySz84fvvXeYFGp+QZEBDQe9Qz7LhSABlLVr4aJ02fuF7hm+LaQt2pJeJOwDrtYjpAbF5C2UyYh9WE1XuC5TJ8b0QFURlObETn6QPqx9c5y57TWZhShjk0uh4raxyKtnroc3IcxdkBGHAkscAtsHOylzy6vZ9Nxrb+cWFXV1d2uX5hV1+OjfoGG5mIza80fxQUxM1GmvS5wqMJ4PNxTxSBqrGgC4lH7JxqUQfsWYT8F0asUhU+Pr4t6M7/pUzl+Wig75FGFrXDnLAo2bXfE5vA2b1V36NY6Ottf7JbXAtMV/8YtJkianGzpJC1kuAR9dQB9Z+DeNw511XXvw1wGH+/t3nC50FPpetIa2DhpyqMh1piB4GDWmLS4CtzCJ5piMH6l76w894QM16em8q4potzMR6Rrh8BszQM+nqmi6gLbPrpMA50Jhj7gG4QHtxslcIZGCB6ebVjXL7+ddHL45IwGXKxWUWEc1OoqPvBg5BWupAX8kB0gQakmGTHVjSjNOPG/qtTSXTfUtwMLITGq+vwOGXV9bXI/5ZI8Dtlg0yPJHR0CZ3N57a26MzOz67ZIOMxRrBiG+mvt6hPwa7o45mGwY+CKhKO7/FyOX3Sd+tND/1gD0FISlD6kLh8W9vHoGsZqMNEJ992B2ka6Jtrd3fjOw//uO/yDacTUbsYAZwsNnaMElAV6UB8FBltdFUAUE7S3xrWfZIljxkQ6ObMm1fZO/r+1NxTjhXyWdN+3BOkMQzLzt20iYW5/b0DxkD8VOOeewhTM6w7BdBepdfco3OyR9P7PTq1uabtm3aPWvi+cFBAcCBsuWtZEoAACAASURBVFYEZG7royEWuifzOuILU0IZ+nf6DpYqg3mI4BzZ1TnKNRpiq/V6tre3R8bbaDK269G9bVpg2i1sPp2RzfRoMCAINp9OCATASgI4fHt0ZM9evrLZYsZuuOwexx+VRHP/jFJlBzW1P8r2VxiHADY7PQGH+O322SVwDTDZA0JqnCX9Xumd4RGCWQfAZAAgjcBhT8BhlLpHgx0GmHn1VnSbHOAV47BJUFC6PfAV5QgDOIR+297ewJ4cPrJ1u2tHx6d2c39PZx/gLzo8D3tde3RwYPvDofUAzFIgsMluxrPVgqxDPEuwDsNnmC1X7AaNrspw5sFG5PvNJsHAEToizxfs4ofxAziEjogoB725vbPrmzvaik4X46emMD2wWsA69Y6KeMZokoJnu161bNHY2Lq5toNuz/60f8Dvv1/ObDSbWrvZsR8e79m/POmriU3Sesp7eHJ2ktyByo0IUvp+GutFSUEMk1gM2tPVpCw1wQgcpAAOt8HDDByGz5L8M3+4ob8caw+sTZQ2sjSLwKFZv9OxZsE4LG26gHj4TFGOl0uVd9nQfB0KlH7rT7rHAHKCwekltgHURaMljBkGsQXAr7Fm8qXfF1MEIOly2bAFSpNXaKazttu7sb1+/sH+6z//l71++Wd2r98sob8KOzSzNbr2WsM6PczfYCcDNHQiFsnEUpWsp1cIEpOpJ21CzEc01gHrFnZluIdmQdL8BPsQoCGbNHk3d+lbZ41ElMqJBRNlsLgyl2VA0mLLr6uRFdyvzgFr1lWj7alonhXaWdgnsBo7IAahO6gaGAFAB6gJEEWanhtbddo2nS/t4vzGXr96Z3//2zN7/uxnu785s/UKY0mIn41PRNMEdqhSazA3ybJxGQv0/ub88f08GKnSr6/72rJ3ESMmP9snHIYm9sUyd46xSHOIc7pKVBCTn6MTZ6rgdZoH+XrSM8Ba94vQ+R04xJ7mjMPGfGqNBTpFl2WLhQ2OvZaag9IUy40u0GE2lzUmwMGTR9A0A3go3VtvjsI9IvyearlrjuEEHOZrlyRAAIesqYjMWtUwVGI7jYl3jgJwKIPorEMx9mB3CBB7YgVbAbuG4zBe3kYah8upNA5n99oXGQNmYFiT5Mux15bt2QIO/Rrj/thROcrGHTiMxFwFOBQIEj/SiMv3TBtWlBdvrdMo5fR1TaDFy7YF9hR2MwI9XnsVUK6MSxqPEkx0wDC956gn/50m69ZYijiTqyFivMuGoxk4rDENi7VBHU5ednTNxfhCGxZ+MDS1kGRFd1/5F5EUhu9jnQE1rJG0FDguIX4SW8AAH+zZwcFjO4Bm4d6B9XoDa9E+KWmppDjspxpQ4ZlQaoIN4nLzKjYXjIqMNrAAsf41MzyZ4tqF0cSEdt6rCKi9m5AbjVs9YSM2Y/YVSgklWjsfbzbxKzCLtJfSHjs4pmWyhR0ppZTtPwVyCIQqXtD/Yp5tuK5ma+yR0Ipf2WQysZvrazs7ObaT02M7v/hks7s7s7maOUkoHstYXanZbAXgo2vJQ6Ncl+hAaVH1KOxD62qXNm294/dO4HB7MRc22p/Xvx3dbHYFGTRivghyEkGLgAOXmqWEzd/tuJQDzAlSoKXbjo4HfckQxhG7DdfngMPkFNV0svJ35gVdZgG3r6nYbH6lc1Yplf7iZ6qswmr5SP0ad19dxfjVANEA0R4CcCPrrDN7YFWi9V4iqKy/g4dsdoKJ6UwXL1WO51GnAQdwiAwxujaCkUHmIc6BeQSnCKUtZBsCOFSZMq/Igcf6s66PBEeq6Dxc3U4L4DB5pbLh4CWwSRoWP3WPcF1m7SJrAaYEm7Q4K7LqFnjxR5QdlRfGh/k5KNkBXgMjvOpUfW4efn3v6wj8M0YAm7CCi4bd3I3t+PTSTi+ubAx9tEbTlshc0ohLlJ1aWK5LGMyVknEYQVTaR0pnfAcrOwVd7kyEg5MTGXkfkEPhJWbo4NsB2zA3d1ktV3Z3fW3//j//w46Pjm0xnzoDA2y3Jn9xDgS42MzgCMH5QsYRP5E1jH2kBDGjHDgHiZmBHc1RlI3MDu9DgSfGPAX9SWLJ77PoZC+HyJkdBcAo1od+IkFW2c89OKSUBO+1weAZTszl1Y29P1IJerM3tFZvz1YskVNiCAAggUPXdaSeawSa6GwLEK4oGY9AEWxEvA6mTx+gFsCoVpsMR+hj7u/t26MnT2jbb29v7eb21mbrBYOxGRhtuCeAUWZs2rE/HNh0MiI7FDqLbz8e2y+vXtp0NgMX0hrrpQPAzhJy4BBjEhlp+R5ub4vmKBuAZAC9CB4OVJrd6duaTRniFwCzM8SwZ0UijIzDDoEydMsl4xD3iQRZoaEWZdPaYfWr7s++wUUFCNksmsf4AZCAjQdsy163zXF48ujQVs2ufTg+ttsCOMScRHfkxwcHLDtG2TQAOWxu08WSwB3+C5ARgS81hTfQ6UXJmvEZcW/uiEWJsmKAgjd3t2Qrdvo929vfJ+A7Ho/s0/m5LeZLsqQAWtJp9gY2KJNGxSrWJ9ljjaZrLK7Y4HFJLfWmHfS79t3wgN2V75dzm8znbEjzpyf79i/fDJxJUNvXXeZDQaczcV2ORjYhBxp4F03eymYp8GG0Nr0KIUJuDxYD+JeZy14TmLopTnM2SMwD+UG5ZC7W35K4uzObN2v6PACW0RwFAXwd7CMIQkKQ7AnDpAJ8edjm1z2S7SM5VjU3OuwX7zXsuuvV4j0wRpn8ABsdLGH3C9H8p9WGhieudWXzJRrhILDp22rVsvv7uf388yv7rz//p338+IvdXJ5YA+y6+dQ2q7G1UZLc6Vu7MbR1z5uVkBi2UgKKgLmuCnMI7NRgr2od5wqSEjjsdwecnwANAZ6ry3iPTHTMUekhdr1UOIOG0tVSB3jq4gZr+wHfPcaNwVxh/2LUCQCHLhdZ3WJFCeTSnIo5QnkC/g+AIZpViWLUIDtXc4GfaTXsw8W9/fzLc/v7Tz/a2zcvbHJ3rYQfEmZgZrLpFXRP5+oTYWiYIhB/gw66jZWhzJzsFVpXxzFSKW8AE34nCUAKy+UfqICLzmDbwZSL/UCoXAGgBOUe67YyJwW2lP5CZn3pQL5X7IuUqeDm16IWb2qOgkYQAA4LkCmvisw8g5SJ5lRRdl65VF9bCmQdlFPDHpUbuhZuNPiImVuxHdqd+UPQs4jrAlOKcmumGArslvcrLWLZCwdKuXUAGAqgDyfwMl8Hb5iACMYoP6eWTHrRgcOFA4fRVTlNioTq6rqL2KpuXUrfqJzbMV4Z+HM2JcfyM8BhgMwJWc52uAQOU0NTJg5r1V9pMUr7WsBUjHsmj2hco3xfDS4e/Kk9twDSqw0n0g4fnTyLabcNypMNWmtKJFIiazkEYEd36vh+Ao24m3w+4qe4DSR0eT41dSIoriykJ1TbLGNudTtMkK5aXc0jZC5gGwGEo/N8v2sHB/tscjIcDCj/gMZlbU88IhFBDeLoAu6JEdpGb95CWQjqWCtpwb9ZdShwL3SG1eSpBOgE3uV5JQ11+PRRvVN9PzeRgo+J5Ofa2adl8iJsMv6LBm6pMYr76vAdfOSKtVZl8xMnKIhXsi/ywUO2h9eNMWCpM6Q41nZ1O7Hzyyv7dPrJzk5P7fby0lbTe0k9qW6HfmwD2tYYQzI31UMh9BVjPUXyMyVlIn0vR8QdzChV3q5azVfsusUVO1/FIXbFLbSX/+PjdYE7xaYmeDBsOlgY/g7Bo9B8kn0Lr3f3ctsNHGbcOD61vUeHsdgNGubPVSGxBJTFwy3Yi9VBqG5kv6arct3R23XHut/PX/P25zyg2dpENcJf/t4IUMt7qjrGfNi1Qa6Chv5dvjGXxyuUhMOtDBkMUjleaQLvyFThioItKFAOjEOVLEM0NRwFgYUADfULtmFovfL8xaBh4e6a0OUxdeAwlzmVzUwU3JOYQYMgPSQ4yBk4VAkjBd4JcMq5l7PhvkRhTPh6LORU5ljqcGxn8PBYoovzruf08E729Z2vI/BHjYCyr+t1w27vp3Z6fmWfLq8ZzGO+z+czluYooBUTBMFc6IlQx8Q3O1HzBZ5UbA7Nk6/SUqC8uAWpYmiBScNMAARBgcIKlKAdnKx+f0CbgYzecr60m6sre/a3v9n7N69tOZtaA93LyIgSK4rZd+ixobEDu9iKEYVOwNSnKgJCXbauOwVDZcbRj2Xn4rKjcmGQIpjUreINT2YU2fySvRelzQGO1IHDrf0PAX8KQgrAI0qJPZBF54HReGbnlzd2fn1noxn01kLPr2UtgD9NgFdgnUrHELs/m62g9DTu2xM9kUVOshVwygAconwRTQk6HeqV4ZECPNzfPyA7DfpvE4hATybsiN1ut2wGvbMmyjnQlXlDIO5wOLT1Ym79PpplNGy2XNu7D2AcvrA5WCUEDtHXWUwtXB8+m0qVSwe0AA4ZTAMk73bYDKXR6RM4BOsQwCEARXZZ9ox6aNPE/Md/VarcsQHuFcAdgcMWE2PYQwAYCDx274nAsNw2AkL+bwFEyjC32z1boowMpa6LJQMZAYcdQwOTb548tsWqYR+PT1SqTLFyZfIHw549OTxkk5Rhr2cDsCebDZuCMYjGJvMFdYpwX9hjoaM4JuAAUKvBewBzEuWduJ670Yiahr1+j88M+x90D29HIzVIMn0GTVUwFrhusH/3oIEEIMYDHqwzgI8Ys/l8ZQswfjstO+z37fvhHlkS4+XCxgsAh9A4HNp/ezrwhhhyhuWWOEjO4dMaCgwi7EGwE1KzFGdspvedDRo4B5+Mn5vOeyQjAihItin8hiL+9Peyv65r4jQja7sOHDasD2YCfJwdkjYBHErfLkoWM2vrYUv/ZeCQ843i7fksFeDQbS7ZtLDBzvbCp6gUS+xKXdjBOuX8YTIVnbQ3tlyubXw/sdcvXtnffvyrvX3/1q5vr2yG7o/zkbWaYLwooKJMggeV3FOCNVaww+RziWmRbGXBWON+4GuQjEMkKXp96wPgHgz5S9AQGofQOyTTUCV5wf4LG5+aoqT9SjqEChALfe+oDuHkkU/Kfc9pM/KDc0UKQT1od9FfznES97fQOiQzbGPzxdT6CNwhvkDgVGXFYAt/OPlkb9+/s789f2On55/s/v7SJuMr2yzQ9ATrCh3nW2RzKvHlzRW8azxBH8xtBNPc92BX2oEaZvZK7EUJoCgArKSr5mBF5ZhYi0UsVoZvPDY+V5yzzmxMc9PjmIJBn1lvAsoilOG+TCcBnWR7amCFeYKuyvjlOGabK+wodA8BzHjVU5SMFiBqvoXKosklndCCC8BQhqdYXNnuB7jAN5MMYjXmEzuoZNOFcQnt52AxlaBzAIeKOgQsFCWneM2JM1jH9NWow6gxJONwMbHV5NbsVwCHu2KTh4AFd5ZygzG9oGskidBjP+6PNcZhlCP7Y0vgr49ROneAwgQO4+Bi4qV55zorCTj0OZCelkvrcFgK4LDwzRTvVeN6WYCi9Di+j4eli/dy0/D7qlY8gMNUfePzM5VSuw1KY0BGWoDZxRxyTUAxDlUpQjCwgV8x18lubMHXAWNWTFmwZunvgq29t28DJFz2D/g3bCn2/tAoFMdbyRWBZdgvXfc5gW/ywRjTQgqiraQiZSWYQAaIiF4HSFS61iEye8XQqiGKkkhMXrHKEXtPdBfINlYjrcQKrwvnQZKKe6yqoCJpXv5Xug/6bNjwEjviXRQ6YxGTBNuwWOi00/B5sQ/GbayWSzYzuTz7ZJeX6og8Ho1tMZuy8gbvG5I5eF74L4Hdanwh38bXjGMgPD/8ax/kRJil1qNfHSXeslkP9mO6Zq8syP+OmKwKGnLG1uZ8ijv+9eiq4OQpu6XHE1ChzBk3fXfYSpH6fOIAAytDug1WkXFYBQ4jk/KwY7TjHYKZHsgWNxeDv+tB//8LOCyNkAel3H/97xj/z2jQaFSygcoZlQwa1kvtypGsqzHGk1fHvwx2wWACPAZwqGevzTnGOGVPozV6CpUSmdbZ+ChPRuMRsQ4REFGzJeljoVRZ4Jww+KrKQZq0tenA76+Don6MtuPMTsJZq2XVoBcjo+5l2QQOXRPWKdi4CgQBvLaU8XPWgms3apzdkBfXl9ZRdc/R0y3A7W6Rev0yUPybVsrXg7+OwBdGQBlJhIgADT+dO6iEDqkM3iRgL727vGlL006bc4B7yrY5cOgOQ5rP+jCvpdoyKBZrMAZj73FF1ShNdn08LZ1gEaszMoCudrtPYOL05NRe/fLMPrx5bXMIf68WtgFw2HFhfO++C5YiliDsAe4TP9HwiSUWnikN1g8BjELbtbyOdKyXtXnIKQvtiY6wO5XPkVUSgs+yCRyvSiMI3xP8vbJMGefivzcbdiGNJA4dB9rFYLjpvOiw++kCTVDubQyZK5SptHrUNIT2jAJidUMViKA7UclgwF7SwcR8QNCemJCQm1itVKrcQhljX7q2ANYAPiGwM3TfXRDEmoEJRzbM2hAyLxsbQ/4V5dRggAwcOATQAqABaav5Ym1vP360X168sFkCDr0xC55rlJzVmqNwzEvgEOycdkvAIUDDTt+anYFZu2/o8rBpS+eQTJYojwpRHqdxtNotAnp7zRZLiaHJ2A9GfWgcJoBcDqAqy6KUJO8YmFcAsDFGAdCydHG1YmYe598f9u3pN09sNt+wVBlNT8geBBjSbJBp+PjwwAb9nh0M9mx/MOA+KvHthY3ZhVmdlhcLMBAXNnKwod/u2F4fnZl7dPjhrM/mMy9ZalLjEF2Px3OwO6XdCF8A2ulgW2ItrRobJgb3en0yGGPdYz8ncNhs2XK5sQWYT62GPer37bvhHoHfERiHiwVLNL97NLAfnvQScMhpHF6qB0BlQlW2IAhBApTiNVwjZnJiJ/u2qy7dDkSy8sDBimha4l1t/x/23rM5kiRJFrTkBECRnt6Z2Xf74f7/n7jdPZETuZV7T4b1dHeRLgagCpwk5yeqaubuEUgUmd19nwot1agCMiMjnJibqampxV7lLo2SIJjLAqtLJcpuxuSOgCmnEmkyM3Y76wKc7TTJOFxHuVPy83JCUt2UM8icPvdRK/71wKH2Qb5QqRvp0YgznqRODZNADUPqdkq+a24LW6DceAetvZbd3I7t3Zt39v7NK/v04Y1dfjq28fTGltulbVcK/PBernYEf14iTPZJoxPhf4XloXMlyk4EMiSf3gE+BqOpTLnLdQ99wyN09QRwCE0uX5sADskUp3ZrJL6qulB5LATgcB1FQ50EKOe1BcA+SpsriaGMajGwVlf7SBT5BJBV4l168XqChSophobVeLKw0/NLe/Xuvb18947B5/X9FW0eO8IDLMGZBdZ/yDHRloJUiPtH526cadKApRcMBjX8bbwu1nuKnYL5FABnLJLYI9ofBFaEjqZTHPcTYGh9iQrY01rKS6Becul+QbzAPYS8yWrkFMgmpL2GUj5nHCIBBI1Y7mZoghFR9G7L7jzwYAT4onGJvSDwOtacM4BKPz5iazoJAB0AmEj/12spo6OOvyuSpopA4otlzw7cVSI3Usa8dDetH57u8iHSnvVSSvwbicoATiMODM26dFZ5WaXLdEinVyzo1nZlO3RVduBQY/CNpcp1YKGMw+jHOIAaAFgCDsX0lCzDfwVwqHM1aYJwjDWPsjvOxiJ4XjxjmhlfUcnmFEYyGswUay4xaIu9UL1uAaLXAfJI4ATYFyB8WiS1rsqVxq3e7Tz2iNtUQUwQRJV26Q4SLG10q0J35S7XCv3kxkBsTyQ1wSwEQ3s4YDUBJR76fWt3BtZs91N3Y+f/6bxM7EdvBhJNeDzGli+orUAday9fRqNCsAHhx5ElDqky76Cspmfh+4uMJl/Z9f3chwZHOiWZvH9Fwo6jWodD52Chg4ellmGQkJD48hVTSeExlvFkUTw3fibTJDtUvR5MN5oHrmw6W9hkMrHxeGzj8cimo3ub4c90aguwC9Hd2q+RsJMAD4MgRgmn4BZkv182Q80HVW4vR0bYi84OgfEOntZyPsog5DVdwcJiDwceEfhPxGp7wMPG/+XAocBCPFfAR6E/h0UQgFEkDDyA4HznivByq2gPZBHc2BNVanpkjh6CjtUDyJHQNNWlJa2+Nwq3ApiRxqG+HqKnxcSU165+eDYtNXAqflF/bmb29nyVT5F5eCmXUDVh6bEejmr6XDfGeV4d8vXM/D4Aqrzag/v2Er0qxpUdBDFPASBK1bQ8vCNlwHtJAb7KoQIkwO1GgxR1zZO5CzxBBsNZfa5sk2x+bTwrZrnIQMaey0YhA4e+Cop14M4cn0n6SCxnIeMwmE/RoCXuKwA/FIJUA3phh7GRY805A4GHZIDCubxZHfwgW51H/Ttw+MgG/P7jf2gEROvPTL4MAEXmFQBgw0aTlZ1f3djV3YggA5m/ANUgquxhAnFBMoL1kwAS01knWMSdB2maVoJTX+bikSTDXHmuDJxlZrE6JMuSMAhLzgZ8oi6DhfVqa2cfz+zVy5f2DqWs0xF1XVpwHttNa7m+VVCZAXaIgYHgy3WamMIrS4+LkmhniQQTJR6AgRvBGw/4U/djgSexn8u4KO3xKLUqwEMyYbx5gsyJa7u4c0Q9dE2EnCvXfmkjMGQZucA7gHhIdiRNm13DTi+vOL/z1ca2rS4zzVtoPMKZg94iM7SYV5+3gk2DSUqJKCaTmtbt9TQX7sSgu+52sya7EIwfMAnZPbnfY8AyGk+o8YLgGGBZdCrFHCHoizWHeUFDEDAOAZxBGJvA4WZr7wEcvnxpi8VMWe/o6BznHuPFnPxSVUQR7JI+DuCwbbtuNzMOARwSPARwCEBOjBJ1VlWAw7978APgECDbEM8KxqHr+wEgQoIsunK7WycA1oFDBFTcCimgAlmmIzYmmsO0WraYzTjH0gVGV+WB/e6HZ7aZr+348tLu50uxjVDO2dzZ0eHQfofSon7Png6G9qQ/sNV2a5P5ysZzaAiubNsEMLEj23OxWtnUw9oBrt/r2lFfbEV8/nSxsNlqabPFgl3/lit0ywXjrKf4E7p9KL9FOTpBGe80jQYsBOb0BcgZnxlgGkB6JPwBVD4ZDPmM8/WKjXEwngAOf3zaJbHCq55Ka+Gklcw6ysChd032M1Wfn5uQRYlyCSwGi0QERoBaUZKesxSR2C4TpKrWlDFLGqL+efLrJW8iZqn2L5OmYFmguiIlDXMaPWxorK/kF+1x3EuDmTxwH3CHCqpnRdGlkvs4Su9l7dyfwx4ReycYIQjwAB4yx4tAbL2x2dZsMtva7d3UPn08t7dv3tqb1y/s8uzEltM72yyntt2tbIM0AANAsUFYMke5myjZxD6RNlTlLEgN7DQf6gUgmDc1HXLpBujSAhQku3kwsIP+wA4PDuxgcEB9QzAOYecZxKJUjmxzNRthh+Ro7FQZY4d0CoZrXjPObMEoOTteFTi+2lIZtc5bMrhTwwBxduKskawFLtSy9a5Lmz0ajezs4tw+nJzY2/fHdnz2ya7ubm29Wqo7cjQTTA1CFERSrRegHl4C4JCJQC9RTqxNnKGw8VgBDgCmVRI20n9AIMt9f/49ec8JAM4/lARGxFzpWOeCdrA42EKRYI+NHVFy8pvDD3bgJ8oOSvCFbGe/n4gvkDTqoAwdR7onAVm+qlJPfkVM5aCEOgvrGVWSH1QF/T3586EXFjJbHHvEQN4J2LMWpeY5y0SDLZQ+XHuoDOCDOO2DVzCNyyqy3DgjgwrF9lZZggfnRaMR3pfLd0QpNplWABw31twuCRxuARwuxl7iUY1fZNJi8v17AYxXjUycZ8X3R4BDMt8TcOjgKzeUxlUAVe3qMhwFSSTWqJr5cQUmjDmeowAO3TfliZTYrB6wphOmBp76s1fiTe6nuH72KypjVQEL3Z6U+yEAYQ6CKjtimSQWra9Z6fLn/ZmAowqmAbviDUYwtpAb6UK3sEvd5PBjmt2hdbpiZveHAxsM0R0Zkg5KssgHbFGDPNihKYFDX9bZi5H/SCKFztKGv08QEX65mq1JN1lJe/h08AkVZ4uxjWlFoojVGUFKjS3rZzmGAudmJh7otIw4RD6u8CsD+9qT6UgpZ2wiD/KKJcLCtcWodCyLR5SvoyaqcWALAidAQxPcq3Rn4V/P53O7ub6y27sbu768oDzSdDKx+Xxma1RrkVmIawA0dE3TsgolAMzKnsq2N+2A5PO7nnG6XzxFRFMuV8B1owEsY479wKEPtPs/emt14+1jHTb+9RSlyrHhnOLILreZdUjg0J0f2iI6gXs4I7uHneLqhiXApwcG54GNKG8+/q6uOvlgchbEvkHyAQhn8UufF6jtvtelrJTXwHNwM85TG2gWdu39uHJCysn4VqCofL3YLNpEYZ72AobFDT9WSa2cRUG3J0pdBUFDIyhlH3wziyPo5tuDo7q/G0G0QDovP0wOiYZMLKYsaKzgKrkon53GEJqtjK07m/HZzB7UAWBnTOGeUF7Je/NP4rZ0unPsxAguwBzwR33AeAxQRSCFyoTU0VSgIc5vGs4QdM+u85eX6vdXfB+BrxwBAkGeocKhH/pptMPcu3JaJkuzT2c3dnlzzfJklX5mZkZUWgmvUilAdA9VFk92iEB4U/sXSSJoYQUjrdx3SY+Qm17enn9LjDvHZ3zzu55hlBrSf9HntFpDOgqnJ6f2688/24d3b208vvduvDsy6VCmjCYNUVaGMgh8IYFRageCkZHOF08eBPswsQpdQDm5Id7JEJ8RXwoKxUihHEKwoOgnOuDgdkX35CCg26Ioo+PzueQBTQnOoJazwdFkgVoquh7BiU6XnUwXiwU7uKG8dLZY2ngyt8VqY+f3E1sCaEQwSw08OeqaP9kq2eHM6gzGU9hQAqUuOwG9REw6yyt3O5ZhYE1BY4+NCfoDdmnG9QBA3Y1HLOtAkw6MJ/VmqKWohBQ/y8uqybI7OFBZFUBG6C5utvbh5NhevHxhi/lUgR8DPjh5Hj85KMmzcw2niAAAIABJREFUMc9m7tKLH0I/ECxGAod9a3QBGoJ5OGBXZegAsUMnG+T4+NAhzkEOx6DTskGryxLUYaclxiEZ61464hl5Of8exBZ6QOGcE6yBXmB/wNJtMAIm4wnPCjBJIe3x9PDAfnz+FBRCe3t7Y1fTBRlE6Cq+au3sybND+8PT59R2e9Lr2WG3a4vNloDh9Xhq44VKldc7lBzPqHsIEKjbbtqw3bSjbseeDw/saDAwdFu+Go3sCg1SwHLCfWAPcb+AbQMWGUpv8ewdsgnazuhlt24Ct3mdK4YFjE+jQu1BlLED8MEaJVN1MSNw+PvnQ/vdkx5LNlPiMQDWSNbxHM1OtNamAgCHeKVqBRvhCUqyIJxBxtd68Bf+QqzrPCdaPHW/LfbDPh9OLAV0Cwb7w22of34kJMGu3biZkc+W/VtpHAZBpujq+Zi9B1nN936Ucut6pR8XScviet4pk+MWyRLbWKuxVmk8mHyuzUd9Z5SbrzcEd2/u13Z2dmNv37yx3179ap9O39tkdG27LZoVqbxe/k6AaQ8bVCSgzTusMw5CWQcZicG4rJZuwY7SXnt5MIJcSEtQZxRlykOVKB/ge39oQ3T+7nWp6YrXwv6nMju/t2i8F2Vs4R/Kry780OQ3ZuAQvFGyBNlR1Ev2+DpIB+jZcf7F86RSMjxzq0NJCMSNaHhyMVra9c2lvX371n5788pOPx3b/eieATXiTIw/h8U1aLcAV1JSB+vNNcyIHyJ5pGZGwdrznejaqk119t7jB7vhT6AZw/EE2BCGz8FPOgAL1MMPoiAExNoWKxHXynObGKhlYge2PDnfO2pjck2E7QQwuPJnS9vGIx+sV7DoVnNrrDEm6mjKfVo8a7lvYUM0zwJSI4Gg89idErC3qBfnn5NKP70tLPergnbFAyEzkDd5OodcZzjGJ5AuAp4ptMVf5EvkfVKwLoNwkRqkJbq1VyxEYwSsVdVGR4MjnPuMFLE+UMq9mtpuNjZDF9d0vWD6RhDk4+f3/lWuZ4w3k4o11iEuAL8hItYKAOtNPQI4LNco59FLZYNtFXqbUcmYgs4MgAJAJ/hDVConER/a72K/FCBVdup8gqAjmBDcDCAKy9G/VR4aOBdTHo7D5zJ5JhB8bspYWYnOKJWFfQ5QGzIsblPLte9rz1qQGGkJNITsAZIkkKFpo3FUzzqoBDgY2vDggH7VoD9gUiWSwVytXGYZ+6nGyrJ9PDPwX9hE+rq5UiaaVlVBQyWmyTTsCDgkDoDzGE0Kg7XsYF5KtqsKWT6pNz5ImAAqXOj7Oegna6ykHa7nyYm0hPhsrjOL6g9KSTSYmIW9TlOK599A7gZ/AtMAmCoppMVi7ezCqd3f3tj5p7cEDW+vLmw1Q3fyaFYm/0XgXVHSHlIkcrKL0m/cm9jUsj1UO05wtzQFw5b5uiuvi8/xru1fwpS0Tp2l6rhLgOFfwqn4zn8NxmE65AEeSmg0ujKpTNWDEwacCtpKaE/nRQ6cHjMuoZP3JeNTX7ARGIXxxu9RxR7GVZNTvSodwaK87Uuf+ahv5lnEMgNSBQ7T3bkQ60PG4WMo7pcmeN89PQQOneabsiZ6l163515q46S7j1KKclZ9caa51/XitXFv6YCNYDNNRHYcI+jk2obz54drHcR0Ij4tLtzPb/kKIKF8T9kBKZzBfWMeYCZ12WgUnRMKw+7dxsJgpbInODU0olHGX71bmjS2kHfw07PtNKzQeQhm43fQ8Fum+ftrv2EEEJBjfyLjBwOpBihycMksQxnhemunF/d2c3tj48mUWmVOKUq0fAbBvk4ZZEUHUG8KUDphaiTq5f9kHEZ5V/5eBQ5zti8AKx2ozi4EYLRcpbJYBAMR5NOX3LXt9PTEfvrbX+zkw3tbzGcOWuyo2cb4iizFYNGrlAHXQOCJjpvUJ3SHgUeJm8GU7CibXXg3NwRz+D0CUgalnj0VaJiBQ4At+oIGFcA+sBzdwUzdNrOjW7dPATo6Kit/20stOS/QgiG7cM2GJFOURixX1mh2WC55eXtnn84uDR10rTskYMixSJloOLVwtjRv8Yd3XO/YVug/gumDeaQ9bKoEjp2TWy07PEAQPyBACNYjwLDpfG7TxYx+Bdk/YBP5WKaEDv16Uoys1+vak0No4Mkfgp4atBFL4LBFRgqCTQ84HQih310Chx5gBKAN4BANUKBvaBXgsG9baBx2ogQY61ci45RYT8Chg6edtvVbHRsQfGtbH92kqeGTwWIuZD/KWJqVymEzewK/BnAIrc7lesUgYzoDMCrgEIzDp4dD+6fnz6nZ+er6yq6nc2ttAVZCp7Fpz589tR8PDgmaYN13O2AymU3mS7sZT200W3DOwXoEiAtm43KxYXfcAzRWOTwkwxM+083tyM7vbm0BiY7dVt3SW+rUTFvCTH2DnaQHnR7vDwxM7HUGA1HiSSxam4nMAuhGAji0bQIb2W0QXZdXc+u1W/b75wf245M+Gxfx7PXS7thDHr4X525RmuzMJ6kxRayvoJt7Fb5szE1yybXOvwY4LPdEafPC31LiE6BF9iHYCMUTmKhkqACHvi6058Wy+RJwWLcPur4qK/KXXy8iUu8YzfuH/YEtYPdLB3m9+Qm7cbcBKknTFDHyZtNkw8fxZGl3tyP75def7dXrF/bh/Vu7u70igNuGNikaUuzW0rZiQyVFzhinOGsUVwSMpcQU1lbcl2ILL+sPkDhJVSjhrHtGI58OkxMABwFAo9vn4eGhSpXRUbkPUf8ONRmpuYsg2TW6woeD/YqytXINJMCmaHSSgi0HvzwMTaMeSTmAgnh+POXWG73gEVsdgJFoKoX56tlq3bDRaGFnZxf28vUv9urVC3v//p0t5hMRqxJ7bitbHXMJcADPAoYdEirQH2bJm2uQ0yRG4Cz/P7NS4a1mhmcCuqrIhROhPSEUoH0w7yqBXz0KLMAu7kU/c9mtxSsFnIUrPM/BusgaYry5dB1yVG8QBdMqz9HZXTA7+dQ4I/C/5cK284lt51OzNZrERAwTtraMKZzty5dUWWQZBEJnWe82mwAVn5wEEAZNyuPf+HlojpXsOWd/JimSkmpWgkGxqgL1yKhGjvKiiVDIKig7k8BZgIY5SleCUaXc7EREkFXA4cgay2liaaUsroxdNik1APaBG5rWZwCn8lMS2FfSW5CcS8BhsNscfPXnULy1b305MFrMm+LI0uaVgF5+hmyzCyC26KAcDPS6bS+fNZXr+85SRUjJVHS2qo+f2NLuA0aFiB9iGjL5O24EC5BJmrsEjGgDI4kZZAA4Gt6UDE3VmvDrVIYMSRLqq0Lj9fDInj7/wY6ePGWFiPzdANgyoMWYPAFVcWY/PFOSTxy22tcff+4JU1awwFY701sly+ofgER+VLjgrEDCUeXK8SVWeoCwSdu8PCu5RjzBlt6HMUKCAlUvklhKOJssCP0J2OlOs2fsThw4CeWOmH6WT8oYB9IqZqvV0laLlc1nAArv7Obq2q4uLu366tLG9/e22czNUIbslUuadi+XgL8MP5P3kh7AQcpg+odtQhJDEgs8i8h6zrqnWgflnnBmdLFHqfO9Z8/U92qs78Dsqo128lyk15WJF9zCv328dZOUC9gYRPCT5NjLXnugk569Chzqug83ef2GPffwwObUf/AA6a44WL7HCkCr/skJsQ5tnC9+4sMXaBsVV/Yx2Hcpz2c4elkFvL5mIr/l9urXo8PrF8i/y4EoZ+YRDI6bPY1RGA43ZnFTxTmw/z6z7sK+Z9Vaz4aoAiLW7ot3XQz55wz4w3tx1qN/VilkWjqCXwIOea569i30i8rPYmkemIk1TDZdF0Gsb+Zy44nCLdCQTEMGE98y899f+30Evm0EwOYhKOGlhaI96aCCTz1frO3qdmRvTz8S3FnBoayBbATRPdssX02HLwKuskskfqe9rk1Npp6zgPCL1OTEAaNyHyoRnMHJeD9+hm7OQzTJ8IBXIB/hdzI9zk4+2f/7H/+PnX78YOvVXOx4aK8NBnY4OCRAstqsGNDrUBdwiPsBcNhFaSUbTCBoVrfJB4LKXgpB8MFBMoKjcJC8HI73H88pjyTrJMY1nVVTBqHhICne8BJbtx8Ev5yFg8xsBBwCQVzAn3HAisDLZDZnWWinO7D1rmGXt/d2/PGcXbJ7w0PrDo/YWTdOB4pjuyg7tWHoBOd7qAZp1bLtVsdLivB5BKbNZpMp7/H/+Jd/ocYhBKHHo7EtoWlIAektM8xEcxOoIHtJIJHopcYB739yeMjr4t/M+BI4/GAvXv4qxuEGYSNAw7JpVUNBZiWXGOxaMWEBtiIY3/UAHA70xxmHABOpEYSSH5YqS9MXCVUChyEo3lLXYOi/DVGy3G7ZoA4cRjLVHV2h4T6OLqgvcoPAfaxzMLvQrGexgLg/nNyGDdpte3I4sN8/h8bhyn69PLfrydw6WzRn6Vhn2LZnT5/a007PDvtD6/Q71gRo3mrb7f3Y7sYzsUKbDTY4GY/RsKJp7V3DeoOuHT49IgCDksj7u3u7G08MBYFr38O9VoelTGTNkYmpUvVht2cHHQQjbQIj2McBzpGhy+cWKMf9Ad1Iav4BbMK12mSRknm6Wlqv27J/ejq0Hw67YhvC/6bz7D6fZ/C5/p0VHUkGgmfB7KVuYbA2IgjJ95YrJ+TjBWgUoFXF7dvjiPNZyqA67s8Zh0A/IvkYHZSVKGwkPc/SL+P4MBnugLcHTp/zf5JPQ5al+1c+UNrf+gefjawOdWjEj1WCjITBlkAvAsluG3qGAHGbtliQp0OiFUDdi7Mb+9tffrO//OmlnZ39xZaLEe0yZAmoadtAST32sAPH8G68yUHJ5qPt9QCNZwg1PB3IcsmFeC4kjsMecm6pASjGoRoTAWjvq3sy5BA6XQGHwwMHEqGr2iGgDT1BdgBvg33ozPNoUFTY2rIpVpy0cf/6d2bdxNyAYY/1hMQNgtHdFuMJ9o/4LwzUu22dmRirTs/u7mf268u39te//Gwvfv3Zzk9euJ6oV6cweeI6hixvjTI0fW+SQdTlcb6az223gq1wNhMZUShbzmV62WvY48yX6zsAPDwpzkI/D9V5NQLcmtMajQaciZTAnkKmgycvkyZeng2A3ddtBunwN2iwyk4p3MoNfWjTCYoIkBbOAXYlKbHWhA4zQNTJvdlspK7KCTh/GFDLJlWCDe2ZVD7oNocM64hcHZhLDVfi5wHaBYiYQRjt7TAQ5e/9Z/4cIj7E6xTRhd3M81f8LRiACTAsgMOQ6vCyS44xfDs/+1WqvDaDrMDs3hrLSQYOnTXnxmPvR+/9YQ045L3zPsox8oFoq9mZP2RmaZZl/4EppCyugyYJTC3KVHxvZgwi5rEI0ko2YmgZ+lqK5ykboDxmewMdSX5blIFTczRNoKPd8e8g5kS5rdYvOu4GQ1V2TxWLbAjiTbu2zR59D+qE4HLYb5ALQRMzVLlQPgU/k81Fx+TB8NCePH1mR0+fseEJ7CU+SpqsAZg7m9eTwWLha8sg2fswTnZExPc1rHacWzxqI8GDpI7b2AAIwxdAvIvKBUrYUOoFbEhItMjvJpbhzGpZ28CesH6z7A/3fZyR6aTDO+APonlI9L+A1JLIE0reOZGBtlW2FPaEyUvuJ+mdI17YbFo2Hi/s/ONH+3h8bOcfj+3m8sIW45Ftof8cZci0a2puh3NGbGXHfzFh+DklQDxCioR2ZickpEnatVozZJpqYJVUDODQfWdvU5nWii73jcBh0kksTogSJNxToUkVyH/7hOYoGa1xeLBqF2rgW51tGAusql+4/0Ye0AKLT9oH6PhRXQXwwt5WqzHSwstG4GugzP12UX5+HW2rgnGVz/kMyvvYcz1mkUuQa99r6tdTpiBssBZujPPnAEMtzi+PkZzpR5DHcv74kmyowxnnci61vj43VrIeWpK14Pmx8co/z8BhyTQs35fO79rFQuOQOguugRMv8bPXA2rdnwIXdQT87FcA7u4ksdQrAYf+qIG4fPkBv7/i+wh80whQHtqzV36m0QnGYTlfbOziemQnZ+c2WkypXyUfNDPzdHAr6AzQKsSH2WGc6z8Y6ty1rnGYQabQdSJm4k1Hkm2o2Z8A3/R77UWUa7WRpWy2bLVcE+Drtnu2Wm7s4+lH+9P//J92evrBFsuJNZpbVt/CUUJ5hm0ATnTITg+N0dJWIpCUzkp29MsBDu2UsLn4rlJMz5oyMBVoxs5qXgKNn8EZKm25nBcvEHAGI8sxXXMpgMMANgNMiywoP4RBvso+WgjmvNR3s17aDgyCRsu2zYaN52t2Tb5g5+S1tTp9a3d7KEZk8AomKpwlgbWuM+MnHlk9rncYNpiaNM70kYn2mtDdjgE83rOcQwdvab//5z9ar9+3yWJu89nC1tDLZAMa1bLz+TyzG8wRMWFV3snHhHZev29HR0ep7JIaeQ4c/vryF1vMJgVwqHJM3hdLlTWL2TpXgUN40dI47NmuNyRwiDLlRhdsQ/xpe9MRBw4hWs0KBjmadJIdOEQjEJQqHwI8RJknmz4I5CAYmsqudE/6ObobK9CLsQDIgTJLAIfQIAQIgbWBaw27Ag7/+Lvf2XS2tBcXn8g4bO861m92rD3s2pOjAxs22mRc9Qd97mOMeXRVhqYh1rNAyQWf4enhUxsc9G25WdlkNrHlYqEiYLxvpY7bcvbb0kAiS02l9Rhi6CECPITGIYFDh6EpERNs4wBxsdawhshGBnCoTuwonYezvGZX8zbZhs+H6PysKAafpPYK+ndqzqfF48mKHFQIRMu+QARk8GEi2Cl9WF7BHWTOa9EY5TFjG/ui9FG03qSbVylV9v1SliqjEVCyQ9pQCg4KkOExcLL0/wJYSGzDWiAcNg8BKll3ANGw/9BgAoA/BPLBWvH34XVgnG+tZbP5zj6e3tjLX9/Yqxe/2Onpa5uMLmy3nmhnRcdKNtvYqBSNTOKGNYAKRcVjsd9L4DD+Hg1GAiSq+L+ulSlsRfsvgEMyDqHPBXZhr6/yZOh2oSQPTHKUKMM+g9GCQBV/9z0ZrNPwNcugN8Y0fqZl5/IbtNvolAzmI7ppgtm9tVZbzU74TCDst8AGxOd6h881Vm3X7u9m9te//d1++vkne3f81u6uL2xNhiHOgbXtCDyqM7KTk32c1RGXu457C7qNKn8E4E4trSiRRKk4AWJ1WI2IgOstQJwUlLo/G+Sy8GfxnQmCKDMNwAwgGi+UvztjVOs52FECGSvesQ44/+Or30EzBcsOjpIN7+dx0jh0wIR6A2Cr4fXOlqJcB4ZwYwZZhfnYDE3RVgu3H5m4UO5nzG+lQW0hFxLJDq6F6Hac7t07FxeabwIgioBUAaSeKQJ+nn/ebCv9PsZBFRYCCB6zOvnnSnZggxWaf8E2TPq+YrrncnFnsPEy2wwcTu9c4zDYZ7UbCKbh526s/J2P02eBw9YgryEfi6xFWQCKfD5/bn6G64lyXgKEw30Ho6966ssI+R7QAVJhfnHEU1OYsmPxI3PAsRA2kPaVdzrmWZBA1yhJ1jqQTEGcZyqvxWPTRCaw3h/Uqyg4c5SmGXjpMXxNNTpBMm0L38KTj0heD58e0l86PDyidIN0siUtImmEprPs8loLf1TrXPef8d+MK+icyzINUaHH248z0/02ssH5mZorNn2Dz4yS4GaDlRD0n5lkko/Ejt/pS7I9GhqcpUosb1A+wzHx0miPU+SL6l7ZwZ4anpGEy34r9xeZhIgRYE8Rt8SfuMbO7u6v7fLynOzvTx8/2Ww0stV0ZJvFgoAhWIFsqOplzJJWQ/LToUESL0IbW5VdDWocho2LRKiS55lVG2hjsY5SMqbouB5nfMmSrtmCL2FOn8NWyveWGI7TQjTf/352u6sg6156VjVRNTCqmOLyQ+rA4f6bf9wq5tfHwtY+fwxn2nf92Ahusr9sgZPdzpskHcD1d4c+Qvn8Qdd95JO+NIH1g+zBZaJG/pFBCIeqeh0ZyDrWV7+XrwYN4+JfAA/164fgajhg++61XA0xAw+C7QJ0lDHZt4a0eelcRtl1BLjp3FETlPgqryItTAV7NFI1TQKupwgY/RpNanpGdqDYMfEZUYrhAS18IfKk+DnB7MmJiK9erN9f+H0EvnIExAp04D7ZkqbNFmu7uLm3j+fXdjMa266l8mPq6fnBFO/DwQ5gRw1JQvNT5WfuAsn38TI0NUcpO5lH5lDMFjEG9VXa69jbieVLSRs4FsrMEpTwgG0+W9rJ8an98suv9uG319RVXK3BqloLZHTtvlazY9sNDnIFYuUeZiDtGoT67DjbI/hxUMKdm3gmOEQAUtiVudDpA3AYHdcAGva66AyLTvEqTybE6sAfABM4VGBM6j3ZccJYlyAknUcfLzplznCE6Vmz3HTBrte9Hu6pazejqZ2cowvnxBYI4Ns9Op7S7OtwLNk4BcCUAybSaNL8ck58PvHvsIsEWJmx9kDMNVoxHgCr8JtPF+e2azVtcHBA/RkxcHTz+CyCEq4RGfNJf867B3PNsWFk2/r9IctrFFDICSZwePzefn35sy1mY2slxqHHZ+5oPQAOiw598FNQqsly5G7frAfG4dB1DgcCE6ndCOcvgEM0NlG5EAFtb9CDOUTX2UGrTY3DAwCHbI4iPTbNnTulEQ95B0I11NF18dxYM0fDIRl496OJGttsN9ZpmB10O/bssG9/+PFHm47m9uLy3G5mS2tbxzpgRPZaNjwY2KDRtCeHT1zsvENQBezCyRwl4roXMMiwJtHpGiDzbLmw+WrBOZCMhtYlMvwrANsA+doAR9vUWoQmkHz1hg16XTsA+wmAVFPgL1x3Mbfkx9Ge+DlJ4NA7HbOBCgDntdiiAg5b9uNhl8AhRchJsqg2UAusIbEcIl8fAV3NV+KeD+0krl2dvSm56u9PQFE9qN9jax9jo0hDyQXVXe4kSpXJ8gvGYanlFg/kJWm0RalUSx9efl74R8mfc3aIbKkzDd0XC7Zj+Qhge+K9mDMGdFx/SCRsbL7ZGXrynF/c2+tXb+3Vy1/s9Pi1Te4vbbea2Q4lWQ3YOYHatA9F12AEbmTlwqZ5EqVMBpUd5PFz6G3SrjizrPQRGbS4/df8SS8WaxP2HXaQoKGXJR8NDiX6DwZsB5qbHWt3JUMB4JBdlf0MKc+B+pkQ/w6GfPIXPZklTUOMG2uJrQHGIWJVdoQXmNNq963ZgL6YUTP4/NONvXr53n7+2ws7PX5vd6MbW67GttsB3ELCCZmnVToj6FciGMUvvAog4wvBepSvKv0sD6pVLqOxdwAyfFdPyQjLoiZiweCJNVbxrf1MYCMn11RMzaFyjMbOwulAj1Xo35O7nZl6ci/8RCv3agTWEiMt6hA9CHSmeqMp4FD7LJda8lLrBYHDBuRKmCgJBnucbM7a4n0B4KbWifYNf6WzWlZHzwhAUGcQjJ4zzl3TkswmavxqjKqOjT98EANUjuDnR1WmIu3lInbYY3Z0PvtrAsxJFBdnwidwNnlXklPiWDhwTP48Eo1IGE/uzOb3hQPkhsRvQEMFZudD2at0j18FHPqoMunWz01rXKKB4FU8f4x3ACexPhNIFZrMSivpKye83eOIkyOvNwf2eBylsY4y49gz+4Hmih0OYpE7jUoKlxqyme0rpnT4QOrLIEBGSpaS/sEDwq9QIxP6HgD7wCgEe9llZfBznKEon+8OhjY4OKSvhURhf9i3DhqSuOyOzmidwyLSogFdR3MZ8+VGpQIQ+fkX867kne+XiK0BCMZ5VUgR4SxhMxRPIsFO8u+s6JHvgIZWLJX23DNjgkIfPPa2kjXqgK6/iysZcYYaqapagTIRAer63sY/Q4ed14Q/5ZI+C2q0N9iEejFf2WQ0telobNPp2MajW5uNbmw6uWNVC7shU4MRiW1vduKNYnVdaHRnNjYtB5OP0kDlWG9Qv1EHDovmDVyLdeCw2K9FybL2cGn3uTIrm/ZLuFP2J+pYysMzoahn1fPg0f49MQ5LM5WsfXEz+wG/5MSkbfuYufvyz/O1cuGv1uvDz8ZmzMK9hb32IPnLn1Z9RTnQ7qb6C4rMcDksce498kFfmrjKaD+GjHo2JB8qOXv0+PMFq6X+fNWpjOO9etIlXzqff/vuLYIANz7Va5XjpQErHd1yCP2X7vy4aSpAwsjyJoe+eKSHjruaPUSQUHeuZdh9/IrzPC5Zds1jJr0GTkp4vLqpIpMXBiGerZRriOpCgg4OHCp3UIDj37pYv7/++wh85QhIv4k9cj1x2xBoeH1vny6v7eZ+LIo+6u49iGNAxIPJOw03GwSZVHYopz/KCEOHlM20EnAYxILqfsEdSIhYrIXSbmR7GQ0RwsGPayg9i7Kv+WxmH959sBe/vrCPHz/abDKybhdsDLAuxJpUZhIAH7rUojwWZXRV4BCfGY2QZGPAgJLIfcW+pBIMvQagIRgtCEQxDiyFXqnzdNiqAPcCBAxNRWZdo8MnAmGKZkeyxfVVNhuWjQM8VPCsrs0EOukYehmGO0IpgG81CTidXd3ZzXhmS2RT0VUP4CTmH5qEYJNRY9HBzJQFzSkfDF8AyArktXZSU6vQiGua9bvQGEMTgj47zL0/PiZw2O11rdEBKArwS2cP1mJobubgR/eBI4WAlH82Ssb7g6EdHj1jJ2A4SxgrjMn7k3f24sXfbQ7gkLpenp3mPGldRSiRT6PslPH4wn2VwCFYhx2BhwATE3DIEj3Xv2Q9SmY8cP2gVLmFJiEqVRbjsJm6KpNxiMd3EI2JUN9X0L7BemCJKrTvOh17enBoy82GGoNk9JJxuLODXsd+h1Llf/qdjW7m9hJi3IuVtRoddqZddxrWG3btoNWxo8MjO0J3WcxNf2CT2ZTNUMAwpd4OwMPNms1RbuZTsg1Daw7sQTQ82a2xrpEsaNkajVBaTTYzQRdl6BDS6UcJdbfLP2QhNtFYAwLoWddUe8IdW9e7Yrbe5xmztQBwCBvhsJnGAAAgAElEQVSDUuVOy3447NnzAdYs1oyshKYsB2Y5Aehdk/08FUhZ9TK0dkMvtVwdfmVn5fyXAYfs9C02Adv2OHhaKVUO4LDQgJRRdJ+J5i8Cti8Ah87ajpEKTeYoJ1EnzGDsieURoK3wKTEQJ7O1nZ6P7d37N9TbOz15b3c3l7YCELNZqgsrSrgoKyAGCZk0qVlEiE5FwJelIdQyRs/E7+5fIbnAa7h/piA7299gpkg7KzciEaNcmqABHD45ANOmx7JlJHU6Xe+kDLviyZ/odC5/TGdLAIR1n730O/N5oHsIP5OJZpSYRuhGVifYsg2yrU/OL+3dhxP78P69fXj33q7Oz2m3wC5UR3h1ngZ7iF9kCHrjMr9uMG7IRJRB1h+3Y/7GRMwCGLZD2S6BQwfJ05YIrhSCXS8HDl+iVn7PZ3RQjEFwoe+aDK1OBr9CwbLzT043hSQ7wcdgg+fVnW4tgn8ysf26YcBZ9iomYnMLhr93QOYw+IuwyddzMzA4wahGcigBCg8iD94zQPRIIMhKecOxAJg43rkhFlmFHH/9LNY+2UsxDqGBWdohxwWo90dHRExO3bvrLztwxo/0R9qXoHgYW2pO+Rbem/sHyePTuSipFi+Bxt0SNZkIOERpdwG+xLzFqOEzw8/Y63o+BhzyYWrNUbjnVMqvfVMyUfPf3RIWrNVqQpfvjWR4ROueMVTnYW4Q/SZAz1pcFzPAccZ+YUnpF74q1/CJCs3qYO1pM4v45OW2AfyL2afPaJHdrfVEUA8gIc5fVCSgwQkqP+iXNtlkDg1OeoMBQcM+AcMhK2sov4C94ZeOcZHN9LMIdmZPPC+/PaoCBeg9gvZoraaKO623+Df9IfqoSEhBD1ksb0o1hP1tNazbFbgZiUWeR6XcQfgLHEIBw4w5Uhm4Wzy/7+w/c6K9oasSsvI9HU9yf2qzWdnVdGKXF1d2fnZht5e3Nr0b23I6YWNBMLi364UZmgdhPSAx50nO8JvD5mr1QvbGE8pFkjOtIk48EjXcoL7uA4Tw73Xg0M8C2UHFHZnR7PGZM67rlbGRFn1sFjWsMcP1ZEBR6uxNXaOrtG4/gMOPXqqcnnK/gd23lapgW72P25d2X/X31Ws9DhxqGIvgoNgIOmq+/v7LO0hAE+14uAFaiHnC8zv2ke++BSyMK33uPfGcX/Pa9JqUG6iPbwYO9zENUyBXrKPH7i03ISlAQv+4wj9JRqZ+/5UZopXKDrKMrF6hszu84uq81g9UzX0GH7XGi/f4RnG+zINSNjqQgWbUM/xhVGvAoR95YQ60TnidADARWKrqIlZ01qL8tv3x/dXfR+AfGQE6wlz7Kt5frnZ2fnVrHy+uBBqCmYBEGgA3Bw4R/CeHkYBAQ01V3KOQdVRJQ5TyRmONOFzEOqzuQewxOBNyGmTD6ViFRqsHASmj6E4QgcwtDrSWrZcrOzk+ttevXvD7cjlnMlaAGrLiYsIEEIhmJAjk1NE8a2aFfYhAVUESguG2Oyk5M8zXejkznDA6Rd7cA+MC0BCfiediOVzBUKR2W2issMRMTSSk+SJWhe5Vg0GGYsE4DDuH97HMEG6K/z4FvWCEbnd2N5nbJzhCkzkBQ2j2bTBmGEcGLChxcach/OpgHLooPT4P8ReYZWLWuOPCIEtAsrLHLTLk0MAEGoBg2ownE7u4vLJmR8xH6aohK6wgURpfYlbCaUTAHMzK0LsDuKJOdwIODwAcetDaMJUGvj9+Zy9e/mSL6ZiNNiiK77aX3zCSSf8mdo0Dh/4cJOZgXfT6tgPjsDe0BoDD3lDAIUqCuEjFOqTTRkaAO1YeEGEs+i11oUVn4j6AQwDklONSoIwTAWuTDp5r73FswYACcEjWoVFvE8Dhar2hNiV1hmzHax1Q++/Afv/jD3Z7DeDw0m7mS2s3AOa1bdXeWnfQsyedvh2gM3K/Z0/7fTKyAByiG+4S7MyW1sNoOrf7ydjG6EKqYnUbdDp22B+w4cl2vWU5M93djlgCA3RnRFl2B91ptb/ZGZlrXqxedVJ07c1ooMf1HWXq0vVtNVU2jE9eoAMqWc0r67Zb9uyga88cOAQrQG0PoqRfZ3yEv0yKOPuRiTz+whMcvhYYtrotkk/gZcx8qV+P1QPai6Xs2WM2l++qBaHawYLGUqkyPs0/u9JV2V8ZpcnuueQkawSA7tM88HdqVRgck/CXnIlFcJd2zQNPL12LIAzsQNjtyWhi19fXdnKCJh0n9uH4lZ19emer5T21mSjSzkSDtLfEtnPwLN1HlFi6/IEOBPlxvvdpgbk5M9CGZALnZCvYhYFu4cPDzrIkrGjKBNsAm46AWaXKAxsOBgbgEOu9j27uLFUukizOvqENLRnkZcf7fUnyvQsgOgMLWAcgRivEBlNbm88X9vHTmX04PrY3b4/t5OTUbq/PbDa9t2YT4J/YL4g3/ViyLWV7VUaODsnqBuwgYlqxzkqPBAmxjqJbZ7j4GF8yDgWCRCIt1pgmpSwN9IcM4Mj/qSplB+xog13rTwsr21zXsqykAnmWB5CI5+RJK6mKiJljH3oYIcAUIGoAh45gCBHzskyAne7Fo+tpAp/8OSHZgVJlSC6wXDuYSEVCIQgPBE41DrEi0z5LgKKzO5m8cmZhgJr+s9yQxL37kvkXB1JaR17u6eCv8nYBDGi8sgZd7BUHFxVgaD4LZCe0AjMrsgAOnaypLSY/0EfTmiifXIxtMwZwOCnGKiYkqBG6+X0gZnqszwGHqZy6SIx4Mi7GlA/uiaUAPouT2/8aIIrb6SJRncxxsZb0oJ5sYnJyjy5XoXut7sXqCO+L4uHu5/ERg198d1RQZ3xSlw0aq4NxJUAqMJWJG/gU8CfbPQKHqAwhcIhGYpDlgZ8FJvVwaIPDQ2kWdntMAiIJzyRO3LCfARE7p5jUK0XYcKyQ5eC4FQxggoyPfgXT2StxapVFSvLAPwbDELImaGClZixMzrDaxrsqO3AIwFBMcn2oPt/1SwMYxpwUAHHYs/y9BC/dsSXQJr8N+wOVOdPJxEZ3tza6v7OLuwv7dHpqFx/PbHI3sjW6f8E3JXgcJKR8xgeWoGqZgoBEFq83fiqaJwlGwr1EIsJ9Dgf2Y89q2mJfOO6U7LBn3GkUItmAC5OnGgCJayHGFnFaUi0hUp/SKnCYSRoBUuq+nNEelw5cBr7ev1eAwwy0lDBNHX3eByjJvfvHvxJw5zeHrnTpK8pBE2ioO5Kwe/Gy/wRwWAEcC+Awdf2iEfKDMFIHtQH9lqf/GpCxBA7L7Gf5ObEAIvCMYFy3+8gYFhNav490vc/MZjTKKQ+StInDgPGjH66INM/xEA4c5n96JrgoleN2quKGDw4x/LpsNFJ/rgSEFAyGvGf12xwi627KrA3HP6mF+N2iRMWfVzk/GTAVLOjvqLiQFoIDJbVFElNRe7xvWUrfX/t9BD4zAjp0tzuUee7s6nbGZhlXd3csWUSWUhVXClSkwenla9zC0nKjqDtWcQr6PChEJQEDQ+0X7gJnjMhOZGZtBH/S6JMQszKy3iSoITYKvnBNsSWxn9q2WTeoafjp5NR+e/3Szi8+2Wo1s2Zza52uSisBxLH8FkEodFO2W1st5gwuIXiMjLtKKPUnAEuxZgQcUnPOGXkU8Q/5g+J9oVfD5/U/3Pcon6Mzh4BcrD6ZgiJocRZHYrnsdC8CDTcEBUMnsbSVHFMzdi2eQQzfm2kgCF5v1zYCaHg7tdF4ZmvMX3doGwBKGwF3oXcnPTFn7wScHOeEE4ZwNwDyOE8BIru4tLLI0JjsWKffo12eLhY2W6IBzdpmi6Wt1isb9IecuzSWXsbH0pOCsb5BefcGHXbD4URDHQCsbev1hjY8ekrw06AXZngeAIdvyThczEbWZEAQ45zSQl5CX+WSZOBOBARoHG57KFUeCjjs4vsBuyzv0PWRzloBHGIHJM0vsQgFHLbIwkNH5X4TXXNV8k8WHlmUANM8oeRjD320DBwSQyDY8Wx4YMvVxi7v0XwC1zFrg3HYbdkfnh/Z7398Zlc3S/v18tKupwvrWNsGra6tWxsGF88GB9bvdMlQfHo44Nqfzmbs1Iyu2vgzXiztfjK1yWJpbZQro7MtGp1AYxGMLTYwMVusVzZdrazdbYvV1e5Yr6lnVXyxI2AKsI+dlFu4X99XPC9dDyriJepbSvwcYChGBnaDgCZAbXQF77Tt6bBjT/st/k58UoFSIQNAxz6kPtzPyTqq+DCVPsv6FI1DCoA+tqXKFKXJl3ysRxgXdT94n9FVoqamcehgwAPgsOgKuRc4DIClsDO6b/dXCqBTyWDJ0wDkw/gQ0gILBSB1VyxR2HEwsFdLSCjsbHw/sfcfTuy312/s7ZvXZBmuIfy+BXt0bTtb2naLkk98MABjaF22qMUnOxXyL9jrOGuUFGD87EFWAIcxJ+F34ZLJRibgUPs/nlPAYSR8JEHBpEVbXZRD43AIdvLhIQFErH826wlWi5tgsrZda6tyDnjyKua/XqIczmGEy+HJbZpLdq63bdtWqx0bUJ1fXNqHD8f2+vVLe/P2rY3v72yLxiVbNC9Z2Q7PQgIQxkgsaoClazQ0YZJBMjY8j9XSWh6mdxTWwGrMsQUpg+ENb6JsNpc4h+6hA4DxIHSovaNoeLDBsPMzOUhgwu0VhGP+uXkDXOA8ORCWN5QzzGo+O/eXN/eqlCr7LmK8L6AUQEry95npijM03u9yRB5euESqznOwpxcTs/mMjKGScRgwWFl4qQ5GwYMtd7SfKQz+ZcPj/gOQSMF8lCUSDPOvVLqo/RqAuWxXAAEOthf/Towujz+qMVYJfmZQIwG0CbAMhjEC/+x+aK85a4+2QozD7fjeGvOiq7IHK8L43TLtaaKQnrWeQCn9nWgiEwsqkgIcMzqYGRShbwLQLBpb7PnsKLVO9+NgS+paHGy+yIz6gvZ9pC1QNNzxda8fO2jvwE2y9zGIbntzyXYAjLqHSkfmwAow5iyHV2MfsnbRdA1nLORAGvguGx3lyAAOW2D39/vW7fVp16B93Bv0+TP4Ruz6y2qLkBZxnWoHBqnz7Kx1HsMO6oW/mpZp0WSkPFvqf9e/HeyMZNFW0iTxR0x2JdbDd4SMCpI8yRbj7G/HexpMhqs5VpY3CuAw7V0HDpmcrB26XKqRHIv7YpMxVFUYq6sm06nd3tzaxdknO/94ateX6IZ8QakbNpUKQJkdr92fpM8suRpnN1R8fZYiO4ORUUssw2AnOyhMNqJrNAofDMZhiY1kdICkrJR0i/0aZdDBtoiKMJ0FUXGDa7OJDtdylUld91UySzMAyJys0Tw/BA5jTahU2bsq1y9c6hUmJyzN2n6YozCb9cvpYT5jfL4EHHp1e9GwRFTUtAH2gIaf+7wHz1suSQcOExjHgyvXm7vt+eZnLN/wLcDhY6Chz24l/VQHv8JQpnEqki777iGyEZ9Lu0NPLGVV/CAUSFB5QpePrf00nEL/ccxRfC41bALZDof5Mep0wVRkw7USKC0+tlytAKQ9pNFeL1hRdLr54mJdlaLpRWkHXI1WKz9zBCgBRvA778kTaXE/NaSwduztXVPff/h9BP6xERBFHufiatO0m/uZvT3+aNf3Y0OjBApkw18hiCeQR6yPOKC0gOF0sMjFbQedjwhqE3AYpQR6fRz6YiblQDCcDAryOxCvYAl7LwOHcuUB3DWsscH12vbh3bH98vef7OryHGJG1um6diH10RDI4v4ljIwMI7pcotnCarUk+BlMP7ITCX7ouZN2FpwYlIl4t0+AhiqPVDDMALzVJOsxOrXBYATDUNfx8NKdGTpTLA8Na53Z1TybN2oCA80pMBfBqAvgk8CSa5HBKQWTZTJVA4sWylM6HTLJbu7u2AjlboUSYXQH7tra0HQCoMyGzTZkr6g+5zqrspdkgHopDMW0WX4oIJfNBciCUZCCnyN7DIYZAvrFdk3G6gr3tl6z5HW92dp0OrMegvcOIDSIWosFCrYh5oSOkccNSshQ8tw6bQBsuB/Ma9s6AAYOn4pxSNHrtq22a3v34Y29+PUnW85HbI6i8j4PiAhIlesoG94o6VBziJ3t2h0BhwA5yTg8EIgYwGEwbELQnsChmCc8JZx9ScZhq2UDfMeYehILYKHK+6B5KD0jja0y8mjawL0FQAetE8A4HBzYYrm265HYwBiLTtPsoNO0f/7hyP744w92dre0Xy4v7Wo8s84O2op92za3Nux37fnggKzA4aBjT56gjKlLgAgloTf393Yzntp0ubL5emvouN7udDmXYHr2my2yDgHiYs4wvzvuCYCFHQGHAEqxLtlIcGfdtgBfAofBDKvs+WjG6p4Ju/nijJe/jrWONUpW53ZL4fQnw44d9QQyiiErgFEgtAdpwgddf7PYc36IJ5/VNTPTnDkDRcFG5II5AV8EDr2kYK8pjgD7a4DDjoqvBG4mUpWXAAWIRZawM6HKJGqSY3F2UpQ3OiMDLgnV1ijeDqah7BbKaZEoWq+wBxu2XGzs+PSj/f2nn+3Fi5d2fnbG/dTaobvqWu6uYCw1yUAGtIkWKCtrrDzw9uoKlmQXiRKVGkdXST0DJS3Cr1O0x3FcQzuKCKKSsGzM5L+jL4jGJgkvUsDJ5lgdleEPoPPF732CiIPeQPbJpR2iIJT+GK7lZcsBQKamBRGAFqV32uTe2CB+HokD/KrbIGA4mSzs7NOVvXj5m/308y/29u1b28ynPDtbBg3DlciXTP40bMf2pj4G7MQKeQ012MpBYy6tx+ht0fwkkuyexMFZxHFHhIyxo4RAw7bsdo2uytCjzOOe0tcESJzpGWy7Yo15vs/r+8UK5hrAPXLjF92ViS65M+BAYiVRxjEMB14afzzsA2ziezx4jUMyxdTO8o5kZDDSSoa5n00BLrYg77GcUruPeodFYq+MByPeSIBeWRDLx/HEKBdyIGlKHKlc2UGgGIvQwo1zPsYiBV4B9IU/pGtmlqAiiAAOOVeh8eZjqNAkxyYZwHIgMjE1XYPX92FiLbjt1Oegs/06AYfN5Uy2lSBKpDGiOqFcQ3vM3+eAwwQiZnBEizWeI0DUKP1uV4HDArRLKGgCIfOYarySk+VgT1E+B/atXysByBVmFzefN+LIoGyFVR5jX4yRPlOgYWar0mFUWT7tmtY9AEEChh1oF6Iio2PrRl+MU9hp12LtoNHJ4YE9ffrUDo4OqZUtG55JoZFwSUlgxqY7A6MQX9BXDW3sSLgpNs3JXNm3fI5EYp9bupag0sj6GR4JOMQLqQRZTatUcSDt3NCBJfsQrEMy3iUZxHtEchras7QtGThUebUn8qLewBML6TZS7OCdoj05h2ddgl04X9jVzZ0dn3y0EzALLy5sendvu+VcyZgVmlqFfBH8CiSwkWhRwhxfSli6o8G5L5iI1DZEEyrIPEnKhh5eAOWwsezuBh8O/9+6mayXHedxLfQJvLReY5JK+Z2xTfNHqmoAhxmHiHJmgdh1TCb2R8GITczFguUdlZU1xmGwoTkk//rxmh5MZje4N1MsnGrprj4cwtn1L5SqcEG487PHxOz9UQQPFSDri/UicD4L+ucjH1ZmOePetF+qhiwaa+jQpCejhZIMNZZRhLqff7J9ZSXxjn1gHY+MIriO1z7INqWP1aKI3z8oz/Y1kMHf6DpVzFnh3FeeJjkBjyw6jl31d/JN9qyH2jB9FVgaTUoeW/SepU5jU2jVlB/38G583UbGr1zf/kbNboIA8wHqRkPrJgcYjSi7c7MhzRw3gF6mRXHaRwDNr90f31/3fQT2jQAPIwYBDljFic+F6g032HygYbcjMQ3PLq5tgY6ybt9wiJMl5wy9aOKBvaosoZxMgooAUoqvABBL5h19T5QIxKFWaItp/4eDAAYZ4lGVNiomQgZTDAeAdmsAhuBvrVf29s1v9tNf/2o311c8sMFYjGwlmG5xbTl/VXYvDneI5FMcvyjxg9NORot3fwsniAxNgluRFa+eFWuUQ7mzHOUZ0oV0lnI4Y0V5cwmexj0IvBDjIcA5lfOqbG3TMOpPwtnZrebqhIrx6vRs3WjYh9NLO7sd2WyFQLRj3XafTsaSQN6GTC40H1DXO90fNfWI2OzYwKPb6bIDnjTgMKYewJqRZYb7Upm6Wb/XpYYYXgPnbLJQiTaYoWA1gjUDlhpKsxmYAzCFftraNRXZGMVL54szBKOLcttOY2sdMtek79PuH1rv8Lmtt67T02gTaHj77jf75ee/iFmyRrkuTHV0pMX6ylpOnBPNTIITUZbfBJjaHtiuD7AQLEOUKw+s0T9QwxSWDbkQfowfS0Ry4EhH37sGDltmw1bDBt4YReAn9qV6cqoLtv8sOnK3UEIvjTTMO8DWw/6h3dyPrNnp2GQ+ZyndoN2wJ52W/dPhwP7Pf/6DnZyP7e9Xl3Y2m1vTOjbs9q3da9nhsGdP4LQ3zY4O+/b08ACfbItNw27uRjaaTm2FfQVdTsyJNW2DrroAi7cb6zYbYhxC+9HnDGuUZaG9Lu0Ert1tkxciULMrxx9LXnFrBhCDbczfxV5wQIvKQGD6+D7Cd4wVrnXQb9kRqJuum4pyaTWujIJCne6pN2EC6922FIm/sHPl/iuDojBnVf/rM053zRA/cFPJQnBQsPCR6VUwnldQxI7owd4ugLTM8FEyQX9Ch69Jdm4KuZ2FbJ2ebRYra0MDtmnWaUGeYWutDvQVd2RdbBo9azS6tpyu7eP7S/vrn36yv/z9T3Z7c2Kr1Y3tNiPu08Zu6B0v872KwensathpiMUHWMDYRXdUzmUEmfKkfd72JIB5duCZIJPhDOfQOOT1wGABsM1A1JujYI0MDggaHgyGYhl6WT41Dns9Bw8FnPJsSaBl2CIFegiwGZRTg0olclFWF42jAmTkOeHAF7pxrtZP7dcXv9if//y/7OXLn+3q8qOtlmhCBDAQ4+WahNVDM3eAdekCdzmdBl0wppIPHDptWb88XEqyPnFgJGBTQBwYoWi2wnkJ8FBUR3eE95Qq88XBnnFdZC9Vpp1KDRqCdegJxgAho7NtkZCPfUcrGEyWdAbruRKzyIFqsRwxacxKSs4DIIwzuJXth70QM40v8fJCaBzuFnOzxSw9f9rjZfOK+NwiDqoAP35wKHCnxSjYlg4apvLB+J0SXGKOekMV3qqfeVhjkMfAtYP9B7ABz+Eab/V4P4GdBUsuLyc/58R+8GZeDlJ5GK/mL56U2GyttZNfgTXRgCb0bGK70a0ZOqUHcFis1zx/BZj2Fe443xdEoYIJmUA7kk8K/8qTg8pkB+PQ8b/aoAjHzT5Zs6bNWZ71cjO0jjIcGhY0mgp5rI+KFAfeqrbMy+4dJCS45JrFyVdkW2/XZiWbFyB7zxrdHpO8TFKysYmvldiLdMC7LENGR2T8GQ6lWxh+aSQMhJHj/3vYat6cxTdUZsj6XMV9Jhmw+HnEs24W4vdh+1INcSRWBG1XpCOyD5wbjNJmsjGL7GmUJEd8LD/BG2mxczSWr+IGngWo0vAGLKGtjaoh+uhI+ju4R/8EMifrlc2mUzu7uLC3H97ZyckHOzs9tS3sAM9k2MkMHmeQ+XGco4J7eeLnwdL3hHokAFJznwClvXkTJD8qDNukSSp93+SlluD01+yzCiEvA+Uu/OFXCDDZO7Ene1TKwFWTOSXITLZ52d0ctgPAYVDwM9jimca48aJ0t3oGVj2BfwQ4zIDlfvDpc8y3SFp8DpAqgcMA0j73+twYRZP5jwCHMUaR1arPfxwGCTAtsp0PXlus62zEq7omD9bXA+CwyAr6i2tV3vkS3wgcRvz3JeDwa0BD3ETE6krIFtm1Iqu1D5hNB6yDeOWY7L23AkCQX+WwYQ3kI+XXA5NIdMVL1KPPXeQUOHnJkJdoeo7mK0zA95d8H4FvGwGUHyatvFyvk7ofw34BdLkdTe3004V9uriy2WrtZUdOcac4vUouw4kPuyXwUKCe9qbzN4q9qF7BXqbspcoMElKm30vXwu4k4F0dWoOAID10fRCuCT1DMBxGo6m9f/vOXr34xS4vzgmeMZBM5ZKKLRJw6E0/IkAKNiF0YgBkJduM9xQly/EM+K7AUbpg8czpKOQ9RvAZrmhmPGmcFGyE8/UYaCjzIV04QjHU/HONRmpxqYRt66WDBHEbaCaxsfvZ0o7Prvl9xUwnGlR0mHFebnZkAYJRhmLD8j4UpGW2YY/sHQTPnhSrNWMBmIXfoTQZY4iv+WIhbUIPDNj0BCWQAA6XS37n2sF1kbV0gEggiKhIfHTPXIMDCZZcuwUws0Htnka7J+Dw4JmtCZxAn7HF8Xj3/jf75e/fAByWmkME1LfWBOOwA33Doe0AHIJp2EfZMkDEoYDDKMvjoSTxazpkHjAKaIYTC7Zew45aZgM0hvFkkdaeNPjUMMSbzJCpCKZfaPBojrCuh92hjecLshNQYgzm2LDTtKN2k8Dhv/zhR3t/NrKfr6/sZrmyfmdgT3oDxltDlCeDicWmEegq27LNpmmLldn9ZGILMJFYrmoshwYojcAGTE+ADABth70em50AzJEdUBCHewN7t4MGzgAOCZjq59HUJir1CJByf3mzmgRqOOuSgu815kOq5mraQa9phz1p9ciOgHGIP9E4KQOH8qEcUAngslLQVJasxd586GtGowzt8/8McKj3K8bMGkElKMWgU1GgVz0Ew7taGkiwhIA8yp08ue/jFIwMXKC5g61Auf/SOm3Yc5R9d2y5xH7ZmrXXZMWdHH+y17++tDevf7Ozs482Gt/aej1jyWLT1i5F0RErxAFgEXnU7CQSRQ0vUY6hisZYpQ2lF+S+K9YcmdtFuMD1gfwF5sy7QiOBEU2nFFhC+wsdmlUCj7WmRBbA0S7ZtAAODw8OGGwDNARLmhqHrgnLgLXt3eCxjntg76iEM4JHlT7jbMD62kg3EKW11A+DxAdPJGtjXzQadnd3b+/fH9t//Mef7fz8k11efiT+ytgAACAASURBVLLx/Y1tVnMlJ1LFknOc98WmwWKLQUwMkvKE8puMzsFuu7nmHXMhcMjSNl/T3HO7zwKH3J1gE2cE2pd9wZxiQKzzD2AHOrkygEwNUpjhc8cgNEPdP2B+UAtV9yrWYmbOBPBTlAP7tsO5n4BDf64otWRHWVKVVarH2wcWmrYsWD5L2wEsWMysgQYxha8SdqICCn0BOOQDOggWzgrFiEL31s8DNS8omH/pnAjqrZNRvPmaU1D1LF7CTT/BiUSZXReOU4ielovJSxn9GgnUTlkc578Exgbpi50Y7iyZB8D93wEcujRKBg6DVZiJN/j8h8Bh6DplVj/n3ie4EvfFnNCO5DGJRBGnjWPpJZvpJTmmlP4Cfq9yUsV5uQRVncqr5CTdijrsKuaMhubOwvVkIxKfTcidUKuwLV/J1wdsGpKjqBh5+vw5QTBUZ/R6fdq0EjDk1DmQmnxQgs0B4GnPiRldgPCu2ZusifvjrMordEHjqAzyT4yOcDJdtOK/utRK7OsADZXUAXCYWYfyn4OgnMuTdQvhW7sJIdnAO70Te4+6QMkX0GdtQksZ44m05c6Wy4WNRyO7ubmxi7Mz/rm7u7blfGqrxYxNTryswfULJdmD9yeJjDpbNgaMC+jRf/gvMuNPgGE+x3Ww+/rycmLf3jn5nKjAYcCKD3zsvmhbCyZtcZvaHyHb42Af7zSSjXGeRBdxZ8ZGUi3AzrDbIT/FWCxsve618W/UONxTO+7C7TKcn3Gk0gFYrbWujHn5cMVcfA40LIGg8pAvQaCvBQ7TI4QNroFD6feV58wCnWIhinFYW03lyvrmv0dZm86mvEEry7XC5gvrl4P1+ofGo5U5Cb6mlhp/DDjUdn0Mhc9j8uiYBshWW/hfDRw6k6A+HvUMUGnMSuNYrru9n5maESg7EvZBrw16dFD2BRIEo5NGsFhDSXPBfx6JsAw+x86q74ZvXirf3/B9BB6MgPT3sDpDOsDLIghwKJ64Hc/s4/m1nV1c2mgy9Yw33oEAM/oARqCYWXPxYcHCe3Q/+tJO+9MbHohZhvurBukKCLHPULAHlolZl52WFSSjhJRNShptm4xn9v7de3vx6y92cnJMnTh1K1ZHNsY/LH+VpiFvBeXFDh7yKPdyUjhn3OPB0gHfJH7mLOYot0NGM1gmJXAYY4CGIDg8U7myH5Ep2AUo4h2EYxzjveU48u/U71IQxg7EbKSiEnJpVa1YpsanazZttdmyscX1aGYX91Nb7hBM9WmlEOCizBWsPDJEWGKuEnKWKrNEVA6vJP1VZg0mWRuIkLML+dp2ywYeiHe7fb4OpeAADNGNF04bNIZDBxKfDf3BxXLFkmV8iUFUsvRzeUUwHMW+UnlLu4lGIAAOW9Zo963VO7L+oYBDlctDz3HjwOGfbbeY2m61MPUJzgyPUkMxXDLNQ0QhO3XcJHB4YLv+IdmGLFcmkBjAoQcw3j1TjBkFQdIT8wY3ANxaAA71HYA4dRoDOGSlX5Tm6+cdNngQA1Yl+ZifFrtUr7Y7W2zVnARnDJquEDg8Gtj/+PEH+3A9tZ8vL2y0WttBd2hHKK9vbOx3T5/Z8+GRrYAUuvYnKhyX651N53OWizbamDOzOTQpVztr9bssK4JOmoDDLtladKy9JBLjCWkBMBE77QY17tT8BXpF3oAiuiRHoBDlLpHExL89LkRAgXHkeg8nmD7Wjutl2GnZsOtlnQQLxSqK3EiGKdQ8JuSy0h4L90UGISNEEQzVk4NetZAN7D8OHJaB12PAIauZ/GEYcHjHRt5tJQhmaE/gPfYJEielXcU6O+BYQZNQwDa0MbGekDS6v1/Zp4/39vrF3+3D+1d28enE7u8ubLme2na3liwCBR7wXzCAZE8jCInyawKH+IQicJFvHgBvEcDzr/KEgnFY7sU8ThEUerd6F9JPJXAok0dQDYA7SpBpV9D8pMP9AmY0QEPaG+94DxatZCJcQ4sl29i3XQ9aZQuoBZm6euo5VFmkrt5KIHVsuVrbxfWN/YYk1uvXdnJ8YhcfP9hyMTUw0AE4hhRCgBUBUJaucDXSKkZBJLriyztT82yPUl69QGC5vliSXGjpyo8V4xDAGcETbyISwR9BAjaBkDlLH+tsn2AAysbpHGHXYIKGzpArYqEMQBaBc/KTo1GH2+eKF1MEwBykAJh8HTpQ+gA4pByJxyKJKONA4nrJMmWAhw+Aw5q2Hee6FihVWIfJjgQrIMppnXmeSrajhNnBA27wSDAFsuTfg8WeB82fW4aS88fpLhZDAH9pPOJ3DhymcdOZRFZbvCe9hM5SYhyiLJCMw+nEdmiO8gjj8B9yu78WOKRB8AMiwAnaQiWW0uJ0AICRKQFpX7hurxiz8uc6DzR0CYF1AMf3DtdtgLDaV9qvUWHijSd4/sH6BnClM4Hl4ZhDt3timKIbMhqZ6Ds77KLaAkkPZ1vCd2i10fBtYENoFh4MqUncbiOR4b6Cym3kBxdNTFLQ6ezuOnFGjO/izCLoLzZf2NHSny/PmcQTKkp/gykQwGGyOb4+pScc/o1L9USylL6ca9G6VAZscmjOKi6JBnkCE+HzIRqgTA4SOE1jBQueCclVNOHDHMPmTydTu7q6srPzMzs7Q9Lm0haTsc2nU/5ZowoF3ZBpu1S+ne2nn0llA7SvAQ4z4lfdDv5eeXD4StonPh0O5CVNZjHflXyODVpxT75uuz3W2Cp8XBIvIrGTqzqiUjTsO2/SpXcqpfZhu8MfoYyGnzjxbZ/GYQJlknF7DEiK59TVHurc6fcCVPSa+pXK36WrlQhoALelHfXffxVwWAxC/fpxb/mu8ofEIOfDvNSm+PL87gOtqtmvanly+frsFjiinRzd6uiFES1fHw7FA6jK51KfU6vlKx4nzdODDfUVoGHh1Mh2l4zNrxizEPeOxVkDUzOLSS+IQOEBAzHmvAgQ0nh4OQUNX2SYeK2y46qMVmztOIddgcTXujMqfBHFa/MqL6OXB7Px5cH4/orvI/DICMR6J+hAgWQ4wFpv8r8hnmw2Gs3t9OLazq6uKRC8RjUFGkIw0ADTzZuS0CpHYBXVTDpwSuBQgVB8jn9/sLTlNBOES61Osv0vgUN0UW0DiOi2CQpC8Lnd7Np207DJZGYn79E9+aV9PD2x+WxmR4cHZL1BD4bsEAOQtaJfoA7Azihy0WLeiTO9uKNrLIgoxQ5HLZh5ypSG6Lufba5ZgwMZIAo/3wM2fo5HIGGTAlCr2Pxg0ZR2ifesgF/2Td1L6bRuV9ZkeQaysWCOrW0yX9rdbGG346XdowSx2bFto8smKGArIsAF+y8aAei5FSQG+CAd2aZLigAAUqdkvCYaHsBZgyA3mDx4zNVqrW7O/KNO0XDuQgcSc8dS5RWao4DnqOuC8ZMYaJFFVoPdpImjbLUYhyw7pnh4z1r9I+sdPkNhMR0cAEjQSHz37nViHKKMmzqyUQqn1rJp56QgonCq+FcAMB3oGx45cCidwwAQd2QcCjiUrpWAZ7FmAjiM7wAMTcBhs2k9L6lUQIA/AmLFZlC3ZbCrAHxg7qWjqb0GUHrbbFKjBwAtQEhoKB62G/aHp4f2xx+e2enN3H6++GT3i4UddYf2w/DQWp0m2VfdRtcWCzQ92lm3j6ZCkvSBpinKVsG+wrwtATCvdxRhB3CITQSHH+XoAJI3LOuRxwZQH6xUMQ7VQRoNK8ikLBpQkHlIcD6XLQcxJIIN7lGyhsRCU6fPmDKUKjdtANC6k9NvapKCYMJlfRzSCuXQSOfG3iuxgNy/t0hglPvP/16VE6muoc8dRPVS5TCHGrqHjEOC9gVIpLy762HFULheoTr1ijXDvQvml5db6d8Ax3bWbc4huGc769hqA929jU1nS7u6vrPfXr21N7/9Zqcf3trk/tpWy4lttwANl2wYhcC33exZa4fgDNPiDTUKnzOxdrybKEtx07xlZmEF9Cxc1Q0YcPVB9B8AuOSYhKi+l7RHYMqGU2gU4A1PsGfEKhTDsNcF0C0JBQKLDhwyeI0SOTYlCJYeusAjYPUGO9TcErsb86VHFAMcdhT27Orqxt5/OOafk4/Qy7q08d2dNWzqulh6GNoHjEucCyFf4edrHoL9JIHqEGkNcuwDOCz9dI+reAZF4wcHofl6lCpv1rTxFeAwND9TN+GMz4g3EWCK2DnSMwzw0IHDaBTiwSSBxfCDCx37YBXxskWzkLzhA9zxB/OxT5kA3otshe6lZTuwR8HO92A8+TwRZ5Jx6MAhfIMijkkSSzoUdY0HDIuSteX35dqKvIdgXSZgMIOdGofohOi6Z0RuAyAFOBXsnZrj5OND+8m3+AaJMvOwkcEKSjuKJ3s6k0JTN5XzslQ5FgsYhypVTsDhbPrZUuVvdsJjvGNNaGMkln6KVb2BlW4uWJdab5zfAAfT8/raFJzv683jwArZJScnSwJHNLBIn+/X5fQQqRVwqLJM6mKQiZiaTEQ5NN4HJiH9AGkWgl3IbsiQ8uGfloGa3+h2DHqFPTQ56aLRCSoB+kx0gBXNioOIRyNp47q/BA7dr+T+DUDUWWAPzKmfE0p84FGU1FSy5KG9iSRQjlLDPlYZhlx2USWU4vtgv2fCAT/L2YjhTzL57vI3KcEY2A3JAtIMh+/fxzPiTOtA+xEnu/Y7kjiocLm9vrX72wu7ub62q6tLu7q8tPvba5uOxzoTeXjtrLFdWQN6lpFQcBajxgHjDV1dlZXL73hwMpVmOq+z+ssq74v9XQCH6drZxunR1Zk9U5AcxE5O0ONYQcKIIumTwPFkfgtDmptUZhsoYD3sLx+BPm4dEir0Ovni0HD0t2I91YHDBBo6i+JrDcceEl+cJfq+BzhMINeeDHAcwgEWlYy5uNbXAIf1+68CdHkQ82Emqj/vubZY9oGB+8ZHG3f/AohJrGsapnHHpKTPjWxIeT39svy/mJACvx5igvk+KtnO+sOlNZE3VDYqcYj5Ai3GpTKeRSb0a9dNHnfXcS7Kw+sGLyHlRQnEY5u/so4LRi3HKmkixcGjEY3P0/x7h0KwJJxrmhqBlWB4nGGVBy6pxHFqf9uIfH/19xF4bAQqwCEaCwD09pIdlo1Zy0bTlX38dGkfL67sfjrNzpuOrqRJFpnZCNTENMlZ23IPRplY3Bdtc8EozAeblyFGiWhhCpMjwy6q0MJTU4woc4BO393dxN6//WBvXr+y848nbAZCQGEwkHAxRPrJ6ANrCmV2UQaRgcJ0trgtLnckyyu8O2c+l1RaFfdHll44aUn3yp2wKNvzxEjouVTmK5oeFPo7JQibXwuQD0LWcmrAXIEjtEUZum2pJ4eO2PPlxsbTuY3mS5uuzcbztU2WW5Ypr6m3pRI73DcAlkrppWsB64yIUhLphUUZCMYrmEFw5gBgYbxRQgPm22IBVo3SKWi0AfYhvjAPBF6hm7dZcz7wHV8AL9mdOem6+TlFfTw1QojGMnDCyWDjWlapcmtwZF0wDhmoAths2Hq7sndvARz+2bbzCfUf1XQkgludg9oj0sbToRhgkJ+cCLYJHB7arn/EEuVG39mGYB3WgUM2Rglb7gFOApPNhihVbjfsAOAfs+9Yk9BrFHAoTR6dwGBXAuwAIELgEMw7gOZg9Q36ZHLej8ZkCII51UNX5VbD/vj8CZujnJ6N7MXVuY2WS3s6OLTfHz21ZrfFZirbBRqhNK036LB0eYOS7B3YomChArVUNj+AQ3Q9BCgYjFSWiqI5Sswh5gT30MXrNJ997leZlACG8Y8ADqPUVbYjGpho7TVRuQEALETaC+BQDOSm9TEOKJ+ONQnAODq3u6+PtcoV4Wd5AJPptC38G4EMhRHyv5c/+68CDsNvFAkkA4faOQGSNaxNO+2FIKmpQWbuRfBHcBXdKxFKQa+PTHHpOollDZYySmS7tt42bTJb2fXlnZ0en9nbN+iU/LNdXrxnsyiwCpoIhsljXNsKf2czoo41tpIUSHuFAEZ4md5MI8A+6DX5l4ghGtuHTJhcnqzQ1/3H9GbYOwU4wU4ORnScRwg4sZeohet6tAAI0bUdzVEQgA96YhwiKM+MQ4Dbktpgwot7FyAhyo9dh1N6OAQqwHD3QnpqgE7mC7u4vLCTY5xDv9n79+/s+gbAKzpOe3KntfaSfoEZifmUgsqC+VU/HFzK5vEKJgFOHDOAfLUAl1iMNwxSqXLUsMuSs6XoGmcjyoylcxsMLthj6i/GHBbzIqDSKxgcOFS5ctFhPjXxEEgWwGG5n3Q78rUDHK8+q6+1ynO5MF842nXgEMktJiegnat+61p33HXCpwrgkBqPjwCHWqtVMkTp12gM/CfFOAg4jC7TRXLRS7oJCJQah77v9Xm4X+9MXXfuYn7CThUxYGKA8ZZzTJgDRQERwYKn1h5trDObZUwS41Clyhix0DgE43C8V+Owfptf/HeMd2SM5HQ8ChzyRExl3q4h6k0mNEUlc1CsXueWpltRc7nw8PLr3Sr5GsndY4nFUh88YvzsHfLa/EyXVfGS4HTgYf5bvQRkA+QCwxBgEDQMm92utbs96yKJN1An5OHwgGXISDhH8zctcYGPTP7XzqS8prF/1Cgw4t+0z/zsSyhGgOHyvlLUmxIaxeRp9Tt4HvF0sA7D9nsSkHssrphemwlhoeMfwGFU+STg0Lssh/+LrspKAIkRyaojdI/jOm3TN4FE0Xg8tdlkTmmI87MLuzp/a5PRLf1RnGdsKhVnkd+z+imr2klyK6rKSj42foufl/DMY+BhBqiqjLfy9TS37KyW2KVVwyr9XtlBt8FlNa/boTw1+3GjKp4Udi/K8B2vKuZXrw9/Iu+NtCdcVopAt3YI/58/PXxo3HtZ9uxnZgkc7gMN9bMaglZcvmpIqq97DECjS/8IyJR+7pmrBBx6tr4cwAwcVh/5c8YtP2MEEppzrYViAz8Cjn3JcOKZv9QMo3Rky8BcU11Z0YVBjNO9PhcZVCw7YevVrtmw76b3AIf1z//c4arzIN/rY3P9pfHS79Hhy++4ZkBlux6i5zFudWe1ek/uTBTl3syL+KbSR+XxjPOVQIznBCg/4mV9upfYYFHWs+8JvwOHXzfv31/1j4xAWvOVqg0FZptdg2L4p2c3dvrx3O4mU3afxyEe5cNgFCF4YlcwBhA5eKs6MHlv4L1laW/cdyp1KPetZ8wjWMyWVjaDAGR08nUTQr20VtdW87W9ffPWXvzyws7PPtoWpahkOOXyCDCWwJZBgw6IIkP3RM6XgIwIMGmj/NCO5iDx+WQbhoZhAj8j29og0JIaeUQpiZeAw1EIR5XCzd5BrpxLsRPUCTbsfQkcxhzi9yi/xr2g6zBLzzx4wzNjrm5HE7u5n9h0sbY5kqndgY0XYB+u2Tk56b+hPC3KaZPQeTAO3KEuQFOWEXvwSaYhxhjz0OkwEMcamc0WPhZwXrPwOrLAeL/CIQGHuMZqvSJTDtMKTUmw2droLuogIYEkuv5ifHNePSiFewJNP2jQGEqVCRw+txWa//hnETh888p++enPtpmNzZYLvYdMDmlGpNhr6wygcIy8NBE3TWAMTVAIGoJ1eGANgocH0j2saRxGEKyMsQJGgC4EE5tmh9Q4bNghSr9d64drTXEmgUOeWTsAcW3pGbXF8oqSXbA8wapFF+ybu3svs0cZz9YO2g375x+e2f/48Xf24fjK3t7f2aJh9mRwSI3D5W5tMzTtWe9s2+zYwWBgR/2ubdbSZ8MzMyfQUsOd2RwM0p31ndEVbFtqh7bgXK8FUKFUiIxDMW0pF0AWqQOHeD3XHEo+Axx06QCOg3ck9/mm5Aur8dQcJQVNLu4OIBml0AAPCUg74BSsQzElBFZFgjcCFvkk+Yze6/a4VMHnfZfSYmW/pO5r+G08+Bjmb2vAYSRrwsfoEAj3Z+G6db0sD0pCc0pJHHJureXakgS+WK4JYhla/XRsNBnb6H5snz5e2qsXr+23lwAM39l6hQZCWH9qiAU9QTBe2ZEXLG9ntDVcT06Mmwgqs39E0NFNyZrBmp8NhVbfA+DQMcVIMMVAlW4XoEwCh8EQpJ2APqcYuSxzgx5YkejB69ttlS8DNESCo099MLB4VPKs97goP7uZCogGE1eYRvBUsS9xHnZsvRKgfjsZ2YdPp/bil1/s73//m41vLr28Tiw+sJBgrwEwqht0BkZEAinWj1CKR75SZOq6iyXTw6uNuKi9uQanIwd4XGLOrk/VPdzqARwi5SIGhErkXHuUP6oFz2EjI9GFDRfNSPYAh2n82DylymhKwE4YYtpLMdrTVwLS/CcMwnzBfAk4JOMwgKAA+OSPlxqH7Cod48V7KQAiB6SKEEY3wstlajPtRADPTLTVgUNn42D/8mJOTKCvIHQ3ldjy84uGWwU702mVCt0f3JTbIBm+/OyhE8hZzsAh1johBS2QMIrs8grNYex7ahzu1tagxuGd7f6rgMNYo9pkYTwTqBIkF2mB+rpx0AW2B+zfVN4be4mayK5N7Entylry8yc1mXBJhcqmS5IY2rP0XJL2cYyva3zGZ/C+nGULn7ndYVlyoyW5A4JBPODkNwE07B0d2PDoyA6PnttgcKjEBRn9EgGjHfdu9FhNG684iP1LDb4AmMLEpgSaA0VOEYszLJ2J/sDEHyoaqr60vQFVsu/FACkJle0Dxyb0SX0aU3KOrHn5vfRxUpmy+3nONIyEOmx4bkKo6pZOF/Zdvga+kOwGGDibze38/Mzev31rx+8/2P3tDbUK18u1NbbolA4WMUuMqJUS88g9Rpkf2dtIU+nqEbVnfeq6TuAD5mFau7423Ign8lJxmMmW5r2fCLFcYjq7aX9jXoWQur2TB52/9lCg3a/JB0kAhwGS5/enE8VZjVEtoBgkDJzbTC6TAjgsIY2kUY91UAUO6ccCOHzgRH1Viem+07AOwlRfU0VNq2dpCljdzqUuaJH98gUgvUFdF9lTLotHDK0+IRwEP3AJWLpKTrq9GuD5jaBh/fNhwEpAsHzSki1U3vtD0NAdgJTBeQgYxnWpTVP74j1FefIe6PcBnTJYdDXg8iFovH+8vwSWPrjBMHJu0CtrMG1a75AaIs2V7GF+5tJhLYEPjikDDN/8nHtpodGUBLuz0p3bS7A0OXJqPQCSCfLN5zmYx57r+8+/j8B/9QjUAzOATAFI8PjZoSRxbSefru3d8anNFisCiQDa4OhsIHhmG5Z9Yf0HqwiHeoBbYbey/VJwL0aUNNnCbtUZh7S2Xv4fQT9+JqaagpwEHELgvtthiSp2FZyPzWrDRigvfv6FpQgbdMztSIMP2UPo64GhCEcNrCkAbTx0N2oiwvJrDzDDqYnPK5MF+hmCSdc09QM9fs4d7gcn7htBIl/vJdhGbTB3UrwcGl1SqbsY51E0BEgHcAF8+hjiMwAAgPG12YGtt6Azi/IW3L+AFbP3J5/s8nZEQAjZ7vbwiCXL49mCDVD0zG2adDXLUUOBKJkLyaUUwKfO9eqyljQQAQx1JNqNcGc+ndGfAkDLuW1J9wtNeag5uFEpGEttXfMRZcr4w+AeoJR3RFV5tGs6eiJHoKEzdRptlilD7oTi1+2eNRw43KLlngf+YJm+ffPSfvnrn2zrwCHeR4vuTnwWCZcTlhNg3r0aJe5YOx10VX5iNjgiYEjgcHBoWwCHLQibRwkY7tMBFR6rudlCdPsEaPikCeCwweYoPGmo8QMQDfMinRj8x0Yj3p1agb/iO5QJPzk6YDflu7sR5wFdctu7jR12mixT/ucfn9uHD1d2ZTubwxmFTiG60nZbtm1ubbNCB/G+HR4MbNBq0eFmoweUgnbQbKJpi/XWxrOlrddbO+qhSUubpee4FzIIoTe6XVu33ZJYewOVV7hvaRtKPy4nG0IPL+Q+WBlKcCszE6MDKhkAZEcDnFc3bgGqAltwXZRCA6iMuVMpt7gmDJ0qYEDJrRDbVOCcn9T7fIbChoWNrnpQZVJ5v58R79tXqswQkUF7tVRZDCeBqegpr4DPA50QrGcpaZSCqVRO2n1qJCX3t0mG4Ha9IxP5fr6x4zcX9tPf/mqvXv0vu7r6zbarqbV2aE4kxt5qh728ZrfKZgOldi1bkSmxoVwE5hpfOD9os4PhokkAdkXQAY+1sVWVP1gfBB+cSCrwEuGDVcArdNPM3ivhD9c7xbrr9lV+PHRmoTRD1bSq04bWLf6gaRPYuyhZVuMTJCpUqix9Q4wdGhJwnTU3TGgAyMJxiD+dbp//Pjk+tV9fvLSfXvxsbz+8scXonqAd1v1mtWASC4xZ2DFKNFCZK2yBzjHaQ55LCtQEfdcCwzrDheeRzmBqqPmYx3rh4Me6D8ArxjgxsmLNa5c0oEsCO80FkxmH8ok1w+W85OszE6Wzmux+aRNKO08gikATwvVaK1H2p9PPwS+/wQCQoiQiNo6vsso/GUyHzgEeuFaqHIzDCnCYdzA/KhiH85kROIz1+xhwuCd2SvYlQi7YQ9czfAw4TKxKjg0+NDJYZRICYFnohdWIB4UBivGtgBSFjUw/x7pgqWuAFurOzLkiUOHjx4FRE6LUVfm/GThUMjC0B2NNxL1qEdJGF+uD52rZlboC4lK4ocKUzWunes7TXuW0TH5ZHLSRVK2zI2MvMeHXcZ1orHmwCvFHwKHAX7ymyQZw3UHP+jhvDw9scDS0/nBgnXbfmrAPxTmkWZL9J4wPsAx+VJFcDr9btkCLInzZ5JPy3CgYw+5jpi7wBAEdSN6DjZTs77R7SiZhAVhGlVEZFyjhK8mTlPCJjvcue4PkaAIO2XyqYy3XdSYrvAd/WVI3s9nSzs7H9v79b3Z6/N5urs9tNrl1vcIF2fGQY2i3oL2c5U1wT/Shk+yY4EKKN3liQhIU0lMWOOhgcJ0MV2ERpsNKw1NUgX4OOEwNksL0uZ2lfmCwamPAsW8JcrqWtH9+6jxfNYx+G4E+pIAq2bcK+OiAd4WJG9IOnnxwsyh7xDL9kDc3vwAAIABJREFUwNVkr0LzkNU7Uapc+E2N//vTXUKk8qHyNdp0++rmHZDbA+Y9Bu5VAKMiOVd/fTVoDgaanJxvAQ7p+jDrTc/uAaRWEvE+f908s18CDutObBmkp41bsOLys/rC2vuMmbIOWesH41CAhlwk9YW4j3HITEjedHvW7l5A9CFsue+dD39GYwS6caHBkMYSG8p1PuoNCh69ekW/MLM3K9dniUMk9mKda3QYtCKniKA3aZZVE4ClbkbWKfi65/3+qu8j8J8ZgdIG8sAUnYBBNSpHZ8uNXd6M7N3xsV3fjZghJTjmTgrXONNfWZ8PgBgO5A20QQoJgPLvApdkM0tHgnbFO7nFvo1uaBJszr8nOcPtGEWQGyi5Q1ALZ6Bh08nMPp2A5fGzXV+esyyyhXJFauFJDH0L7RIytJyB4QzDRjDLWOaay431vCqLCJ9QtldAjkomyxI7lSdHubKCeoGMYDVmjUeUquXOynKkPDANEMu5UuHshX2unwW9Tp+JrNVyatv1Us5Wp8fOyXeTFUGes6s7my5X1uz0bI1mKO2uTWZLdjDGWPAZ2YVZJd8EMVOA7oGY6+2x1Nu9BoCx8f5mp0nQkHp+ZORpnbAU3LUtAS4hDEbzEs6ng6fxjGQcbqSFyAAeoCG1byLnm5N3Sf/P2XvIfEYHYgKUAA77XqpM2jdKKhu2Xi/s7esX9nMNOIyMbuQVkTAqv8S3CUYPAKstgUMbADh8YgbgcHBozd6hbboD23V6rkeVwWUGzr6mBUI4O6DVZCnxMzRIgX4hITONO0C4RgvgD4BdL1WG4+zgMG4j9sWg37OnB0MbjSc2nswIIKN0u9fY2pN+137/7Mh+9+zQru/X9vL6yq5mC+s0uvak27ctiRobG3hXWWi/4W6ZqXdQGyA8AuD5ekvgebPe2WFXoDO7d4MNCcZWC3n8LZmF7JrcFFiINSZgTyA59lHsFXgYBEmDvUxA2MuUvTEPxoxqm96NEsA4tDF5DXf0uZbRmdpLlcPmaY0VbCCEkc4UDlJXYiAWwVIdZHRH6YHP+N8FHOY1mEuVqe/pDRBcwq0q+eAsPDWvcvYmSszBJuWYNWy52rKM6/z8xv70//1qHz78ya4u39h6OZE8Kl+7pvYtStXVuBWAWpvsX0kLIPEkzUWwz6mXh7l3pmfoTzIRvm1YE93NMYcNNWjRV05QV330TCBLe8Z93IgzuB6crSIRe12RzZKcpQJbMyAoKJAQP0dJ8nB4aL3BwJtlSQOx21bCRexmlc4TCAdw6OwYSkFQ2qJjjWbH5vOVHZ+c2k8//c1+++2VXVxd2HQ6KjpyQuvTaxqDnclnB7gejCQHbvig+B0AWQrz+RjVve8aqyTYKhG8puAug48c6aSzxg8S7ygBiR6PEVze2m61sUYBHCp77s1fCuCQwbd4bGqkgvdGl2ZKMchmMKAN/TZPqIjl5iC5A9op/o4NlbL2BWiUNkUJqBZr6QuMQ/gNmXEYy8YBmc3StvOp7ebTCnDI4L/OOKQz8TDWLYFDPp+X/ooJ552mPeEZ7DglmQLAi0MCP6sDhwCexNAWy9BjWU2mQHpn3fE+UuObAs3x85ugA5JCoe/rWqlRqpwOK69+YHfybbPQOPzf2FU5WLm0F3CyMPc+Zp7ZVFOUAnh1Zp3GBVUMwbwt91PsPZFMOGZcewEUhZmikdN4cn0HWBK6lcFGa6MkgElSguauvyjQHP40mLNNspuHB0M7PDqyoydH/Hu7r67rGQgM9qCSSPQZAloPuZumXp9saVFdFz4j7IyWRhCewsfVswaAluw1l5JrZRZSOUoMsmWxu4CSkpBt0XUC3BSOFNUV2QcK0DB+l8qSI1HjFS2oNIFPDOY32d9t2G7YcFUHjcd39vHsxI6P39nZp3Mb385sPrm37WJGnV2C3gAMt+iMvGHeeLt21rTbJewdAoI+3ZhTsb+hBexNozi9bdcVxAt9fXmDlnw++/7ToOfpiJgllf3W11Wwt2Pv54SA7DUA7zrjMI6FYKwHlOvM9cpN7flH2NY4M5PR9QY/fAY4hI4LFfY2A59RgdQpWNm+EHxtigUr/yGfZbrHvcBhBaR23bw6314BUM3dioVdA7oq4OAj7MA6o18v+zwkFTod/xhwGKstRjWDnkHz/RrgcN9rSsbhYwBoZUz4pHkzxx2pvMWDreoKLzK+ARbXDmYPUuJtXwIOs1H73wMcxvM/AA4ZcDiNvOKFZOMVhjKNU6xF18tx81ADJPVqldtkUeRYjiwscCPsBQmPVQwoo0vHzYPw2t4Ovy8FsV8yBN9//30EvmIEHgKHYuJgRQM0PL+8t7fHH+2e3ZPbBHEUvLN22BsZKMPJveDlnQKP3HEoskolKBDgUNq3kUmtAYf6vHgYBBxy5oJ1qDOtaR0PaM06Nh0v7cP7Y/v5p5/s+vLMeh2URkIouc1DigwOZ2PwWrz/6KqI/pdeMgFWjjPTwnnDMwikQbAh0BFfYJ3gtfFcZdY3mqYQXGLn4VxqoVNJgFseRwF2pU3PRZYlMJknOeay2x7QOdqt0eQDmmNNm68AFt7bxf3Mts2uTZcbNQhpdWy8WNkKlWhrzBnYha4/BrvZAbqQAQLck2yRys4YQDswSmDL7Wsb2nXdjsAElBqvwKhUSQmBApZtq8FKgK0sgI1S0sh4s0GKyq2pb4hyQwB+dLpUasTxY5lL0UkQDiAYh3HegX3z/7P3HlqSJcexoKcWJVpgAJDc83bP+/+/WAqQwCNBEAMMZqZnWk6rqi6RWuceM3OPiHszq6oBko/cdzpxBt1dlXnz3hAe7ubm5gBUHTiEjiOz+7iXzdKeAzj8t9/abj42W63IgqPDnpKBwTT3hci4P8Jj3MNO7+0MyGokcNg7JXAIAHHXRalyX0LtPBOwvhCjKUjmVV1smxnttpiGx4BDahxCKx3AoU8/1hdAEOw/dQ/UnjgZ9O3xydBG46ktl2uVsO931muZPTnp288fDe3xycB+eHdtf7q8tJvVxoadUzZH6fSgm9iwkzZAFLCsHOTcoeGIMx+acMX3tlhvaS/ARh42AfKiGQrADmgNdQkW0llHl+M2uh6Ccejdt1G2DOkADkzZMG5v7Y4YlZxfHyeGXkVCgiQKBw7Blo0kKsfAm4AEeKnMd2b/ptIyZw5s47pRjR8Nzu6xpQGU1P2yY8DhXb5befljZDu5ri4klt5cAw6DaZqqynQHkbCh9hMSAYChdgK6MVZoaDMaz+3N6w/27Pvn9vzH7+328pmt5nPbLqG/B8RfEhRsSuKgT2PfJs4A3VQ0VAGgKLYnkgxtEA+pr7priXka8gOyd/CbGtZyxuEOwKGjfNpWWRKgAh6qQWx6pbMjuGpIBLgeK5s1OVs91gsTFmRnYs2JWZh0DttgJPZtMBzaycmJDaEn1kGpsgJVrNcob0aJt2fZrN2BPlnHprOlvXn9zv707ff2/fff2/XNR5svxwReWY5MgFZrl0kJNpkQQ5omFbqTTGgVqWSuedkX58am5h7FIOivqVTaf5OwAy9hS/p7zrNlx+MACqNM1z/r+0HJDDHNjgGH4U4z1jpSqsyzkI0hZNsZIAIoIZAHfUFv/BCdgYuGYP5QXp5b24ApVoyAPHZbDTj0tXRnc5TEOMRZXuo+CizgTBRdlRPj0G/nLuAw9l3cdaxh8WvN9mAc0t7dBRxGcw+dFWIbe3zMW4voCyWNCNT5hruBQ0+U8T5S45tiTOPMYFMPARZqJuE6vAF08uZTm3vWg2IPp+YokBzwUmXbTo9qHKZEJ691EEXeaWn5uQPGYU4yCDiMMVVFjAp544CNUmc8H9akV5cUCodxN5EkrBBukpSCrzEyXgXUSDPUG2RgD8e6RrKwe+IsyAwQUQcWrGboFHa7dnb+2IYnJzaAjmG3p3t3VpnkS2i1ZYfp+3juwRO7nH2CmGoIUjlP0h7PFSpgegMgDj4d/TAdmGEAvMrfz5CY9wI/Kf328IToAvK92Y7QP3RGYWKDludSsPuUNXSNQkiY5E7KiemNRoItMd43662NxxO7vLywi4sLu729svn01pbzia0XU9uhGzJLjzPwqntTZlXMackrpEZJ+BkYE9HECf8mMCyHwHmoYZpCZVjmN+lg1/ZVFfxyu6IkqebxGHCoZoApiZAMCf5SaBxyXYRPWrAGoxSfN10klY5tN253Lz2IPZne5+X/3PYU/kkPx+3oifNSxxbNfZgooi/liyE1aPSEWVmq7MmRxt8XjEM++52mIP+iEiAVD1eOeThP9euVnWzLryrfp0lI2+NIVW3eMPXbvd8hzM8XVe95ZNP68h/dPxLVMchZqzJwDvAzgawJUcLiUPCb7CT/krOumou6DGzFxPgGKIzxPbOn0twwErUVWTyqjFqNZVdMbHb+DhdKNmgqPdJCrb4vwLk0ftw0yRI6gJqbM8Sn81g6myNmyVmSOqSk8RVzQDC2KBvHNZQvygs93Y+sSRpBP/aP7gY9UijGHN8w6VD7jP305S1fRqA+AnFIyefW2mYpAoEs6X8pQGnafLm1j1cTe/vhk326vqHLAnIAdMr0fs8kugg/2YoepMEskE1Y774W2VF3drjicXC7l6H9EYGUDIuAIdc8ISOpSSCJL5RkeDkrAKyOdWkbRtcje/XylT3/4Qf7+OE9Aar+oGtdMKE6cDqkZ4SfA5BShtFBfmdc7OEQgw3VkdMW94XAW50d/V6jGy6ZKF52DeFpAhiuReiNVhiGxM8iYPTxkx5YlF2DGSnniHnDuD9nLuPL12T+KDsaQfFug6620GeU4DcBtmbLVpu9fRpN7dX7TzbdoAR1YMst9LRQHoey4Q0DWoyCSveSUU9lv7StyQB5wsWZmG03yGIEqusf7h/lxYvV0tarFbvOIU+K+8H7UNIejFMBhypvJtOBAv4CL+GAAOSglg9LU5BxFvvRZf4Tw4IaOe6gIgCHsLi0CgEAguI2sNbJmXWGZ4A6BAg3WjZfz+3HH76177/+HbWZmuuVyj2KQDwUavOxFueoMrtwGnfQe+oNCRzuB2e2659ZY3hOrUOClu0uhfhzB2UFaMHcUZdW16Zr7u2s1bRHzjhkcxTuDYC9eB+a3KgTI/deavSANSjwDGv1dAjgsG/z2cKWi5VKNNHdute2s2HXTvst67Wb9s2bS3v24dKm24YN+md2Phja+bBnvdbOBl62iXJNlAKRXeX6YnC6sUPRgRs6iigV7rSleQfBcJVRq+OzEg1gbam8HOwtzCUBGe/oSzc4JRqkwSdz5QCiO+jxvnC+OcdFOazcIhU+4j0EK4UGy2UJ2QDvNBmeWuJvuI5YBKvxGZ3ShV9XJEVKe5sc5poRrnuAdUZdgJDVj8kLwnpFrAvAD+9TNYOYLjQj+L8di7kJyoWjRMZcW7YEXbDBsd5s0fzIbDxe2ts3P9nLH7631y9/sKuLd7aY3th6fqtS7rBj9PVCe68IwN0nU0m5szcx6xhnLwUnZBjyS0zgCnRnQOml9gIOHRuNOKpwGhVcuZNVxEnuYvnJoQtgr7PUzDUwNVay17Rt3ggGTXxQ7sYSOGogdgQcokRwOLDhYGAnvR4D+U63x2SPuifLPmMfY72PRjN7//69vXr5wl6/fGEXF+9tPL61zXblwb4CPc6WC+vnSMQf2gN/2XzNXTa3WSdNrCf3FH3tJXe4kPTwqN9jgbzqIkYJzT2dSVm0nvOYEmnYp3hOvHutMuXNxpoMonH2xtVc/icqnGJ+go3tc83VEb4H2VZgYqEjdbDCStAnRijuvbC8CdwoQaHYmeXIhkch3dwozw58jfad2rcqw2TCQRGQz4H/DaXKi6nZSqXK5Z7NYUyhJZlYSk5S8znjlX2RCzgNRpqXbQfjMDotR1OUYBB6hBChhhIC8oHKkCjFhm5E9FvZzwo7KAFhpVUrrZuDp5RggY5hgAuhIaxGYbwufaSdNdZzs8XE9rOx7VezFPvU7dxf7J1XAAGPqGJpBEBSB5XjjM1BoU+Mg9kxDs7k1AgIFIzkYOLQMqGhWA8QihLHzgSGXiGakwEsdHYh1vge5cj+HWA7Q1IEICGSE4P+QLrNnejg3pFWOGRzkv3zB0zr3oum3R7KF80v6gknxqH/zm1qijB9mrWGiqZ94Yu7nZQpEplAYGqVbIMF3dw6AOmwAc6Y2IVKgiER3yTAzLiDP9MNMH4OmRvcC0BB2FlvQBWSOfA3UMGwWa1tfntjs5trG49u7fbm2qaTW1suZrZaLSSdlFjc8JEpVuGxRJFwT3BPMLmDmRfnplfV+K0mXfM0zB6xV+CVGjCRIIhSFzsuEKCa+9rZiPMNKUnkYI5SGPFlwkFk3A9Rhdjjsdxpa+q3VgEr4Vsgxe6gagVj8e8klKTv0uzm+UuxgYOgjEvcjsbt8Z5SHBMyF2HJ3J/6hxpw+JCRuC8LW/5OzuPhizpHD8CTfNTYf2HAK4vgcNJLA11+a872+AMf/+gD5c76bCU7XhjF6s8ZK6RXPhj8mOMsYUJDn9HfelA67Fo9d+jHaCPHqX9spKtjL+2fUnz5/pkuMxRp+4Tjfd9H/T10qQqadHmNyKrHSNTu9ODq8ZjBZohMYA5SBA4gw0PHkwYzEjIeRjqAwOC0+IZjz/nQHvjy+y8j8J85AimzlYKzErCTA0p7ZGaL1cYub6b2/uLGPt2MbbFaOaSNEkUEqQLPorQwHO4I7r3+j6WgFZtS2JcoT7aWDqGUkS+aQBDEDOYDggsvQZS/pB2HIBrAEsoVmruu3V7f2usXL+zV8x/t0+WFhIS9OQNAQIB7LFNmIlHglb5DOqQ8mxk4qQSDny2yoKU2jIA+BwwdUNQDxwHjyQpn1UhgOj8voDTOAt4PQC+Au9AXLIXO6aiKIYf3Q0sMDifAz3AdCMZtoCOHsj+Vva3XexvPV3Z5O7V3V7e2Q6DWRdlyg4Bifn6tvqod9UC7KEPxN1VKzNG8Tg1kwN6BZg+0FHcse16tV2SewQmWNr7WGX7PcQ/fx9cAmErS5ALM6Cxx/J3sRgGzBB8jaI0GNw4WCDyMRg2uhwegEva7O7DOySNrD0/F7WaJUNvGy6n98OOf7NnXvzO7vbEWtMcAaJOd5UXR9DFy5jZzgsKB2ttmu7c2NQ3PbAddQ2gdnjyyff/UDKwkjA0AHAZZGZAWu8PXDWNJpbapcQjWYENdleVgh47mzlrtrgPU+6TLFsw+gHb4+/nJwB4NO7Zarm2z3tnZyan1oTlJ4HFvZ4OOnQ579q8v3tvz959suWtZd3BqJ/2e/ewMmoZ7NosAqMJSTS+XjMYi0RUbf7KpBnSDIJuJ/RrAIdaGd+tFybD0PdXRl+XKrm8o0Df7csRQPcGdRNR961dIFZG/dBCTUK77ZAFMAYAM4JB2rmC0ZrtbJhAdKCtYv9y5Rday7puW9luAY71ssiB0+Jvvul71LPBQFuX27HAenZ/FdMHqATgLeQbaSPZZdbYdq0FRYoT52dpm17DlGgzDmX38+MlevHxjr18+t4u3r216+9G2yzHZyg1oKfo+dfeyAt6qVCpA8zg5chK5dD3FnJG9ZhduDaRK2RzS2JkSIZqbw3FWMHQYJNVtlr5DAWoCDgNs5n4WKxnMQXYjBfOb7G+xD3v9PvXE0LkUZf6n+DdYQL1+6qIJm4+O858+Xdm7d+/t7U/v7e2bN/bxw082GV3Zbrtil+loEqZg2QHBIujKSeUiGe5J6goURN3a/IqhkASEL3QHGQg8p6AwRre6msrMe2Lfuv0hZIbSa9hn2Bror/HYWol5t14JOPRSVs6nWlwlUF77QmsjAb5pj3q6x8s0rQPdV4CTGTRUYsXZY+l0yx62Sg7xFVrX/uUFpO+jxSSBfBWctIk4EiA0UQsAh9IajphLAJsAIo4HNQ4BHEYjhRzwHQCHfr6HbajMj28TzpE/b+ouzVJib8bFPx0ULZKvygVkEEDVG5AIcF+uksSI8SroLBWwQH5I7NMKsJd+6Icz7HUb+nwaFyYxvIxaVZ0ax8Z2bY3lRMDhcmr75byix1dbhYdskoM33PGDIk7WWPr7OIb5uRN6RSejVspfIgZMTodfFuQbNYqCfU2EFTk/zoCFzIKqErB+G1jHnb7t8Sd1C3UvTDR4NQASqrQrw6ENh0Mb9NXMLJJ/Skg7Ey38wuKcIOgXfnqdPVP41ljSSlzXtXkzwbOsrEw2o8Ajkh8IYiIPeQCHWpOlj4gzrrmTFA3PgzgTaMtj7YFZzj7z2rbhaAdgiKQh/TcxXFHNoMZeezYqXC1XtlgsbDIa2Xwysfnttc1HNzafjmwFCQGcgcR5I5XsgPcRnOMAwI6mXAdgc/jxjrFEUqRihwM8vAMAKuYkf2+891CWT5f2cXMSR5xv8bURq+TbcOSrhh2lzx3BDIWPF7iNSydpHSoRKRCx+lyVM73Qw4wmOLKZ0pvWiZCc+wis9IRpnjLexLX65wCHddDwmKlIQMwdduTPAQ5TTFe5VkZQ619xHKyMbjI+1f8O4DC+7xh4mgGoKnCoReEHS8rE4od+gHPCypuKv+OguAtkjQUYlupzgMNaeUMxeHfNa/3nD81tuXHk1NQWc+WwzFuvnMdjDr4Aw+y4ZlAwB88M5J2xojXG3ZT+LIOZQ0i/AGHvWLdffvxlBP53jYACZTUYEDC2cS0xP/Q98FhtzS6vbu39xyu7GU9YgohOj9sNRa6kr+YOK1kdPLCzg5L2M2OLQg+jONjS8cgMo0agZB2qo2rpAzrTEGwHgBdke3jnWGjq0ZFt2eR2Zi/QOe3FC7u9vmYpCphGqZcV/RJ3UHguCrxSwKBy6GAc4Xo8pINVh1JK17QKmxSOuxwp1/FKrEGMk85LsvYdFAyrSsYjxhUhDfW+yjEMHRuJNjNxQQ1HAY8C4XbW7/VcEzDEkCGyLy239Xpjt+Op3YxnNpqvbDTf2Gixth21WdoEDVHWmZ1rf3beYGZ5cb34Ii3tKKfXAVXo1rExRweMzwYBw/lyWZQnik0IVqP8EYZxPu4BvGlkCNS5ZiwbYviAsZNgAUSnRGEAia5RQy0zn+NNMI2YAW0KODwFcHimDtzUwWvbZDG1Zz9+Y9/9/rcEDpsADsGsc6BBDpDujnNNdyEC0QI43DWsRV1DsQ3x3/7kkRiIKBEm41B6QBRs96A2p51ivWlfnLaadt5q2BBllWSb6p5Z7o21xa7m2j3Uaev1yN7DD7F20SEWwOF5H8E/yvNBiOjaHl0ENwsbtM2enp3Y08en9psf3trLj9e23Les2xvasNexXzwa8rMAUPB5JC8lExiNhEIuAEwqb0wCEB8gHdlxSDKooY0AQTEOWQ6Pai4HDsE2JOPQ9U7LpmhgJgb8Eee1GLb5rHf8mT9A2XLZhMNbyhAfYHmpBxOx7+PP8AR8y+qcj+9IjJ9Yv4dn+1EQ8XOAQ22IB5LMscZgY+SMSzIAZYfy+VDqDV8eFkWgrGJlgX4NAobr1damtyu7urixN29f2Q8/fGevXz238fiaTToau43twajarsVAcNZbYAN6xsTJVFhYlral8v2w3QKQQjOqwDxqwCHuE8yPWvlW/XCkbEwB3he+Xzn+5LkGu939PBG7tYf4Z1tl20gytFtohAJWIVjpPQKHfQT3g4ENewPr9XsEFLFu0UxrMpnYxw8f7dmPP9iLH56z6dZiPmVjJ6Yomq5XC3Z+AoMyk7Dqm2uM8iuer+bnVjllvoz9syUQ5qCd7PqRwCSkFd2PThhRHMpY99D9Zckj9mlPzH4E2Gi0hXWCUr4kzK8Lct/kmFgnetyXg2mipOKsct8AcgewR9Q5dOY1N3mMSdENtkjNC6zE2eXAIdeh7KBeNeAQlocMcv91hHvHgMNwPNiEqA4czgmOZZuBWy3AgzQAeT9XgAofjwPg0AGTtGljzQTgFckLggDZhh3EWPH7FLolVNX9qRJUzlIbfijn5FWccTGiTKC2JVEQbGLfezzSPcMDgNUWY9vPx9ZYzW2PtRIJgyNA10EZWn2/3/Xvu4BDTxgEC4uriPeH/8qkX4yLD1RInjhoosGKNYQLlHGutJHVUR2NmLSGmw4YAmxnpQMkEMBghpZqr0ubAsAQtkRNPSTZQmsajD63UdwmMfaJ8ecPUvOjS/8ttjC726eEePWsSjrhSeIlbXz/RgfK/LBlNQi3eFUmI609nnHaKwFgh68rP17+EitGAkiD3+J+Jv2wRBZoKmGx29l6vbLFbGqzychmo5FNxrc2Gd3aejaz/XbDRmu2Q4dzsO+1D1OCijIw1IE5WEEHgBjsWjrnHVNx31TrxsfjDoznAIgsvrHiL1dsQ2GjDu4w79ljsnkpKZQqSdPNH14p9l55dpR7OxIJHr/QpPL/ioRn2G7HnLLfnWWVwi+QxIZ08rV+C/uTrlOU69fAzsbf17oq373/qxNbH2itLZ+4e4wKnYEHjE5yfg4WQNqilSscBwzjLT4sRxbV5wCh9Vs9+hkP5GNbB4CVPxvU4eIn5eGYflx9PpWQ1LMvR0CuY05H7cZTq/r6z4+AeQ89813zV84DDVJ9E8SFKwY1DoRwuPUmBfj6XRb6l/6CynD8jAmnEzpM/pkIWrJ/Ug14P/fM+/K+LyPwXzUCcchF1ir2A5wJiiDvzT7eruzt+/d28emTLTcIINVNb71CUKlDmiAW9eHUlTNsVN2O1ZueHHtuXD+93ObQ0fB9pyYacEpQOqwy1gA/Vf+Gzsl7m07n9qfv/2Tv3r612WicOocCIMVnWh2J96fYodaZmMFklEuyKQlAGZVy81nZ0S0LU5NpSDYi2AqyHIlh4baGHZHxK29aIFsWGWUd0nC28IDMsvpLUwFAUdpgZNtBE8mbuNBBAzAEZ9UdJ4IuKAttSVtuOpvb28truxxPbb7Z22rfsuUWoN6GzDgAPQfZ4yMTRPDBy17yepHtk2Pcsf4AOmBoFoMGCxtbLJa2QhfkpA2pcvAoK2e5ni9B8uqsAAAgAElEQVSamI+4NnXuwPZkAxsE94Iq2CjG9SPzOInxie8ODUl1WhY4DOCQ69WBQ+sOrHv6iKXKYACRJbnv2nQxte+e/cG+/f2/2J7A4cq2zR1Ls6L5iM6HCu8nsUfVGA1AbFvAIa4P4HDwyPYn59bon9oeukVkHKqrKBmHDL7BevTyTWcoEGRr7e203bSzZsMGAIbQ3RqMU5b2OnCIMffAA/sQgCnYe9IGEph7NhzY437PusOhzeZLm8xntlrMrd9q2C8endhX56c26LTsn19d2OvLW1vtm+wIO+y27a+enNrTs771u13XZjPrsckJZLLUhETMQ61N/AxrpddRSbpK0fHIAg4BagFQjPWsTrUAbqRfiPeQxVx6cyydDHvgAL//PkBcFYHKV4xy5UAx9FnYKwGVx4BDfFTulhfAF0Fu8hnoACTRuFy+UrAK/BbciyhBtQMT9xccAVrrst0CvWhvkTjZghVjNoQUA7v9oin83la7ra3WW7KO59ONjaFj+MNre/7td/bmDRjZb6zRQFdfvGdlmzUSMyqb2yAoK6CYsO0Vfyz2cbJb7hP5J8MlI84UcVzkKgJE8fEDcKj3yyLUA7Icd+XAtvTnyr+zrC75oE5m8+9JwCG3oew6nrfb7ZMx3Wp3rNcf2HA4sNPTUzsdnrH8DeO7Wi/t48cP9uMPP9rz5z/axeVH2yUNSGk8yk8MzVyB5PTAPe44jD/rPyk94fJ3ZVVL7q7LcXKtxGRUY+bqTnW6iaK+jvOQMui6Ucw9bD4aN7T71CTEWWSrpdlm6Rp5GeBjiarrtdYOsWIFefFabCFtSJZ1AjiMDsNyJuLaYW9zACrQzVcmSx/979kxrwGHsicon9S1g/Hqaw2AOxmHwTDUzwOgqzIOD4HDAuIJqqwTbfLgV1iHqZw7MyypHRblyQS/gnlYMOViTIgqJS/Gh6sI0DHilXn333lMU+4rDUluiKnMcrC1YibVpZzAoWstpqF2UItALezRZkXQ0OYjM5QsEzg/vp99kxfZ4T/DJNbAs/QdqZlMLgOtgtnld3hyOpYS//QGJ8z2KpNc3j+fhBko7Iu27b26gvPHZJ77IWAVnp6xFPlkgAREz1pg7FPHU74sJCBimqTXnH2V0v6xiY43xPAFXBmoY+OL76kDh9k3zz5MrIXSb6/78NLe97OGYHq2SVySTcpcprNCJAJJC0X1h9AZabTqLBZwSN+BfWVc3xtyJ4uZTUcju725stHNlS0nI9uvFiQtYK3yCE9+c/QFUHOaBGJHJ212Sr8T8fNxVLd6mR0hDGn80z7KHsld16Ndcl2/fC0fl9qYHZvHclLj/Pps4LC2H9LOLYHDwJPqwKE/dwIk69uQ9x464pJ04Dg1ciPHeB6yth041LYKOxoLpADhCywm3S+Aw/rg1e+n4oDc8eCfY0po8v/izxe4aBrkh6bVLU2x2NKZ9Bfcx133fkCsjqD6CFgZ4xQt2Y+x3/JYVjMHd87TXwgclg4mr11zrD9nTtPzFACC7rNsknA3oy8VdjiijllGYMcmJgEEehjIjqluIABhsPzaf4A5CODw4L550SKQeBC6/nOe/Mt7v4zAf/wIAECjBh6dHGev+MZC0D+fr+2blx/t6vraFtDzaUrnj37URgfFFiW12DMddUHtOOss9nrcdQBeYV8OHBI/TFMX2bATnjkMNm+UxChzHF2fITWEIBcadl2b3M7tj3/4o/34+pnN53PqpvXYKML4vLrG3pYrseBwL6mhiY8FfhadjBFMUiOP+mcSZ42mLuWfauQgJpzsSmR6Qzzb2YJeBhXfnWxQCpBCPyTPOVgVCkQFphAsdUcddgllycxY7/cE7wDABPhxewOW4czeXH6ym8XKNs2Obcgy3NlkDCessINlKWbMSXmO1c6dcJywhtCJFP81Om0yHJcADNEEhcxWOIfZucDnMJqYDwCyMY7hB9DZBPDlpXYsi3XbjGdkwM/SYnekE2MxA4fK4jujFPpjKFnmOCIOaFujO7Tuybl1AeyF8PauZePZxL579kf7078BOLy25nphOwC17B7uAGuqjQ29mpD9CIAIJfNNa/aH0jUcPLLd4NwaJ49tPxiatXtAWqnhwzIcgoRFl7oCKOezNvd2Cn3DVsP6jb11CDWiAZA3aGADlTbBO0w8ypIHXZRbsq0PzzEAh0/OzuzxcGiT+dwubm74fjj0AJmenvTsF2cn9rPzM/uHFx/s9cWNrXYNlmWe9jr2y8dDe3ret24LOplbazcaNuhICwfBAmyG5lVamQpWjEAk5oLNURhrCbiD/UGDFbEmNb8AOclCpNZRNbkX2pGlj5ISfuEAV1h9clTrzr32EBIedwOH2nmHwKFYcNJkPBak1e3aQ77oZ7hVB/6sAkewRdu8y81awA7AQ/yMpd5kGq9ttUXX9L2td+gujM72TRtfz+y7P/1gf/j6G/vpxTNbjC6tsQezcG673ULd6BHMGZiJKrnHnCWHvh6ox95zfcPS9mvspcHIlwfK5WlWnx/KDtRAripT6+5gtx70lrY1+aJF0jjsDnWp2VCpbe1uz3q9gXV7A+ugSyd1Dbt2Mjy1J+eP7ebqE4HCH559Zz+9fmXT8a2eETYCqCjYkoxaQ9nJgU8w6RCIMuHWsIY3F8pjUS1lD1C4OAUqbMTERUxsP/+egmRQ8Rrg8DpWdtf4C0crBp8immDz7KQ/CL02yg6AcbiyxmZZVP04W58A8tZ2RdllQktT0Cz0WI0EpUFA9nWnY/sm/nMQMN0KnjY6b9YWR9jiADzvZRw6cMj3+PwkoCM0DsX+zsxfD3jJf4cGwzKVKjcwDgnYPjJ/zqw56u8EWB4VCn7+586/StJGmWvSQHQfLZVIZSdL81s2P3BG4mGVpgOIBwi2YmB/qAjYcggZ90OmvHQ9HQrke2PN8h7WS9vPb83wH8Cegkl9FHC5a91WFvEd/zgWa0d5sNB7rrcKaFu5VCbeJAAt7QRVKKRBACgK4K/T5fnNBCjp+z2dGfB3wFY+P7fHT57a2dmZdfvQREXCTN3c8SqZ8OFZ0E8u49IjQCs9JznASfKhPBPzchCbC74gJHyiWiVsot7nXcuPAGphG2N982x3eaBo2lmOZ5CZNixPlZ42/mQhSzT64/N5aXtTTfEwEvBXwkeYTsZ2fX1j49tbu/10YZvlgmxVNvEhGUp619RYRdIcPhSxyK06HbMxjbOYoxLTwcM7gUM9JDtrZ/NXBeCrOEphg2rrNvkFqSHIkaRBwkECyKxndWIvub/pGvSVea6UF0fCR9e5z+8IPdtIyNTlCQh63gWwFmxbJtGdsX8XcCh7pGeUL1bbv5irO+43dVXmhjqw+fhBHryHHK3ya8v3+r09OGh326CiFOVzDJX4GVxjZXdLbsoj9e/3T0b+wmPPn/JsyTg6wHkPaEiT4JqDdz2OMtaHRe/H7gGOwLFX+d5jDnp9UURg+PAQFyCuZ1/iWuU1kjN4B0jLe0IGyA9prTUWqikIdyuhbIg2nJhBITbutGovW+Q6Owik67uhbnAeftov7/gyAv87R0DBp/Q6ZZuwReRgIfYZjRf29v1He/1xZMvNisY/JGOkmwWwDbHDhg4QgiY1ZGiy8UEK2Pyh9H2uxXUku5ScnSKoS/fmgaf2fT4YO90OgUF8b6/btfVyYxfvL+3Fj6/s+Y/PbY4ufmAXpm5sfvjsts6O8gDO93PqRBtaUZEtJRgK8FDsKjDkAmiEE5iZlAF0eNmrH8CRQVUbCYFoYTESYBbd8Jw5JC09LxWIpBSJB8rWxovlwV4G5sWuFPeHftliuSID83a6tul6bW+vru1qNrcFyhT3aCqzs+1yQ1Yiv6uYn9KWJ0eTgYH0BeM805yDpSNNMIzhfLWiDiaaoUBXMUqK1zuVdWkcAUispXe43SanGiC04qcADgGPqeRa5a1ejomSV5T6klWmEm42v4imID5fUUbPxgUEDlUui/IhAIe908fWI+PQtSutZaP52L77HozD39r+9tZa26Vt0csDDNMiSapBC4cm5iQCLzg7LWsBOIxSZQCHYB0Oh9boDAgcqlRZ2lTsKkrhamcb+DOTCbXf2RCdldsNGwCgp0aQgDYwDgHisWERGYjoNK0SZXQ/BsuhP+yTNdUDILRYWHcwsKvx2CZe6oOGKX/95Ny+Oh1av9W037y5stefbmy9a9pgMLDHg559ddazx6d97kAAh51Wg+AkGTwsmdcagoMYwCH+MujCHmC9QahcwCHZfg0BUux+zQYVAG7UGIX9LzkuwazTig8nlP6NeEHu81UrD7Ob6fpkRWI3Ygqtp9z1PGxUtsMCDmNv6PslOVAGX3c52Z/jyz4EHNaBsMJTVLkYWxVjTWMsNX5cQmAnE6TD83VstWnY1dXYfnz23L75+mt79/ql3d58st12YmZL2292DMwkeB7aVOytItZAMAuCA0imU9ZFou1wxmE1ORxBruYH2xRyDOEny8ZlSxc+3p2Bi7Nc6n7fsX+XPyvnK+4vbAz+hAWkzmG7Y82WGnS0yDwUaAg91dViYe/fvKV+4eXH97acz1iyy7FmqZwHrS4+XyaR0CiJIwBWHVYtk1BoLKZXdIOv+gD+mcoPCx26ACbTwex7pIxpS7Zm6IAwNojYpaA/VqBOZ2khGN+tGIsz0dEdqNwa4BmDeWgc0gNIEwxNRJRobxs9xwujHC3fezwSSwq9mQZLPlnieYRxGN07U4Mqj1vKoPJzgUM0rioqlVgpxXXftD1AHTLBtL61hu4DDnGmHWqXJn+mANPLaeT6dv9Cax5s88yslC6nMw+dOZcBRZ9gB8RinadrFsBh/I5VmpVSTR8/lwvhLqxjF7hHGRNt0ri/uK9o+BE2IZV0ug1aLTJwiLVSkHruBg7rsVR1R/gKL76x+H09BvRSZY5B8btSLzS39NG5y2obZ/xzSSegVL6N1qb8ZUogwJdhxYBZs9ez/smJnZ6e2dn5I+sPTzyJ7JrPnTgH5a+IjSVfUbIzMoYhv3Ustlbj5rC7NTZ+AcDwUg5aB9tf7or2ab52FTgs/fQSOIwzkHae1REOF0dymXvF90volzqwGRUIsreZyRfVEdv12mbjGxtdX9nt9ZXNJyPbLua2o4TKKkkEBSBOJp8DjmweFRq4sAXecIMJPkrZxDmF7XSccRi+bAIOCzyqqoVZrs3/fOCwvtYPGId14DAQqRTT+claonUOoCcE745S5fqu03RX+1dIIULNK9kMsCiHFzoW5WfuQ8mB8r3r+I7f2zF7kIBDOXvZPsUzODz8mUzBPHnaA64xVMFzDktvj5mf/LMMxB3BfQ8+ykFMdtZL0mqMw7rTmBbnkRu508GsaYV5yBzWhVfi5LkTUD6PnL0ydxhPlvWAtKly2UQ4bcdN9SFw+DmOcXnN5MjdPxl6rrJM0d9fghGf+90yeHrOYGDSgPl6oe4CGw04cOisFgGLctxSwkp7p/Y6LEEK3YjsHB2uqs8Ygi9v+TIC/2kjID0/gEDOIHQ7At252+nC3r2/tI8XlzbdACDckm0YiQg5D3KooVumDrlyGsAWUmdKATFlEAmA6K6ALx50Kw/VdU6CPe4OSTg83rEZnS0hkgwACZ/58O6DffP1H+3l8xcUUV7vV2Q00eHjvlVySN2Td/w5y415XAjgCiAwnDky1rw8ms0zAKxuN4k9pfervJoJB4/DZKsENEXH4FK3UV3iBDpynEL03AcCWWK8pBMTjEUxsaIEmnaMtn/HrDJKSGHZAAiOJzMbT2cMftfWselqY++uru3TZGoLXA6l1ggAoDvnTqaGKIvYs4NqARTopMtgK54PDKdeB3qGAh9Rxjddrmy9Fdss9IWYXiv0I/FcG8wD/wODEOXHGAd/Jn82MlhZtioNIADBKnkFYOaNV/zaKmGOMnI56ZzcEG4n+9CBSwCFHTAOH1nv5JzvwWfhoYxnY/v22R8JHNro1tpomkPgUGu+ieY2viZyZ8EMGEYHPMxPqzOwXXdom96JbftnZkNpHDZ6YGYiSM4dRKP0i2cOzys9D0uN9zs7aTfspNu0vgMduJs2xgFgIcqvHbjBv/udLjsmP37yiJ0al+uVzeYzghtPBn07PT+38Xxu0+mUe+Ws37VfPj6zn52iLLljv355aW8uR1DIs5OTU3t82rOnw46d9dv0zdE1GVqWg55YnWSSoUIodPCI70qfaNATuLjZYHcHWChQMNiH1KIMeQAAie67RNfbGN3YY1hPdV8yfI2QIJDPpQ0VSRH+3cvVSfhymZYImMruk1TYdMaznBKPnYuSNV37MNj9XP/kPuCwvEbl7257sddazb26w7vzHraByYp9z1arvd3cTO3Nq7f27Pvv7eXzZ3Zz9c6265GtVxPbGTr9YrIANLesuY+SeQcP0RTIyzlD85WJcdc/yowTgV/ho8kUHgYuApb1Kr0iWR3ZC5qNWtM7Pn90MI3P14CCnMBxVqhLE8juK8gOICjdp9td7COeWWzo1CXrEP/hnLgdjezTp092ffXJptc3tpzPbY3GD4wDwHKRxhb9RD9LwDxk+WE0N9n4CvZEAQXnkbjzZ0ldM+tLyc+t0hHgCKVxxHd4gBwj62BXOPfBTkpBmzD72vi77c/lUjrj2ckegD8Q/65ZD8Bh0xrQfSVwCC3MuJiDEmzegieCdEJoG9b0z9Mi8L9g4NiYpMuyT9jjaKCjjReNLgTwKbniIHewRkrgkGspvsTjQe+gztJxmvJo8pCBQ7C2+Z8n/SLmOl6qPGWDmEi4HTpr/v0HuGI0v5HGvJyH4qxkCXANOCRIhcRSbjB3yCLMcWzMbmqeUQ9d8NYy1xX71fHfMJy0sg5AKRaS0DDvA3uH2qc+Ss441F7bsxkKGIeNxa3G6QjgVBmz9D3FJjhKCNE5fO+Ln3NQLAI4nQTVkUgyKc5oDRafb2Y1JgMbFgxDVQiQUY+9jQRet+dahR2Chd1B31ot6BniP/lEjp47U13gI726stOxbyElSJs8Ow+Aw2i6Gdpzfg6UNK5jYCNLlSvgUcnodpmDGoCTYu0ScA12cBr7InFXjCtsKbB0+gKslsAza69CKggJ48V8STmhxWxms9GNrccTWy+mtoFdgTYmYg5WQ+Acw2hlP47mzyVKCSa6JrnOCPeZ0/PkVZKaRxUMwQoAys/kUuXYmOk9YV8Pj/v0JZXx/yzGofvJBSGiuq7zWn+wVDn2Z3GBSCYUN5iTAX7eCgCsNkcpgcUMeiRnytd1caZ6NVF8D+2EJyE5pq4RqgST2LtJZq7wCSqEhb8tuiq72XfHoRScLt3AIybYF0eJ3MhA+SFYMTCfYVjSjtbOLgPcvNtj1+snKeitLRw5PMUCPcI4vM/I1R3EGDyyM/x7k3BqupAbwDpo6BpAuqXoRJam08e9HJ9w2ZzLc4c9JjW49vps57jGMCr6et05LDGdbv75vhBJT2MhW1SMSKHV4qAyZ9Bp3Rks9DLEohSKGXsfayaZivVU+MB3nFfVwygfpF8Aw/vW/Zff/ReOQAJxlLHDC6SIEUDDy2t7d3FJDTQc+HBulVUv7WSOPFDKBoZbAHNkPDl4mGx0UQ6cD5dDWQlBC844S93LI0uqnwc7eL1GSV2XpXTv3n+wH79/Zq9ePLfJ6IYdUxEcANiDg0fwEyWuno1Ht2EeXggWvQwvGCJwtPA5MPfwnwAIMe3IrAJjMZVdOkAaQQxLMgS3sXkKwVWAY2Cm5CAJ3wvHEn8i8Etniw/Odr1yx1L2mc/NbnwOVOrAShpaaIbQa0N7zmy6WNrV7cRG0zk74u7bfZsslnZ5O7bxfGE7gE29nrT/9nvb4Lv88I6sYdldOvtZVTYgmYbtDhluuD80Cliv1zZfb1znxoEbXkBzx0Yo1IpUQxRlMaVVKyDUu7964qaDDoWubxhalnKq1VWZDQocWq2WlqssEOwAAYjqZFoBDrsD6508su4QwKHAFzE0R2QcojlKY3Rrrb0Dhx6Q012qAIdyQhw29rtRg5Jmd2i7zsDW+BPA4clja+L70JW1AA55gsR9OiwP2J2lu82mdfc7Gzhw2AWzzJ34dqOlTsTQNOTZr1L1c4B9Z4/YxGG5XNpoOqFGKRiCvzg/tdOzc7INFzNl9tH85KtHJ/bktG+n/a79+seP9vZqwsY50HZ7dNKz817DTvsoh0bpq4nN2BP4jbkDyIJGPXEkB9O234VMQJPrA78DK5mlr2ADs7mSlymDEcoyfF8PviY8v1lhSoQHkxjIKXBx4ClAoiKAkNOqoAnfofn2WXN7WGFzeADsq9SBoQxKhW9RZ+f+OVb9LuDwLtBQfqiANTxpB2XgWIuQjSDQrz2H5MHN9dJev3pjL358bj+9emFXlx9sOrmy9XpkDYNm4VpdL8Hig7Hcg93bdgapEhZqqtKgzQuWGnGaerBRuGKZ4FP4Y8Wg6C49gZ2CYL8kp6RBMCrGVXNcaE35+XCMFV0GvDGG2PMaN60avcc7LacGPNCDlKYhApvldmvzBYLbqY3GIxuPRraYz1kKpy7vHrsQWENg5KANy+naakhE4NCrWtgDRHZQ4GkuY9b6uqOxIEuf/RUgIsr1SmwlLE8AESwfi1xZyQwomFfBIisXK/dKNA0JyGyn8j+8kKDrDly/Tmwg22Id4bkyk0RxB2xRZvMe1KhhzCrMHnWjJauRwF0qxE6danUTIa1U6M3BGOKFNezzoLfWgUO/VYDh6fdeokrQEcBlZhwqQepgNhIM3tQhuiqzszI0Hu98+bo7RPjy2q7dIp5PZdoBHHpXIwIwYLvBV9AXZmnDTF7QGVtd7yloKYvLypAl+SX+zgJEIMsxsSMxFgJweFbBd6EmdehSZ9vfxL5AJ2UCh2M22Nl9FnB4hL15AB5+TnwvgIJ7PnyzOCPcH9Eg4pkAgnrpdWhLAugK2R34ffADWXoLn61t3V7XhsMTOz07JZMfCfNur8ff66CK5KJYcGEHYNtY3O7+W2YaylbCt8V5vy5ARZ9t97/zeRX2rGQJ3gUcZt9T4xGM22iuFX56de3US17dDkfzlvwYjkJr3SnRHkk7LbrtDtI1M5tOxzafjW02mdhiOrP1YmFrlCKvHCxkYtoX514S0EqCKfpI8xnM84BegmWHUZJQohJeZB4K4NI9uT2sVz2lNe92KTm9Wce8ZKrSFhwFtQtzfRdw6NcOfzjZNf9o9bp/HnAY51s6MuJ54wcCNzJbLBiHdwKHsUn8AjkTm2o+dNYUlQX0m3QeqCvzRgCyJwVTUsPtv7d1iy/ImOXfvh8lD6IKHGZUPXUFPmKEs4OQgUbtPTEwwnnMH/0cxmEV7CmBooOsRAEaVs6jeNQaPnSsVPmus6W++ErDXwUOnb2ThpcnZV68fg/qNJyWzZHMTElvxoek2/XQJvj3Aoc6f4X0fR5wGJwm/9MBUnZcKijvMV4l2Jq/K496WisOCjLIDOCZP3NGVSqH9FVVA4nvTnTpjcHROVyTd3oXX37xZQT+a0YgKP4ebAI0/PDp2t5/urbb2UKlGPsl2V5k5niGRI05xFhEiTJiGzZH2G4ICgEw6QbrkAe3l2Kks6d0bKuPzvi1sLeU3/VDPkoE4dN1oFe4xXe37c3bD/btt9/bT29e2WI2slYDeodAozLol1h6zqLw+gZv7OJlqgRAXHMNmitwElMA4w099gjQ9exhZ7I+357gSTBNOhDNRnYejg/HxvUgvXlHC6UrUbrm6Eg863I+cbAzeRMcV+jUoSwYYKfKTmC30AgDGnJ7my9WNp4v7Wo8s/F8Zf2Tc1vvGzaeLWwKfcPtnsLmaGSy32zIVAPjTICttB4zeHK4LIMhiXsgY9NbpkXJMZ514WxDsTSK0prkYEhvB69gCakdsHfSLc4JNYmJslXnPLr4P/TIMAZbds6N5ikAezHuLHb1jLeAArwXGocEgKEQiA6pYBwCyGNzlBaD3dFsZN9+9wf7HhqHAA53K5ZskqUS50H6uwfYleySzlQCm90T24Nt2DuxPUqVT59YAw1SOj3qJGGNRndKzafuMxiHYEGBddkHc6/bsGEHIGEw8vA8bTL/WDbcgp5gm51fT4YnZIJinOeLhU2X2M9mw37Xvjob2KPzxzadADhUV8KTfteenA/t0bBr/V7b/uXHS/t4O6PwO5tC9Dt20tnzT+jerXZm/W7LzgbYYwpmtw4c8hzkvIsdCp1FjDk6seN9AuTFZqLOIDCJYFaG/qAHeck3d0ApViQg+XgFYJsnp2hapENZzCdqpAk4ZNzLOTwEDuP+xRZzP9EpWkfLt/wDD/lQx4z8MeDwmE+YnpW2ELpV0qbkHoAO4UYSE6v1zm5up3Zx8cleP39pr18+t/dvX9p0fGn77dJsD3mAdequTAe/zLf6uhY4JhY1xmHrZbX0oxw0zKy3SAoEazD71jFLpT+UmInFgNDmxBzjO72BlN6Sy57KwPYYYPsQcJjBw8zypg1qgAXUJFN6AaB9PrMJ2NlgF6JkjkEgB4Qrgr4jxyondmidNhvbbvZqHBYADoADBrJ6kmhyJWAjBiGYeSUiyENOb0iMoWrcwjli5IYGC7LdwV4/YJsUyX+Ru2Li/U+SM/R9UVNAAIiJHgh8d806fQF8ZARtCAglVpaXYLNxAXwDX0O6D9+IPmZqPBHJFi8FJjMJZ5vYhcmnx0cpp1GmC6IMDq6Jj1liuPi/7wIOcdqleDwDhwTJ6sChxwMBhJTNUfbLCZl01VctYEgsrdq7Ym0cAw79HBCYJd1bMqsoZaFEmoLwANdzRUKKH+lEZbC8ZDxwHcaQaSH4+orNn8FmjgljyihXdtCQhlz+i7HQX3YpPT0SpYuJ2ezWGquJgMNG56DEtTIqAVzXDeVfBBwKEEy2lPeWS+Yzaa6j5ibwM1h6LXCWh4PbPlSHNKgX3GejpC61nNUwadjvM4HWQEk/zm5KX3iEG76jNz6Je0H6jGs7qix43mt8MQM426ATmEOHSCgAACAASURBVI2D25gCrBLLNZcZqwrjMKlV8bFoSl0b2wk1CTj0Mb/rDEt20zsm8/b9fpWPUbIAL+hBQ5phjUZcy7WtII8zm9piOrL5dGTL+dTWy5kYy7ATlButwHLp2eHbOkJRnPdiCPMccXuXUQVf+Ml/cPCQMU4GwZV0rwI3OvNAMCjA62INpTsM8/K/ATjUPaoJZBlzpFMjAaE6J0s/QcdG2uiecfTMY0oWeMXuncBh3Z4VtoGMXrEHAziMNagEjzeIQWrfk3bFgSffqnL/ccx5fPh378Y4Od0FKMx/MW9CvKuQkjJzOnDiOV1+joMUbLzknPhE1ktF63bIT+K00LnuK4tAxpQ/S8hzvsqBs1cDDu9Eo8vA4+A7df36pbhsUpmFZ8zSG0sno7y/2mQXA1DtBOk3dGe9jDZhmuDyOg9smnIBp2fygDCoxRl5TtsgL3xqd0WG0HPOYIxExtiNYMyl1kfV+MScRi40wHaBERhXaRjFz6nR4P9LMxEOj9+ZXB1f2LHeKguMcMuRmTy+Cr/89MsI/OeMgPZu2M8I3ORwhJ6Ka8M1mjabr+3tx0/2/vLKJvMFw0RmJbdzBvooqw1vW1iRZ5i8NIvg4QZlCADtvGEDgSWBS/hPjLHD0r7YpwQfCvcg/soOwcz2yi7DHnZYntVmSfW//dsf7PXr1zafT63ZhF4ewAqUe6hbXTKsYOKgGccW3Vxdz8rLDhGsqEmMSvWYpeTBp5ISKMiBVSnAS85IGksHrfh8fL++E8Chsq9i2cExQQBAth+z9d5IxZup6KhBuXfbtuuFB2zeYQ4NLxysgw4Xm0qoxTDnGY4auqRej2c2X+9svFrbZLW2bn9oi+XGFisABtJ7JcsROnWrJUEnzjQDkWy3cB88d5yhGQ5IzK2YnGr+gu6rAA7xHrC4UMaqsmS3zg4ibSGU5fcbNjS6wXKeqH+YS9DYTRnAiM953AuEvsX6U0kXgEPcP9mKmNcmWENRV+qMDS8jB8BGjUMAh2iOcopS5UdAHdVcotGxyXxi3/7p9/bN7/4XgcMm9LyaKm9LmsCVRlg6e/iVdNbkRPM06Z2YDU7NBo9YpmynYhyyqzICFQYramSzc/ZTNPNSQ5iWdZtNdlIedBpkHcYz4AsBuA2pK9qw837PTnoIZNAcByVkGE8FnUt0t16vrd00+9l5356eP2Lzmul0QVAbLEN0TD4bdshi+9fnV3Y5WlizA+BwyN/3mzuWMW/2e1ttUYIM4FDgONfgDmxcZ1V55h/3wMAKwKF31UQpNfYf5lfLS0xgNb+Jszl8sOwVMeD1Mze0ieP8L/2mYCZkTCasoPYLLWNqRCvLmMDyVGodgVm2HxGwl75iAOB1v+24TdeeSPYuvL3SXQv77OXfWlcK3CNpSkZmG9eCjcK4Qmt2b5PJ3D5+/GQ/Pn9pz58/tw+vv7fFbGzb7dwaOzCj1FEeHdT31radBAylO+7BH3T3aGOZNAq2udmmiaJ1SeJHaVMCZH3PyuzFw5R6SLr3OINYUl9WygTbGZ92DSwI6AfgVMYG6SuS/+k+aipLdiJBVJPQf07eaGIbkj3kwQy+Bw1k5ss1WbiT6dTmK5TM5WBYoKHYYABLkHghwBU7nd+H7MLeVpO57dfeUCQE+3GtaGoVoxRrwf3v8GHL5EQDICRjBT93jiwsle9njancYMxLEiN+wL3wMv5cBBurpcQhEcRdR91KGKYtmcTqqtyhHqwoQBtrsfu12FlcV2RaOqjooIAAm1gbsS7c3nNuJEzAVQdml1cAJKyU6yKAQ4/8iowCgcMEbBXyTGTTZvuhzY/f4xyKmtzwhdgtifaYTWsqZFkP3mXlrLFdCxRbTMS6rL0OQqNUyhuNvMrg2xen/xGs6Kxv6MAhxxh/90YQfv9x1qQVzjLRABIdJCiA9xTX8PuOlJFHIJ8uCF/BAWkOpZcg4k+wc1lW7s1kAm7GuOPMnI3M5mNrrOcG3Us2JPPrHkSoaX0Ue670BYv5zg5d8mp9eRX19+4P8CnDD3EGmgI+nSCoxmi0wRQM/UL5FA2w4j3BCi3t3nBoQ3RFPjlj8jZ8KBJOOGbw7VCa7z4ux8rXdIAyBLnEgJMvCW1adRuu0Hmw5aK6Pj2AYtMgOIXvqT4Fx/XDc5LFy83dzvMeXVs001ZjZgqQwiUqaBNoqxB/q2kW5UB0IGfgiLIzO1uuwSJc2nw6t9l4YrPR2BbTie2geRllyGC8oxGJd1zmVzirkHFL3A4TNiqPl7HFm9T8RB6r5lLj7hiTyxxo3QaTG+9UI7cS00lneZojnX/5FY6Cn5HpV4WfWmACJbNa4LDsTwL0i+/Xz7yRSwBrNVwoziiVtccZoKRVOi/SrWVbUk3U5edRwqE8p4MgdVepcoyEIx8xnvRTopmf7kseb9hb/U3kN0lZZeSvGN+QCgi7EHYAQ/f3AA6D2h8fL5xAflWx5+WgZ02k6N+BW4muyWXmVyy7crJzAHRg1dMPMkZ9DDSMt1Ud1MOr3YXQH/1eBqN331EMeRgHobeFGHJ6RmlC/fmv0jwVnz5yUxpP3Wy56I89731jUGVy5u8sP6O5x8ItGKhu2Mt5gNmSblreFqGtlpa3Z5a0XwWTttwZrwOIDI6dtXlYCv7nj+6XT3wZgf8eIxBFoO6oBoCAbGBkJv3wAMsCQNPrd5cEDmfzhe95ZAyXAqiOZOfCLsQ+hr2G1uGa7IQs+gwQDEABy2KPmKzsAOlwpUPCPQ5QSiAcGya0kfmWLlSzAZZN164uP9kfvv69vX75wtbrBYFFgFP4b3gytNVsJseMgYgcC+iswa5FQ49kSRKrUQEFAyr+58wIdovVC4Bd0iR0O4zrAPwgkAbWiZd35QycPot/t7oq74WJxfigxIUd5VhuuGVnYtw3mCnUhHGws9/vsVsxvhKAWg9litaw+QJldTu7vJnbx+uJWa9n23bbxss57xnjlVxsH9PsUAVLRYkUdaZWOViwC+EQYEzx+y7K+VxkGmXJazApi7M3nFU8f6nhEx0EM3DtoaKXA5XOb4wT/0xl5H6mJ0cZtwhHusVGJ2hcos8pCyr/IJqO5BI9AqV0nlrW6A2te/bYemeP2M0Tz9VrtG0xn9qf/vCv9m///I+2m46o50U2BT4XjQic9Vg2qtEdygGL8j58RwOA4cljs+Fj2588siaARGiFYQ0Ew0ECgSxfJ4vS9xDAZygEDltNG4JV2DTrY97BVm02rNcye9IDeGh2dvKUJeLzxZxn36OzUzsdDtkBfbpY2Hy55Bz+7OzUng6Vfb+ZYw73dtpr2c9Pu3Y+7LFb5L88v7ZP44l1Ok17dHZi58M+dRYB2GMuV7stgcPzYddLMENfyN1Hd2yxzgZ8TgDKKmtEWX0XzBkv4SIw7FqWSugJLJM/lBsU+AQnZgX+XbLOynXzoB2ObCG+oyiLDcc/Xde7J+fkxl/idym+YvIgArBoiBMyEA4ikbnCEnskFkQNauxX9GG61LZsEsBeQZ4UjOt105bzjV1dXNkPz57Zd9/8wd68fm6LxcSa+6kzFaqi5hgbSjeEM59Y1QJGNO5FpSfXIwsN1bTGfXXse3YU5d4o5Bb892kMa6DXMX+xZJcFqBhxfjmXvDuMmZ8VDEw8wZHYoe77BeAI7Uy33PIJOfZt7pXVam3L5cqurkfU3CJrnp05xfhhWBxdIWP/I/HSdhZYalyRFJtsv1jZfrVk108wqXkVnFl+5moRqDvofS/5xdLVzQy5gojkH66kyx2I49pBUoKafTjDoV/pYCznfitGYJHUUmIrtAQdDFHHI2cQgv+BMxlkw63t13Nrgl0YNs+BBB4fKG2PgLaIW9J7eZ8YG0l1cCSiC2uxxXR+4iwM+16ACklHS2AA126SjPDA1UPZhB8SzIw4Az/VvEmLDaCls+gA2ELixCu4eA/EDwUcNqcow52wcUz5Ora2eVQEeBXBf4yJJ+gC90wlygGWhE4vE2WqiNB60H7LuGiOgas20dn20ajAk4O0ryjZJjCMzyrxV3nJWCWgJeAtJlRxPVQtYG3Rl8EciZGLxO1+Prb99Jblyg3KwoTk2fE1n7YCGa++UwJrYDbBQUv3ZJg0Sc0tlVzlPiBVX+8H1EwuFO839kNmGLIqAYlJaiXLL6BngMRAv28nZ2fsiAz2PjqqxyvZKh8v3gebkenWCaH4+ULpDn9faH5jrVIXnOtQ4hBRWaMELlUj6FfxuZyxCDvHhBux/wzSlGfT4TkFMF/6x3sC5m4/vJRabDZImDtTMgDlBu4tWMH6E+9pNju23aPKQycF/oNPvVoubbVaGBqdjN+/seUEzMKZbRZzsrAdqxV7MAHbDjMFAae2/vgsR87m8APivE8J7/r6rWMksZ6ri1xrJjUJOlIqn/ZOfNClLir+R11qArbNV3KScThi7QnEOThanMPJlwm8lDb72OeL/ZSyoZEwcBnXhJw7+/JAzkD2M5/XoWmQgWE1lFVDzYiJpDvr50WMdSQe4t+Id7ySSfPmuBL/OMSXyj3W+AeWKusl59odomJiBQc5ploDDrlR/MPRqjyVh3lmrIoS/8cDh38WQHh8iu8tBy6Lq/Pmd1HnOHRioCtZ1Du+7MiPed0jeht1B0YO2wMIZw0Zv+vwvM/NTs+ZsgK+RoqMUHxeh5ZnZ1L2WhTZ43OjwBSf76bscgQiYnFG+3gtrRKj//wx/fLOLyPw320EBMBrVdMvRNdNd4x4r56Zg7OM0qy3H0f2+qd3NpotUnCDwBI2QAzvQ1p/3VkhuISSOdcAJPsMThG1AsECQ/By90jFd8BZajHQaRIkg1MCLRmAVOoa2rLdtmHXn0b2u9/9zl4+/5EabdLikqC/KhIbtkVXYSQOEpuw2u1YjBZnFgVrJoIgBlVuj9wXJegFsAqBYzTyiBwbDuOtswOjZMx1Ccux53mJLtCdrhxfdgeWGDtK4pCJBrMQx223B4BR2WJ8d6er0L3X6xOYnM2nNp6M7eZ2ZjejhS3WDZusttSh2raaNkPwCtbaHtqIYCm6fhnv0xmC3g271fbM9c6kT9ls22w2s+UaY9uwLsDOTsc6YPMh7NxubYUGNNCtS90ntdaY9KPWY3bC1FRG36m1Ex2mc7lNdlyK88cDJH3GS3ndYdWakWD8LrQM2eQmtI0wT+5xeAAKEIEANQDl3on1zp9YF81RumiK0LJhp2fL2cT+8PVv7Xe/+QfbTm/N1gDcCuAwBON5T3IQs28jx5jPju9CF1IHDvcOHDYGp2Q7Njpt3gez7s7sxM8YGO5RjtqyXqvDwKK1nTN4GbbaNmzubdhc26C1s7Ne384ff2Xd/pnNxiNbLefW7LRsOBjY+dmJDbo9AtnT6cwm8yUZnT8/P7UnQ8zjzm7nG+oVnnRb9tVJx85OsE769s8/Xtn1eGqdLoDDoZ0O+tbGGkQZ0r7Bxjb9XtNOhwLAAUxwXdC2ZP8LtqiHtdVAQxUFLui6TntA4NCblTgBCPdHvOwe4JBjfSTYOGan7rQ4RekzmztEEFAPPhw0+kuBw9I3EXio8Uk/d9ZXBJ/YZ6vl1FbrmbWaHRt0zw2deXYALFoocluxSrSxV7Lh4uLafv+739sfv/6Dvf3plS1nY2tSqgGg4iyVr9bHIWnWBrjuidt4X5nIx+jcBxyyjL8IriqgI+P9wpcsAoZjB0I6BxxwK2uQCMjDzu4EHIbmYpl0kPRaLlWHDQcbm8C068ni/ThbUIp8c3Nj49sJNSF1WEqUXxvaI5K0nKWDx3uMzvKMsfLBJgAMA7Jx4BABn4DD/NK6L5rf3rlMyQwNkkVNxiN9CBcrzmjKX1DEEwBn25oEdzrW7PbVzMWbsgiUz2xb2mZ0pvfEC31klirvreHjA0LBcjKxyeUn2yNZR+AsBP4dKuSwHfrlVXZcSH2oKYX0XZ31lwxqPJdKySuvUrrAQUWxT4Q2RdIogTxxzZhjzpNKHjXPzuhjrNCyFpi8LWdysamK+u9aC+XZa2uMJ2aQE0H5f+11EI8UMZdA3kPGYWoE42XzktZwsCyAh9ir1GwLADGQBVz3GOgRMh10PNJJxSUDf4lJLoCph8AEQfmS/RXD600vCLixXBlniWvasVJsK+BwdmO2nKMURc/sjV3c2FZGLQg6TEX4I4UtqGjTJckABwUS4FOsFS9L3AP0BsCPEntqZ4IdD19BJcUEXknfFqOt3e1SluPx48f8E8xCNtbj4VAA135GhC+Tzp0EHGpZ0ecpgUO3WVhvSBKr5YdAQ34Ll6Ms3jaV3zv11cv6accKj+NzcAl8i3yifK4iIa+9gQZ+0n7GC7Ym5ILinI3nQzM9MA4BesJPhb86h27haGSjmysb31zbHtInNLpr2T8mYeA3S5YmEsglMy+Vr9bPXo/Lk19Y/j4S9rVKmbS2aqAh5/rI9UVdFDlL8UCd8Sqfs258oulQadMPu6vHfsw+aLw/Myr9vEkJgjh6clKAcHatWU66TmVMiruM8SkrvBw4Lcei4ocUyQwCglyTbq9g/Vgu7WNEpy8Yh35WHhtfP5d4/4ErFWdOrLGIxcpxbvzqAxiH2hjpiI3W3f7OAA6xiEK4M+kthbnzDGAsZP55FDg8sOVHf8DPVhZYDFJ+u8pZ737FJMSiPLaRH9rcJVtSzxaLh9s6fXn6jgeAw7uc6nyh2hMVICG/Py2W/Nz3PcNdv7tv3GLBaF1os2ph+ac8axQObFwrGKcx92KyugBqCb779ZSliUAyunq748axrW7uz1s5X971ZQT++45AlAZl8NDLbYNV5yXM8/Xa3n28sXcfLm0yW6oTrju2ZP4Qs8raKZU967Yz7VcPaphJZcmiKPjM3jrrMPTMlDiqHcW+78m8c4CJWn7Nli3mC+v3h7ZZ78gQufh4Yd9884399NNPdEoHgx7Fl9erJZ21VqdFlh7cHNEHxWIEMKQyX+kE8RwNnT2/H7IcI1gKOQM4UwDIdGB4J1hpIcaLDnYhpi5mhZyl6BZMf8q1vLpwZt2pDMaMGpSIDQlHFaxElqE5nV9akSqTg2j/p9sbu5lObDpf2dV4but926arnW3guiOrvd0S8DvpD1m+KifYm7Wk5i4aF7AbWVbOLonSqyvBElwHAPBqITAWTENcv37uxdxFMK9jX6uqBBPJBKdPphNODrb31C7WRjj4LPFhdhPOp8d7rrEC4DCYgAwbXXNPepWF04Z/OyMFTL/O4NT6AA5Pz60JZl+/Y+f9E5bV/NvvfmP/8uu/t81kZI3NgiuJDrUiLvkycVYXepecUwdlqWHWHZoN0U0ZbMPHtkdH5eGZNcFERCCD7tYoAYQgOpqw4NIMDKHj2bJBs02mWauFMuGunTYb9rTTsK+GLXs67NugN7D1vmfXU3R3RYdx9F3p2WDQtUGvy2sgSFksVmQd4safnp7Yz057zCCPlgCA9+zW/PSkbecoPW537Hcvbu16OrNup2nnZ0M76fdY6ENWLZIE272AQ2gcFn4UqzsDxHAAuQ+2MFhynjVXF2joSSoDjnEF58hlpXxcnZUlWDWn9YqAQX5tPvT/UnCvfp1KUFOAXg/5ccdOhPIzyWFn3jwS5VEGJrYsgEHucfBMaUNX3O/bVteWu4atbGPbxcpmH0b2/Xff2x+/+do+vH9r0+nINmuUna9st0GZ7YZAf/2l+5ETHyVbCVPRQMgloz0v2AGstA0pl7iqbJzeG1zFGpGOzJVyQ0eypvBr+Vf5vcl3JaMGv8jzK5sSuW/YQvl1ZYVO5Xl5zMA3FLABAH0+n9l4PLHpeEL9Qth1MqbLcsLUiDFsl4JLrsJdTjHTrvH24h6drd7tCIBEGaufg9RO4xU8qedszfu9CNCmuhnYcoBQh1c+e4QrZR1X+cPs/pMbWIAlTp1AvFAi6Xpo3jhAShHY39K/xRmE84AzAOAnmPe7vS1Htzb58Nb2KwCHa7GskyxKxGQ7AjT5VQXMwu9WkxqVuqrhRimir0BH76mt5USK8ecgS7fQtI3GFhmj0znEMzaSPbnEUyXC0ZTES/RdRiGYn4wUmjszAKaTMYFDAiQPvCp9JbnW/aYSa93B5jSHkkthaXzcl/8ZgKKAw9KPclZoItnE/irYUSW4r8C5wjisP0YCDt0ScOW73aCeHxmtYEZjbpw1ShbgxnZIuM1HHCvsAQIz5XqogQwR50bsf2C3eLB7uSSTeJ7Y5dbzUumCncnPQ7uYwDnONJUgS6fYS5VbTRsMoAc8tP4AmoVDVntE4ppJLE8QMLFwxytsFsW1Audz4LD0g7K/AEEISUZQa991Y0l8847fZLpGgikIQ5HIdptH/e0j2Yc6QEZJF4/pAzsRAAltRgfUwPR0O4InBeaKR4YvrO7UABj3toEfMZ3aeHxr4/ENk6zb+ZRlyDtUFOD9wVKO86TAenKSxe1BkfA4BuwlQO+esS8ldh46gw9/7/bAx7Ze+h9NucrPHfbjqOJGCQRLWE412JEUq/xSlV2XwIWXNZfveaAvRJlwT/f57wQO1eSnAFN5n7EH4k+XAeLx7QHV8Qk4PAcctwvw/WDNYuz+8cOISE2FxFaMZQBG7j8oMPCDXIZer3AS8kZNBVgVB4Pvfcia10DDYww7HqQHaPPxCx9zYOOe7zQ48VzFG0rQsAKkeQAmF62qVBgf/0sc2+qGOA4a4j2VkuM6mu8XKZb/g+Of7zVT7MsApECYE38Bn6GRDcYhDxLvWIUA3Z1PjnvZkdoDsSpeESascPoevOvPWFRf3vJlBP6LR0C+nevAeaYNgA7tp5f6z9db+3gzsdev39rV7Ujd4NgERZlrJW3zgRgOR2lrStBQGXs5ISj1QgOFOBSocUgA0ctBasH/of2KLsIqV8auR4nEYrGxN6/f2vfffWfv3r1hNzayGTt4H0AsNFsAswT6hlvr0qHNZ0k8f3RNVtdjvTRmAljL+5E2owSA/RBSsxfqIfrPU2memglEQxU5XYiFxHzD9Zlp3u84FtSEhBYWO822Fax19CfvQ3V5vB6eEzqTGI3lakUdrovrG7uaTm3XbNvVZGGrXcMW6x218th1GKXFnY4N0O3P10GUYIvxgnmJADIGIhiA+ncwFXE/6/XK79dLX9zhCQBVz+eaLTVQB35SAIcKSMCoE1giJpZLk9B4F1IU/iw5gFRpmfAp71yIcQFY6AZeYGMAiCEYLtYKehpyflAiPjyz4aOn1j094/ofDvv2aHhqs8nIfvsvv7b/9Y9/Z+vpjTU2K/rU/N5g9xRnja+evJY4x1vpgoJxODgzsA13Q5Qrn5sNT63VF3DIMnJ2dWzYCoLyHekrAVjqNZp20mxbjyL5e3vaMfvlsGN/Bcbg2QnX1XK5ZWNTDDsCnlanac02WKwNNlUB2x73vVytbbZYcHvjs2AX4lFGyx1LlYedhj0Ztuy8L+DwD29GZCCD5Xp6MrBBr03GIaEPaIXu99I47MvBDIC2BJK5p9AcBWAjSpXxfNT+bPPe+A9oR7q8vpiGLs/CcZb9iQ598g8f9uySPOA9drj0VdxIpHcLC9I7xFh9+JVAQX/rUV8saZ3pMRKG4LZFn1G5HPYGOmZj/DZ7NOfZ23i+t4+XS3v38id7/+yP9tNPr+3i8q2tqIe6sj1BDATpUSYV3U7ddCW/uOTIxb53wJCJDf+7+5yOMbgf5nsz3uONAOSJVYThFOjX/HyOqVD3PN4F0yH9WNFVBTxULBAcROneSkPWy9+KcyWxjvcNW6127Cw+nc3YzRPg4WblXeuLpHVOXseYqIkTV6gnpyOQhH+ZQMN0/15NRf3Oje3JuNlICwz6Z35/ZC97kuihlbX3MyyJcvLMcYAr1S8He0+d49M+iexf6tJbnHYJOHTGX8B/0DPGOeTAIWNbl1HgeY4zcjax1fWF7VfQzlyLjb0nJKr9SyB2K13CxPQJP18gbLYTGThUMxBvYMSFEqV1sPmxlssFFQ0sPNgGyEq2ZaFVHPGsj7dGKjOLUrKPzDpdO+0O3/sCDpWwogozmjqMRuwW/FnAIbWF/b6JhLh9KQEDZ74JGCyAQ8afrrMWSSuOTZSUxwrC+Kan8w3v4ERiOHuZdwp5vETTWUQVdm/YsbSlC3jG190e6xz/EdzGOePNSndr205vqG/IrtMsxeQpUQVJisUf2EC2PPm5ZDNkF8No7jiO/nw8P8F+7Fqj3WXXYzILe8MquIrxg0xGv2/D0xOChX3oF6LxSaebkquyy64t6jbzjkLRyvZ1BX6x6hTMaj2Fn+TgCvw/AIdaVYpbE8EwEpQBHOrhU+LMt4T+7XuFbzlyLmacxO8hJR48Eeca3mScgl3bcM1z3BV99RY1y2ezuc2mU9rO6e2trZcr2yznlAfaRWd1SBOAycxrBCjmey0SLDTpocutuazf9wGOUlYD1Ixl/qzbjCNJxAfta+oAH/PkzHOOZ5GcKcdXwnu8tH6cvYkEGoo1cPh8FUCQDlL+vCdSI/Gae3WEvXrgaUpX5S7gMG66OHOLgzgnfZ1xqOfxcmpPJOaviZrOB+6L5IfCTnEMQl/VbfyRSzT+6aMzDusTn+xpUSZaaRUeB2zYQQeNItufn7gyeXLKDlzD+rdX4MW7SnOPVezet9jLTXzwvoJKHnnLwr64efRnDcNdMQjZ4au7s3eBhg9VHCdaeOFUxkDVs+UPudByHN3hlveSxjztr8IIlkBevJOOR2FsGex7kJZ0kJxmrmWr7GlQuNVlO39zeRuH919mkcpPPWRuvvz+ywj89x2BAMFkW7LOoZz4BstPL6/H9tPFtY3GY4rqs6ssmAZsliHWFDRwAjBM2dJ0YGaGSJnYCUeJnYfZKU1sYDY0QXY6ApYi01gfSTXIiIMcoFnX5vO1vX71kz179tw+vH9nmxX0C5URpUYaypi9ezNBMYAozjzTPcX1ApRUcFECHmwc4DcjKQM1dGHCwgNUHuoEJ4uOfc40pK8QnYYRYjgIyaYrXoJC8Iyi2Ig/srkdeAAAIABJREFUVrZaAszZW7fbZWkM2B4AgNSoKRxmpa+RAV5vtvbx8hObnYzmS7tdrOksfxpPbQnwDTBrS44wwBmWwrDLXTRowWyJNQmAMhLWUd7HhjJ7lYSLmYmmFwCn0C0U+pFHMu8enBF4DcC6NqlRfhvgYQCHAh2lbZnZRJklQYZAlAZ60Iw7SEEqg2MX7E8OtMq8CDh5IC2QESAXmJUCDnsnZ3b6+Gf8E68zlCmdndl0PLJ//s0/2q9/9be2mtxI08p9nygbzB4LbtAZ87xKMFYBYgs4NAcO92iQgkYswzNrQeMQjFoCnggCzdjrtouGKURSbdBo2Hm7a6etrnWbO/sfT0/tr04HdtLrEiBYsZO52ZDajDvbNjrUHrLGlsBTt91kqTPGdbES4xD3/fTRaQYOF1sCh2i8At3DMwCHra5983Zk08WSwOFw2LMeAG3XVSIbwfY2AKjYF4uVzAxn3ZY+ELusk50CYFSM0g7WHkCCaKQCkCwYqJ6lj3wt3Z8EkBy3uQe+T5Hw+M+y0n9OklY2OJ7DVdWSFlskJBSkAEh2iJr2l4D9ams3VxN7/eq9vXz5xt6+emHXH17ZfD62DZoQgC0CoXmXqKAFxz4u2Cgax2i7U/iYQkkTIyUC9/ALw7Z7K4EDtSfpDbpOHHXGwnH1wDD+GWwlL4/lmLhhrpMDKn6nf15EAr/XCOocIZbtCJ1MBZGwd2AYoiR5ejtjp+QlOiSj6UmpF8WmVduUdEjYRJRuYxyxnojfeCltPlAchPKn9j9wrgDJZ+MMAIcM8tU4IccmWUr+rjXKy3mwr1JelUrnzj5IMDgzNDCVBH55cJU+d4Rs4HZV85dLTVnqDLZiNJAQfi/mPv5YzaVft54TOKP2lVJcOrHABsMYO9MzlbsFmxXgtqYysfykMejAYVEeKyxdpaV51bon72PDpmRYT50eS1J1rueKgITTpfvE/UVdaTVeKceBdphgKaYfBbj43o01IAEyAqNurE7lD72chc233QccBjDo5dJMxJYsOv+99k7RtIGXxXOISVzZu3V9tbCnMQGwwbTDzkKO/RZDHH6TB5L6mMdKsR8AHDpIzJhsvbTt7NYsdZ2ODsEPA4epAiyAjyIWLJm9bNDDRjbeDZmgsZck0zcDu1B6le1Oi6BgB3IkYOH3ejYYDuRvoSla5Ki8+kQd0yNCl92hH3LkVQJd3s4zR/ll0imwDo4netTLVsKuQrcW+qMJaPTPlUk4JIFpF2vstNgTCSbw+9a/5aW02NHddWHVGijZaWkrqopAmopbstWRWAEjezYZ878FZGsWc1svwNJGeW0w5TxpQVOlqgFVj0TyzWUMEgHL1859Z3QAaOV43wXnhJ/3GaSfOqtNl9e+SQPizExHNWszHhiB4xw6VA9lU1JAlD8eZ9ohO7KujSh7l3yGOGtSM750wMZOPb4wY0HQqT66cH3pFAs7jXtRnp3GIw6BjK3xWR6C2fAtBXCYcLZ7gMO07uvAYQKJytLUdEhm9ofGLN9ZgEp1Jl5k/HUJz0x81hPpTo6A9WlSmC088iqdm2M0y7iX/FHPXPoP4lmCoh3XSwdqLYtQNkl56H7S0rpzUmu/iEOiuHDVeZMO2EOvww5fPr5+XuYx0RxVnG8HDPktYSDhbznDMLogS44iC9nyCA2RXL7/89im2WjUN+JDT/nl919G4L/3CERAVoKG0hcBgLC1Tzcje/vh0i6uxwTcIQ6/WW+ZZURzBsQMoZOouCNYW9kWHvtZuZMCqIt8Gj5ZAocVzcWa3VH3ZTUnAWtrtdrai+ev7dtvv7OLi08snWo1t4yfQkuOTEOyI3Q0d9A8IuzEHeUQBAQdACRbzvXZAuhMtpk6iWp8kkAsdkTOyrwqM1HpbejipExzYi2G8ZdTtV2tyeJDwA+QDuAhP4uyuBbGq83S4e16a5PJzOaLtW32Zq/evmNQtto1bbTYECC4Gc8IGoEp0kH2vNWRE7fZsqdZyvA5+yABhx4QxHzAwUQAJ1ARJd9yIsEixVsF/bj19MM/SqzjvHY1oMq5moIZZ3Ui0GEXXW8SoSqDiEkyp17sSS8tcuYMgUO+19mdAOhcA0u+HMrW8Befn7R+VarMZjnQmTw9s7MnX9nw5Jzl8ednZ/bk/Nwmo1v7zW9+Zf/0D/+vrVCqzE7hCtDBdFBIUWoeFVljBxyi0UCjN7D9ACzDx7aH1iH/A3AojUPML4IClgdx4aL5yI6NC87bbftqeGJPej37qrO3nz16ZP1Olw4+9AIxE2iQg47Hrd3WFkuzNdZ/c2e9TsOG/a71Wm1qvM2WK5stl1yf0Dh8eiKNwzGBQ7MhSpUHuJY0q759P7b5as0Oy/0B1lPTWgyg1SgDwG2/27RBV2dxBg4LaQPqq6oEHvPBUuWGtBs77P4JcEEBTRtkkCjtqcbE9wKHRwG8Ayf7P95efy5wWPETWebqVRIJQBNzVuCIxhd/QvIBXX5Ho6l9fPvJfnr+2n568YNdvn9l0+mVbbcr26K7K1ZOdJX1ypDGrknNvkbHy0aT2VZjE7pYeRN7MOrgYSoBrY6Zp5MOwzPstQCrmMQJGycmqarfVG0k3zZYiJEccuArcKTY7w4SlvepWBRAnoODLtAffqUaSqHD9MYWaAaEYHe+sMUYTU/U7Td13nRyQbDoEpPRv1esNGdbMPr2UuAYgRSXONMrABY8H8CMKFVGmS8BH9gogOxlkqEaWxwNbF2vTdeIUlqNOVPqZHxmdlQZ9mTdvPo6KM6htPa0MpVgUYCsEnQBRWWVE0rh9wCFVnOz/ZqglUDO0Dik1oUSNZz3DExrCQCkipWiEmMXQVOn+UT7cBkizrOSK3n1RtAS50PD9u2ewCSet85G9ZL7YO+oXNkBNgcMAmRJY4wvYcMtfMfOmjuqq3sziI01UX47Gtl+OqI8xIOvEjh0iDWxDtMjOXAUGocEUavAodiIUcqY2cScrSjBDjaUD4/O3SMxbAS9DwCHqMzmvqNNdZBVPxCbFPfLcQeDHcw5dBya2RYdlVdTaX3Sx9B5XAG+Sr8v2SXp4AqUcBvh96/SbO2lBrshd6zR7cFRUpMT/OcNdrCGh20lYrv9LkuQewANkayD5qfvZ1/pqRoyYQxORsHZHFqFx+a5DhwShiIAUwAL/mwRQbPpHVuViMFP4NC9itBb5ElRaGWj4qTaQTkPZSVWD8C1AF7bPofwL+BPwU8Mf4zzxbhgY6vliokVlB8vxiObjEe2mI5tw27IYE6rUoR+cMGOK6k6sMH7vXSvNTbBLPRD3RnqiWlXB18OmHDH8ZdyLty6PbgNPws4vOMqGmNfLTUdxCoWVKCy9RLbdI38Jd4Kp8C5CtAuvc3BzdJWlPdZgsnle3RgHn+ig3Eu3hsJqtJHKPVTgzwQz3PXd8TnxfBIplvwTpyvzjgsbjP+2vj1RTRH0cDL0NWexxdzmoRCVDS+kc9zdBy0QLVX7y63vWtlHXcCXQm20BJ5cGXGsVbbvGn8ifXrHj03V9GR4u+OPR9bvh//9vsc2PvGqn61o8aHb/LD4jOAQ4kk5xtNRjjNetjTcGRiM2pPRtEEDodgGXKs/D9yGwI4jLEOQvER8PNz5+vL+76MwP9JI8BgKAVzERCCobSzq9HM3n74ZJefrshaIzvCm12oEzA09qB1B8c7yA3unB+xb3X7E0kdgpaSTWfTFMZeCShyhvARfRZ8hRIDKlOez5f24cOF/etvf2eXlxe0L2gYAv0vsCKgZxjlauHQBOCXSpEjCxvfX1CdaV8AqrrmFG2WMy1oUiT+RH81lTE74zCAw+QQOnBI9nMwFD2LHUArbRuvr0w/ATl28suAIzop7wH+dKFD1yRo+PHjJxtN5tY5ObO3Hy+sOzihpuH1eE4ncLncUNxbupAK9ODooRwac6D5jLLrYL5Eg6g0sWSdduCMN5oMvgUY5nsN4JDsQrInI2zNAHNoMlZ8Gy9LIUDLZzYCSACVsNB0ldB0ElswgtESOKROkU8LWYcsG0dXxLIsM0pEFGjoHIpxBwgssGpw9sie/PwXdnr6mOXf5844HI9u7Ne//pX9I4BDdFXegiEKIETC7fIxVA7NE7JwkMU4REYea6bF5igACvfDJyxXBuOwgVJldlUGuxRAva8/XLfdZGfXPgC+s1P760eP7Wm/Zz9vrW25QSk6YuO2DQdtG/Za1qW8ExoJ7W0xX3NOULo/7LftbADgsMWkwGy5tvl6w+TAV6cn9gRtmHc7ahxu2BylScbhSU9lXs8+TG2x2bI5Sr+PpjjoyqqyYQCHGL8eftfW+LZdfF3ATIy5SkgZ8LSg4agydrwXLETSJRmc62ewD3c4hwk8TE5nzRZV7PdnAoepPO6e2KS0o/Edx3ylvA7yndRtoyr2FHwpEep2EA2fAMiyKSzKahc2mizs4mJqL358Z3/6w+/t6sMPtplfS18NO6DlOqMoEYsOzcEACLzLZeEiOBHJo1q1IqBdPlvy3RKRwH0/91kPAy8vIPQoVCW98uXKUId+XYobxOAKP7hkR8V48ezwexLgGEGo6yg6gMDOyi51gPeDmTmfL2w2namx02LB5ExjrdJBXj+el+xIdBGG3cX+A7PabT1vLoTgozLYoTOJpOUGKgkIEiDF9Q/2Exig3lVZ7BXYOUiBVNnJlXUb7MH0Q9dvjOfl/vBDmdcM4DBYZg7c+OcT8BeAS1kPyWd0cIOApjaBWPo60Wjj3f8PaINHInQ0VzMBh7uVw3wlC05NZijBwIDRJ5xsdK8icyZfak5Bxx5MR5U3ly/MG7sqx/xp9WRALMBmsKvdaSmb1/BZYlEG0ymFKZmZKdBUgJ2AQ42BgEMw2LD+ttZEiTaBw1vb3QMc6imcyRkPlBg89UA9QDEfB5evKBmH0j30uSmYhLFHUtO7NDZeFn6MGcOfCchjV3lKHFSGXTGZA9OqxXB7wC7MWbbDOoMEHILdtltPbTcdmW1mRZmyEnrpVQMbcpIWHoarUHLTOssX6wLnPBv+9KzZxndKw5Ml0wADkYjDmdrpMgH+1dkp9bXlW+XqEUnJyFYJA1HCFWcQXqHTLCkXNRqK6pHaCBUAGc4wdU5PPlFyEATsei0d/YgADlVvoPUlH1E6n9DnLpvJhTSOADk/Y+s343a6/DE1FNHMDH4XpyC6Mu2ZFF5Op2QSTqZzJlqg77yYQLcQcyfNQjKIwztjZ3b//mhCw59pnZNo1dAccjA8YxRJfDa24txH+XquijryONU1c/QN+SwJmxVny7G5OryE30ucjUdjklwBo+9wO38w3gEshr0DCB62zO1V3bbF+RG24hjIzwfKlT4HfsUx4C5+dgdulADF8n4KMLGq4ygbnsC+NLeZJXsvQMmse9xIoesUZ7xXwhFjLu6nAA61SRXUlG+CI1/TMkylZXmqw6E4dOYK5ZM/Ezi8FzTkKjlk2j00caUDVD0BNfmF1Hdi88T7Do33cdDwPsAwrhWC/dXNclhqdhD8O/tPNNx8tXv2rf+qcBICIK0tBtwTqOCxufN367sC/AUjIf4uJ9vHrakszV2vu9ifD9/7l3d8GYH/M0agvgdgHcEq+jSa2ruLa7u4uiHLsNlAs5GVdOxaLYIn+DfABZRzsBtxUa5cHsgBhGn/xr6XqHh6nyeDopSMGUsHr4LpV7c9cJZQvglAczpd2YvnL+3rr7+mLhVYNjhAYT8Q6vAogvPoL1ybmVkQHtYbsuYi8xlgajiDiWEnzk4GhFyXRPGla2fBsUa5bnQFJljlOodui+iGA7QrALqyeUp6ziITTICPHWnVdCLuCcAhxh+fmc/mdvHxk719f2GjydIe//KX9vFmZNbp2nrXtPEc89iwbrvjpTcQws48zwA7o/RYgKazPqJEye+JznO3S6B3vljqefHs0RkP4UWhPYxhjy55sR54fZb+5ZdYQtlBFMCLqYNjrnIiHrXRo9gdCZagN1UurcBbgvEI8gleOXCI0uwk5swvztoykY0OgJjhLZgcTbOzR0/tF3/9f9nZ+RObz+d2Nujb2cmJ3d7e2D8ROPw7dqltoGu36/9IokcBOwPacOiK0htpggkwU1flc7MTaBw+OQAOqX3p/jXGDixTTND5sGd/87Mn9svzc+uCfTa6tnazy+BkOOjao9O+nQw6BNsW673djhe2WYkZ2e+hq3LbTnttdjDebnYEDaFrijF/etK3J31pw40WW9vsG3baQ7MVdJVWg4Hnl3MyBDvdtvW60CQEKKFZxRogY7PTsB7jfACHKt1HGRYDTiLtzk5AQNVqshMzZhkl9GAXArHkekFzFJcn0DrSegk7Ju9OXhMh5lpysrTa3Od3ZVlr5r30tcrCktKLCV/l2HfGmj+wt0XiJvl1LPlX72GwKxnzekki1vNqs7HVZmvr5dw+vL+xZ9++tu+++dZ++umZLZef0FuXRWbsfrrb8FrYr9hpYJRirSWbBkYo3hcdocPf9r1Lvyq63mb0W7d6PNtcSF4ElBR6dgoaZfNd28vtaZJ94GW9kLUADSvzVtpgHyteE7s8AZvYt74KaE9UYrty/UI2PZminA7NYQLARhAeYABYcLnrOm1IYs8guAkkIYIcfwIH2Kgby6Y1auQU46UgWcEkEyBeqsxusm4HqAEHUIC2udpwLAAZPWYZ6el8UGWoQJTUnIk/K3X/ynPYK2LjczSJWHCOJEeZriYtlz5zz3pihMkcMfhFGgoYDLe/JqtsB+Bwi/Mnyq69OQk/t8mllRFHk+nHjgvawwwCXSfPASLoK2Zo21cI7YqAwwB/81Dl5FBipLn8RQVcTBuxxgbTJAqEJWgIoAjJk4btkGBykIyMQ5LgABx6qTLKcR8qVeZadsAtAcNZ0ik/UwYODzQOE5PT7zNKlSvbVWtQgF6cfxpjnlM126fALgOHbNJw5AVVYMBACTh0phB7k8T66gwJlsPcwD7tVhOyMTE2LIxNDMKHgUMCFF5Wyw7mWLPtru07fbNOj/9udroEmHkONaRrjTJklB+fnAzV7KTX873nuou+1LnuUifmvP65uiOp60B7uaOOsdVKHAK/x9mMh01yLu7fyawKOCRE64xDNgWDfnXULwRQ6sBhJGZ5zrg+ePhz9GecyX04tdX4GOtBnZC9HHmPc2Zhs9Gt3V5c2gS6hWgsCHYo7JWzs6mX6+eBdG/xBPAvo0w5CAqyw3EG6R4joeylzH7OADjM50yt6rBMXjl+kN5fA+mOzcdD41D3E/TvQ+DwEFupYkABHFbfVyQy/Is4nnzuKouw+rkoVXb7fhd7z/3M+3CfypjcAxwGjpZYozEwFRZi+cxuqzlcR7ILR38egyBf0YOOQqc0+3d8ppocDdd8ZhxGQrmK4OKnfuQmxPGY7xcPXG7Y2JTMUQS7oMzqHDWHvnaPZLZ0ShbivUmU9+4L3efIlhPdKpyy8ufx9wBTKwvgDrbhfQso7jQAtuom+1zg0A+7vxA4TIFkHThkWVJukpC2m49NfA6dJIOAoHKXyImW939ks6ayiZqzc2T6qi7aPQvly6++jMD/z0aAOk5kPalsc7LY2A8v39pPH69tgYAdJTi2tjYcMxIoFBCiuQUEkcUoAoMNJcCZcRj7U35WlDDHAQzTCTYggicvZSlkMABAPQQc4vfbzd5Gt2jc8p6ahp8uP1mjiQ7BcMqWtl2trLVXI5HQwBOLTwcbnLF+F52WBVQEeEidP8+WKgOdWQwAr3hvzDBLS0aNROSM99odlWh6uXJm7+WzBM4ZxpAApjc7KZmHaczAMAOIEMxzaB420dBCjVEEx7XImrm4uGR5NkqRl9um/fL//p92cTsydMTeNFrsXAmntIfOvHz+7KjB6cM9d5GhL9mG4cjSqIpZA70fOH9oogGAJ7psMnCM4LreCdTnNgE8DpiESHuc1yVwGBqHdEGbYAO4npYHNyKoeJkcug4m4FAsEGT/AaFsCHwoUEWwGczZEjQMp43r1JmsGJ8ma24b9ujJz+1v/sf/Y4+ePLX5ZGrDXteGvaFd31wTOPzVr/7WltOxNalT5uxKb+jSTOXQBcvewUMFJwJHUarcRHnyyRPbnzyxBv9+Zs1un/eNbo9cu2DStjrUEsR5dz7o2c9OhzZomi2mC1t1Tu1vzvv2SzQw6Wl9baxli13DNmBaTaYEfMHAHfTb7HYM9mAPHbO3e5uvNjZdgmEMxuHAnvTVaXG03Nh23yTI+HTYtAGqLPcte3UF4BDsRQGHLCvHCtmhyQnKY5tiHHbkIDDJENIBUTK736k7d6vrwCGad6hUGcFSY6tEgvZFlDQpmChL248Bh5EIqPtBZAh9jl6JMwySz1zEWp8DHJZ28HODGAWXAk3VGEjLZLna2mS2sNl8Yf/6z6/sh++/tYsP39t89M6ae3QxBytUDacAFGIeuozjmtSnZMAG5g3LyNDldkupBnYCDbY13VpvWEXIICF4CuydARbAoXzR7EPBnkcDqih/TKWyDwKHoRPn0jM1VkcGiHMCRyBrlh2K9xAUcX23NbokT+fskjwajWwFwHAfAKoSJGBMtwB9pKBIzqTOBNdeC6YP13fRZRMakwRKFPuJgi9gP+n2pXEM3Sv86WzaLcp4kQjDGdxx8h1+L5Z5FPEcA579VLFWsysgjWWhUbrqDjHfVK/rrwV3EeOwo3zPS6XjPVoD3F+R2MHeAUjhIEiyZRJ31V7drK2xRCfVqQOH8sOjjBbvgU4awY6CAIJzgWPuY6zA1ZmY9BfQpdcZh2WASpalbH+K/bw8O0pmk82oxHQRkFYCCOkHB5ARpZNc7GC1qaQc9y65C2mQxJrbQyIF8iLQOJzd2n6TS5Xrtih9RxGyhBpkBO0EgDB2LtlQNkchjh3NUTjVwTbN855CymBxubapGEP3AIeJGhwNUu4BDpn4Ix1a80+8DrIdbjTJ/uvqd/Adl+g4Dab+On+OCyya7x060xX2N3yCTo+s/CYY++2+7VrQ74WN81o9aFr3u2xoxuZd/b71u/8fe2/CJFd6HAlG3lkHzia7eUhNUiJ1UNL++DXb3dGsLUmRHErUzmhGEslW3w30gcZVqDPvY83dI74v3sssAN3krNlIVSKERlbmy/e+I74IDw+Pvg2RW/Q5g3+EuVYzzchv6xnoD/m+D6A6+ymlzN9v9VWJI547blVpM5J/XMbM4bRgHGLOmQRHEtLBed5LMA69moNrJLEh8W9K2rRA0H3rD0tvYmhst2ZzqMvzCwKFczJmJ7ZdovEbbCHO5rC5sg/01RzIlf3zJjRgUyMp4pqacrsdWKStC4aZU9/ZXCOahcAOseBZWrMtDKYBTBFQqpIw7VXzuufu7mrLr7iEXIDJe4GxJhCrfRCHQlxrF4tgI6UA6CPxkkhTSo6q8YjAs8r0rqXgfv1S6tu6l/woKXldxrGN8wUgG2dYHv/8Wjhg7fkppQNy/mkhy3m4Z6SxL1i+npJFcWb6MzFG2tOVpPNfn16W2095q9a3RLHSy6d5X9OT9rNdkzRtXDg7fvu/MW65WaYXm6Ro8QUzpXURP0rrq5GFd9w+Tz8XTTbKLx+CYpRe9TaWFrX0K9ubrQb/9Y7KYkhfgGtV30GlbmEQY5HqOdxI+xsC/NObQwxWTgAyleEc4u0w5GQiOMMw7uglW+VVQ3Dz+5sR+Hc3AjnQkrNQA0L9U+WgFD3v9AkafvzpY3vy9Jkt12CrSGNFzk0quSTutGFZxoply2aHoxFZUATU4ntYMRMHutuB0GiJ+9kZdThHlQ03HEJnRiWqyMj3+2ri0NmO7dnTF/bJJx/Zw08/sZMXzxiEgPkEcAhlnPgDcFCd36rNAeAXxzeuNfCmJNmhEotCAaG0aGq5YNY75EHnlHx8HuDbBtotfvCqzNA1oTymku+k8hYCWR40RXhW2CT0DRXYolEE/gPjCYAGozqbz+zxk+cEBV6gTPn0wi4XG3ZPRmCjsi19F8vB+HmXdEjMxXJWQc/Hs9ps+BKMPDD+WJauLs4AjAH0cO247ERhwXhCJvShStmSzzNHvuijebayNDSQ7RdWo/VFfUKWEQFwcs0yApN4T2RfY3wDhFapFhgHi6XAbTizg06PpbQsKaKj62Pjwt+OjEjXiF0LoSHZs/v337C3//ht++Y3vyGm7XZjR+OhPXlxbj//+3+0X/3yZ7a5OrUeSscB0urTSiBHwwvug1ziqECMOpyYG2oc3rHt8V3bHt0lcNg7vGX90dj1DT0eHAysAw2mDTSINmTgfefWbXvz+Njm25Xd6R/ZrTGapRhZgdwLaHqy2tpsvmbXWIDi2KvHBwO7dTiw48OBDft9NohAqfJiueE4vXE4tPEB24rZdAbWldnBqGN3nHHYWffs4fmUzVqwh3BNAIcEtDdILmhFj4c9BmsMwLpeMeBjExPO0ukoxfZuvwFiE1QodiiqDWpCItZveGIemzRYWbHusrnRav/6Pw1fux0zuL0Rw8J/6c+Ff9O2AsAlEzrKFLtkWY57KzLhuEYBxBnkANb27Mmpffi7j+2j9z+yJ19+aJOrF7ZYTG25nlMvKjTkIi6Qr6TnawSpvg7JfnNNcg1EOPlJC6/s21bslgC2GEXYwoJ9uH9W/DxFP84gU+wTfBMGuAD/PcDwA0cyFK7RiXUVZxiTV67rhf3pYYncS082o+RuhnJkBMHQfb2a0V6tAFJEOWABhUJmwjt4NxgttWRaCKngg6Z/vCfq8pVVGqbgLUzS1VJONorA+Qng0BNEeE1JEXyPQJgAJ3i7jK3rmaOzGcACOsYbu5KrbBWMes+ih7xTGakKuJfVXwJVJVniJ5Z1Y//hvdQYFLPRR8QBigAbNyzB7kD3DGXzbBzlpYoOcNJOQBc29Aod1FKA6YFyuZGih6L7K/ooYpc3gYX4t5/yaW/SHnuzpQbARkmJxGHklOrcL7Ex/wNyCih5BXipDsEh91EaAPHrN2yOsr26sO1UrLqdH35HurmUzCvvja6YmvWeAAAgAElEQVS9RbPQI1uuRV/7eSzc3qgpSly/7h1tkuimXsfHBbz8ayM8p3VwTUoHc1PTM31a9y92VUqlBPkofCeep+hmjGoLiCovbDVz/UtPXguaVmUFWbOlEVqaT/gvg6Fth0e2HQIwHPGa9GGRAAFhFg3khkM7ArPw4FAN3rxaRhrXiV2IJ3AZjDrmPvfaXI1Twr3htG3kV4fNKvddTqwgQcXQyodTnsGTDT5N7dMoyzPgKixVLixRfZ5V/rxdX4fwK12agIAbgThVTii94j4SKAGQbVjKJ0BDqKsXj206mdlsemVL+AmQr6GMwor2qZ5j5aTV3JdHS+MgK7mHeVafWVUUObkSh031l7kGQjO8Za/LmPM/qu3e2WcFKLvmPdcCQW27EnbJ90X6op25S0nOxiO2QSjv4eDh2B4TkbIJ5YzWnmvHK4UVWa5StdUrszMaJJVF5xOYHRj34Zw8oS+LiQ4fVnudzYf2eVEJWI3YS/ZBtqecK25nCagXRroSOfqVPlNkjQjy198xzvhvT6/2ncCtwUzGaWeYff/yryZjro2ycyxa37bvPe0JuuYrdyZSOyrpxPjD5q90k7uDoZZguz0aaR174v1lt7P/nvZ8IjM/8q/DOYpx2QuipqwJt284j609l8W228AhF5IDCZU1CEMpAWYZTJUmqQmKSnh+H6f/lQN384abEfhfeATIxEgdfnWIy2JHUoUi8GBleSnroycn9ujJC5vOkR2v+hxBedD+9+PJM40IxvBdI2jeQTeGYJgHWA4OxN7mfvXSTWxigSoOlxU7gmKfvi2WczZcIFgEZ5HMPwCCKNft2dMnF/bgk4cCDU+e2ma7pCadyh/EJuF9eJaOQW0Em16GFnYW9iVsULFx4aSwklJsnaz/t3Pv7tgPUS7jYFpOtsTYRXdmjYmcPQBg8V6HxMq9AkyBo82//R7w0cuLS3vy9Kk9efrChodHhmKf55dTu5itoK5kyzVAJXVeFegrRxz/Zhm26/JE2aIOC9ethMVFIO9NVFCWjE+yAQqcSe/4zODd3cb2PJbOjalDa9h9P5gUlHnWPy1OrkmMuYBDxEdqwlKayYCMoiepQvu8fwcWGQz0rDcc2XwB7Ub8qmfDTpcluRA9X6YSZvFEYi6cieZ6ihifN954w95++4/t22+9JYYMgPJBz758fmo//dWv7Ze/+JltLk+sj9LQYAyxdJ9F1Hq0YE+VdQ42xsY2AA1C4/DoDtmG26PbZgcADo9tND60wXCg+wbgCZJSv2fDdcc6Q2ky/dGtO/bm0bFNNwu70x/ZraHYhmPoenbA/NvabLmxyWxJ4BM/AAoBHN4+GhI8BOi3WC5tOkcp7MaG3Z7dGw9sCOBw27HZXMxaAIe3D7t2CJ2oVd8+vZpSFwldJ9HUiPqDLozuzcLZtflgqFLyAA6jC3mAZlg/KM2NPYr3xtqMvSbnsmIE1/lrVU2z6Vy3zfnLpEy+qunPJcx53wf+QNO7Xfn994gfiZApjVhqE3m3SbbGYMzXtdl8ZU+endiDBw/twYcf2eOHn9rk7NxmMyQMBAJzn3hjI1qVnSrLVBkTWBJtsTMIXyODroC+jmfbN5S765pjcpp3HLTKFhJor2JcMX36CTgMD19l/ti7vjehHIc940FsdKDXOpHW7XK5pLwGWJmT6YTg4QJs2VUCNvY9L/ell/TmoGcnRtDgFmZEK4CLdVOAxcJqdXaxbwrukgZw6IxDL6veCxxGHNXSdRdw2CWrXOWbCTikU+5MQT9xOL6NODFCOT/fU3Abe6zOtzN9ebaIAdKKAh302ybgcN4ADhk6EpBRIxomtcqPMzyJrOB3OUhOz5capWiR5Kycrz/RI/ezlVyjuICkRFakK+qZK54IYlLpemCPB3C47aMrGYVjFec5GB3PxtNpObXt5NK20wsCZTs/jUlgpnJvzEaguw0ccgydRUrd3gBWuflqeTqHL4KlKL8N4DD/Li0IuW8FONU8I3hPfXaLFp9/jq5WBg5jHEP3DrcxZukwi5qXU9sAOAQoFbF4gKRseueJBvgu/aF1BuqKDNAW+srb4VgJUoLIkDFR07jxeGgHByMbj5AMg7SOzs2QeMlzwDPGkwFhv/bZ/XzO6L8TsE4f1pMBqTTcYZVwq/h3fGq/39uMZjn8qYJH7lkFMSN50A1Kupdwhu43myEFcxeJcyTfXSsbPtxisaQ29dXVpU0uLm0xmdhqPlGDu+WiNIfyzaCksw9OJInbZ0BOprTtRntcaf8y8y29oXGul2RTTcDtkJrch77uzK4F+LJzBeD2fV2hz10PoZmQaAOHdc7avoiSU1GV6gbXfX59Sz1YXoZjVKmL9C63azvfSdsFhme81w8f/tPxsLAxWpnpva49WWw/zkvsd3+P3Dp3GmQ/dHrvas1WU56BZNm3fYS+CihWKYsKBGsccS8azwxU6kx/TeAwZezyYouBiDHLmZEdlFcfVCDr/33de655/VUGRht9x+soH6vLoBpbPyK9W9keGZnk9L1sseV7u865btw/HbGXO9mvAg3LAR+Mk+Q7VrdEbMGCzgew4M4H8yHORMRnWCkWRt/Pfx3du77AdUbj5vWbEfiPNgIR1AQwRjNXulTK6EU2F2yWy+nCABp+9ugpG6HQItFpV7AoZleyk6WEy8EdD4bgpNWGKQAJ6mc8L6C9T6c9WcAcqIVCmZflBtgE0AjNOCBsf3Lywt595wP79NPP7Pz81FbruY3G0nFDWVp0WQaQGAYez9sUs3ZBa9yLi93rUPCmJ2TmCbSswUuSTmgENNXJoyPqwWQBPtxxZ4CHILdIeeh8YGokxoS6Yx5AuK0bDnpkdIEph6FCUAwtw88fPbLJbGW37t+nrs/ZZGbnV3NbUBtKZaECYoL55sBhdAKEE+6l13KiQaJAEw6ViVAsnCxSgUpgOIIJVRgvyflpAoeueauFVDqmxviGM4Y4TFhmJNhinaGxhsqno3szGYfsGKj4SgEaOmgKmJOjrfkiCwTPMRzabIlGIAKewThEKTlKf1fUD/LPOEjKtRn7xDUxCRzev2/f/97b9u1vvcVQEnMx7nXt86fP7Sf/5e/t53/3U1tfPCfjcMOSQTFOeLkADsOP2AEO4eh1rTM+VCdlMA4P0RjltvUPj218eMSAaDgY8vnm67UtO2bjTccGhyOyT797dNveGB/Y5XJix/0BtQnvHw0JHOJ5FqutTRbovittUtwYGIAoU759COBwSNAPjEMAh8uVGId3xn3rjzSecwCH260dDDt266hrhyifXvXs0XTOuQIjTKxQ7bnSEGdrNsR4oasyAXud3RmwJkYA6QC4ogGseNAUNqwBXFwD1mQ7X5nS13tKrwIOXxX8NM4VT6hkPykHiPIHV5R+oA7bVhppSnB4iZ+BqQyG88Bmk6WdP7+wR58/tk8++dg+ffixPX/6yBaTU7PlnE0KCBoWWYCwJWLIxVNzv2QmELeYJ0qc9dL0Rfd6tsFVabAcws7FJ5rAYctJa7AJlR4Bo5eYOjuGVsZhBQ4dA4mkewLswrOO5Bi6ws9nc5tMpvwDzdflaslEkx5fe9sNroMi6VlFV9yJIXcwxhQ07ANP81jwYuGsOoOOsY+/icDhCuV8YBzuAw7VPCBYq9xZO80gdT2CqOxK7oxBZx3xt68FHKby3rRlcvwgH0JjyHsPKKERIzmDCOOZGIcoWZTesBi0AkUcPa+QRPFNRMnKwKEzc6PEsTSAwRmQqLVljpMeVgEIyux4BYI33OJ3yW5peoOBmjT/CKYpkkFXXnTo5R/8uL4hP0owTy+jOcp2cmHbmUq1d36+AnDI6wUwrI1Xy8/Bonf2p153ULGAumXFuTRGaHLGexM4kG7SVXUdIA69utBai63k1gTzkhKJOpTFFCqgRWdISRG2LVvObDO/8nJ8XUt+hXe9jioJMDuhWQiWIcYdIOEAQKGa40G3uD8c2ejgwA4PDtkRGYmqKmktX1NyL82zQMkpvdYGo9pz1Qaws+2rTTActI/97e5nfOt1wOH1CbB6Tur+CkKQAmAlhsm0dpBHRP9InymZgwqRxQwM7EubXV3ZcjqxxXTKhicL+HWwQ8xmOTjsvpTWd/VHNVitM8XP49cFDsu5mhrpxHjvA+Dav9udq1LC0pq2eiaWnV8gmTDEuwmuepGQKPIZLDZcp1bOjLXtpBsGX/9pr5IRXNc719GuZYgVVOxh05eI/d3GbKKUPFZa3GOh//qe9L1bgMzYA7GntXoq+a4C5bGvaRu4X93+7sPJGviXTvXms6ZGKnhv+RpHecpxnYDDkgTxexRwWEuVrxtLmfJ9aO3LFkDzavXmd0tVXgto23Nz7c+VAygb4j2ZvOhkVzbHNctIH3Wn8DXBTD8OWne7u0wjT9wGByPTlY1kuVgEQG40opQRfkV22v2oLR2Ps/HmnTiLiQ5VTKF3ToajgUwqAAD6Bi/dZNfuvptf3IzAf7gRiL2bg0aZDT8kUHLa6ZKF9PjZKYGoF2cXZGYFUw9MNzhcwfDgIIbEgFvhCGQAOsCxBXAY7DBpUiRN2UgZ+EZvB9bFBgJEgOZaNN9kV10FKqen5/bOO/9m77/7np2dnzK7gu7JKFGuNlQAG2Eb2o6mcxgOY4BmIcLOsfIggyAfgSoxnxgUJ7HseL3YzAAME2hINlHqaiiQANesTD2y3Qr9Xhpb+MOECTLF67UdjAbUuFmu1pyvF+dX9vCLL+356YWtu307vnMHHVfscja3y+mcGmd8dgYUCpzjxAzQhmzCBBzi+1jGiyA+GH4QoO8YASU0xCEo6zo0wTTkKBcHocls4nIpsbOfO8pQcaqo1+R3xnjUf6fg0hus0NFCF0QEA8o2ap4qcAhgm6xC+mdePgYQuwCH0AnD8/XJQoDmJVhymgXUTKrgjKAvY0h1l445/uYb9+0H33/bvvXWmwx+h8O+jXsd+/zJc/u/f/kr+7uf/cRWZ8+tu1nYlsAh5lmLl+Xicb9cXBGUBuMQjRj6LFVmV2WUKR/dte7xHRsd3bbheGz9ITpgD3mt+Xply87WDrddGxI4HNh3D2/Z/eHILhcTuz0e2pt3b9k3bo1tPJBGJrTxJnN1TAbTgI1RCBwOBBx6V2Vqwc2XtlxJX/DWqGf9MRiHZsAbVapsdusQXZJ7BA6fzpdkgcFmUA/U7QNeIxOOup893ouAw/iD+YoGPFo3WOP7GId5jRF4fJU138V/9n7iOuDwZcHLtX5pJEKE1NW3JUmWHhHvNccFCQQI9ePtkgdVEgYM2dOLhT354rE9fP9D++yTj+3J4y9sggYLmzn1Ztco/0wVLLWMVOsr9ny19oRyyz3FHEWDqlx60w7KakI4TGO1pfv8RZYMepOj9ljV8Q7Gof5mIzzsv2igGSBsuU4wv5yl7o132HUdaxNNT9Ah+UoMQ7AON2gBzvjOy55aOXydZUV8SbfaTvTrCGn8NPF/D0yv8cerNqJfyDVgZebQMKlP+26rhXcXlk3T0SXgTOFR6wxLvnc58wI4RBltAAnKpjRKFclEauwPT+Sl8uQqW9UK86LTM7/L2V4aSB8/H1Mvx+4AjGCp8pzPqFJlT6Y4+1ighMs4aBKqFtYrgUN1dg6d5MYcch+mCCglKrlHGHegEU0uifNmMd48hCxWZw1ViqaXaYMBN4Tus1h8IolIv1Fn09Y686kZGIcADtEopv3zNYHDAAej7FSUZWfi8JFDzzKxLbkWAqiN8tD4fdxz02LIlnh5a7Dq+JxN/Xgl3NTQJ7QZNarOWuL5h3/DH1JyCfqXsGNRus81CT+LTU6OHBx0lqFLrwA4ZEfk0dhGfWgyg2U4suFozCYnrHihhjXmw4UQfN453+4TKtasVR55WvaBX/n3socVZNdWjeqcJnDY/lyJX1Olze61G3fjCTa3qZyeuG9dTc2dwi/XvOMZICezWC1sBd9tNrfZZGbz6ZVdXV7YfDqx7XxqW5QhF/kMmBvXeGUDIL9WsUWuPeia3nXD7y5rLcGkVxfXSAxK+f5aL4EDlCtF/wG3B9nG6VJ7jLnrozV8/WSvyv0WWRz5kLyPDOY1HudVwGHz2XfimQKcBzu4uW7C1u0XTJEPHz87z+xxRdNXQVUIGkP6Sgv712B2Sju2rBkHD8v1G75LGflk45UIoL3j+ZzsTp0oH+59wG1+rsruVkl9XKAFynLSJYmVRqR8R+e/Pb3Yd7w3Zid3T9N+eaUbubOy24Fkvs4OAHjNJt/dLhEPBe7vmc50j7vXTvopfsH9z+O6QK8cndZC1lHWHL8948W+k9F9KbnlOaMao5xBV46bHy6ifBco3VkX7mxCdwJdoUInLa8dfqw1Diy9QNt6HDU1K9SY6RIJ75uJm9duRuA/9gjIjY3SPzGKBWIp8sbvLxdrliazE+/FpXKUbDQBtprsWJtV0cis+RDjPQjWwo6y+7KXlu4DDsk2vNZu485wSCibjDxxF/pNm46dOWj40Ucf2dnZc3YEBaAEMCIAB7CzBigX5rm2EQktiaXnsy001AASERikA1gD5GapZGVDxXMWDbZk++i4ljJLCfQHGIhAhdekzps3KwjQkN+vQDHAPQBlfXZS7thyvrCz83MyCi9ma3v07IUt1h2bI47pDdgND6APdOXYGMTL+UIXsN5zU+MwwEP8PfIGI9ANA3iIIAhg0mw+Z4my1odKyWJdNP+uAUUGHIrouIMoIY6/yYnM4sTJWQuujbpkCsxGubZLmnuJnILkcpxwHrwRigOHaOICQAZjgvHk2vSO0NJJjBIrZ8NL457ANUsoux1765vfsD/5wffsrW++waItsPwO+l377MkJgcOf/fT/seUZGIdL6jhRl7GjLpEblHJ4kxBtvCjzAHC4poYb2BQ2HNt2fGx2eNc6x/dscOeejY5usdwa87HuAOwEbLSxba9jh5uu9VDC3O8SOHxjOLLpampv3TkmcPjGLQRXXbJsUe46WaxttpCeEfbEwahvx+OhA4cDG/WkcTgDuLiG3mDPjgAcjgAcoqs6HqbDUuVbBx0bDbpmy669WKLbsgOHDDgQoG0JXot1COAQzVS0T/XH9wD3Ri1PDoA+kh6ZMV1cyoabUX2btt8UycuXnQL7GChf99RoM1f0DPKQih1hfS520dL6/a31Bz2uzeWyY7PZxq4uFvbs2Zm998FH9unH79vjhx/afHJq2w0YhtKcJcgGJrFr0GbvjmPgXRWz3c571HM2FSh/zQeu5c+/P3BIYNNLlRk4wt9LwKHIgexYQsYzDiRIF8DGkWFJGQP9+woNoAgYTsmm5bhzn4Veo+/xfXBzu1TOtbQ0a9XbzEGVcgu7jvir4oYQt48Dhu/vDqRxuFrQFjAw8rJdPUcES1knc59umMdQSKywaYgzkOI2qXFWeKbNu/fv09pp4qQZGA5NSW+nzEZGVX4hJ+acZYb7h21bzm2znCH75NULzjthLIBAF6zCDBz63IfGY4mLWoxDahWpRF0231n1oY/QAg4Z1JcpZZrJPxsajQEaCvDieidwiLd6a2A6VXCOwIIbsHw2Emm1DN/BStzPYmLbyRW6Vr0SOOT4+7l6XeJCayaBggWoDL8uaxpH5Of3Q0AgsQDDQSQrMSX1GvYgB1mJSVrKHtM+KIxefY9iutBFdFCAb1dyyZZrW8NnxH9TM3JoNhpaZziybf+QZ54jSkwGsrEZmPeHYxsfHtjxGPIaSszSr/XzBiMRerv4PM6m/CPAowkc7sMDMiawE1UnkF2/yyxMrZmw/cXfdFYwV/pObknj3/xMaAELqKRtqG8qiXFqKlPyxH1Xms2NzeZocHJuk8tLuyRYODVbQU8VHXzxvzX3nipCVG3CFiccn7qGGxidN2drMw73rdfXwVj2AoA7wKD24/Xxgo9wCziM7vWRtKUt8/VPHzYFArI/yd4HiykaShVco9q2V94PJyxAukjOODvPZ1MJcOyT7AjHTDfPmL1jVfQu495hTyNBsQtSlqRMtpE5DnMwUCutJuk8IvIR87S+J1dC6uE6HE7nmIY3yBxBgPNTy9dcJPL2s0eLvFbYsZhB3Mc/vS5w+JrOzvWb32+5hVyXYOdrgJFs9+4GqX179QCuExwHzSuBTxfsfV09xuZ3Rybs5QCrKhGdcZEv4NoaPu9+mLYyNbnMrGmhC4MQICA1tWDkqV+hiC2PQT27NEYsm0OA3XDhytqtLI6vjht/hdVz89abEfhfbwTkuskhUKMCNSvAhoRDhv9EQ42HT84JGp6dnSkoBUC1XBJcAasK2Uq8DhAw26l94CE6E0f2U8xDdf5VQBISBJ5UQRDT6piZR3mzWVi/PyRg2O0ObLvp2tmLM/vd796x3/zmN2p6MpBDEQAZvif+m98N0JHfUUWdA8ALxoFYfXBKpbEUh3PIKQQwqN81y8QCHCygZCSY3GaG7ha7LPrnQyexAIc8nAUmyplxgNdLa2AvoT13eXXB8uwnT09sAWB3dGTPziacw7P5QkE0tSahNSdwjEAfWFzOnIuzUACybDh+F/OEvw/6I34W5wGuh0CcTXK8S3SUejPT2Poj564G3LFGWEBTklLwScNJ7lCvLxhHWicufOwsEPiCALK5klPHQDE7QtdJ14MCijpaehkc1sBwSKakOlxjrvss+QXgxqqcVLIvcXEPHr2UlgB6x+w7b71pP/rhD+zN+3cZEI2HAxt3OwQO//Mvf2U//elPbHl+4sDhwIlOCTikg+jOoWvfcBjo8K/N+mCvjM0Obgk4PLprvdv3bHB4bL3RiAHsCuBwVwzQLYC4Vce6/Y4Bv/vO4S178+DQFpu5/eCbd+0NdEM+Gtmg27EVSjiXa5uuxDyEFAFCGzQsKcAhgrBBz5YLAYdkHPa6dgim41ABCRqEgq0E4PDosGNDsGFXPTsnmKPzOtYVQXgwmqlHtxVwiCZHGTT0dSDgUPqJUVpf1+ouW/hlOYeGXdrHSmiZ8lf6Xi8x/bufrR1Y5S/V7GjYiPDX0a0bHDp2pUf36YXZl1+c2L+985G985vf2ueff2Cd9dy667l1tjPqt7KwnmMGMFh6kDLqTfA0QLcAX3Wfdb/q3mSV5Je+XjY69LX2AWQxTLLIroG3b+x8TsAsjfRQAIfwndEgpYJXW+plk8EYchEd6PFuWIp8iiTKxYUtJjPbgtnGPeai+hh9sGcigndwSWOVgIT2GnHWmNZfeL3tWCFlvePzWYvMARkCVaWs2AGbchD42ONsK8Ahmtvgi/tMmghei3utvnk7YRN7hTYOgBbOsgIcunPswGEzAPQJKjZX/477zntQYEKwyb0DN0DPAmIJDQmdTSZH8JkEHIJhxtO4yEp4eRE0udiYZBeozVJPBYiIUuUCHCoYjxgmyip1zsSfuhj5fGUveXDs2iGeKi3lfPQpCCL4NuOXtIBDstuiy3aUKusDKlV+NeOwPPs+4LCl8aZuypUpKDBJcy4QNc7YFhgYa9X1GCF1EN1ZNUwBSHKRekNY2YYCuIakCxZqdMAN+4MN7Osk9B65DgrLFgxb/anbUE3BOmgMhuQZzkGA39hPOF8MOHjPxuORjQ/GNhwPbTjq00cp/qNjklGom7X0uS5akjg5AVLj8vYeb8bLXDMcI69IoH6gxqb6t75/2EW69fmCiXhn7FbqoY07yHYjudZTgz7X5g7/HQlQsmVta3M0ZMO+QpOTydQuzs7s/OSUHZE30CoHMA8qt8cBspM+1/EMqOhhc5lpkbYJVmvRxwy/yoFXH7GysbLdkJlL43PNOdq0kf4mt+NlbLPWelyH89A6t5hgDn8hAFBfk8HSdLta7bLmNAOHhBSLLUp7woH9su5fByMK4NABPu7drLFYAHj5hnFW79DcYzzT2PADzqYP0JMJOQCH19i+cvaFI1J8gDirQo4gxsXjIt1dTFDxO3heSaC5McM50abnSnO7sxa8pD6vK5rPsF8ePOGreHbkai3Zoc4/PT17pRezF0hq3czrOoQZxb0uMK4Tes3q95c7O0K+6bBKpQax4BvfV9ZqJXprrpp6NfkOXu8Z/VC7ZpFf5wTGPIcRpsEKVqI7cSVbH4K2sUIaG1qZJ5bFIQgOBzBR9IvzyqxzTTLtHvlxeKclwgP05fNy89ubEfiPNgJ0JLYb7jmCa4jsqfsG5obZbLm1Zyen9vDLEzu7uKQWFEPSDgJ+aK4hCVzBQrzedrLoHLiDJAdAmc7QKAtQKj6nv92Vd+Bwnw0TfLaxg+EhAUPEVc+fPrf333vf3n3vXTJLeD9dABZiZAT4FYBF2OzMCMz3L7ufBce1QvAegp4s104aiB4EtkuV4/1yHmWIyPBLBzIdQAcP8/vb9yrmnwfOLiLc70B3bmlfPH5sT09O7exqat3hgY2O7tjzs0syDC/AsokzCM0WUlOJ5n3IOQAQzLl2cFcg8ZDO+BiC49DQW60IGAqMFGuAWW13YEsgWRzE2kE4mOd8Vqw5T6bl18MRj1IrnulsgiONQkkoq+xLsYp+T8DBdZDk/DrjkI6GGJLx0+lLE3O+DOCwZ73+gK9hvUA/cR3nUNKoYkKLnVoF/nQ7G/vut9+yv/jRn9qbb9wlCx7A4WC7toePT+xvf/H39rOf/dSWF2iOsrZ1B8AhVLyQ2ccVxGYlqwI/XtYmPGerroXYa+ND6xzdMUNzFGgdHt623sERy7LAtkBgtWan7A2Dr+FyY91B14bdjv3x8W371uGRLW1lP/7WfbtzNGKZ8aC7ZVOI+WqjrsrLjc3naMaytdGgR43DWwcDOx6JvQGQEexElMQjOGGJfF9OOFhxaA5wMDQ7OoC8F1gjXbvyMnEyF9weBCMMgDb+G991gEYtPTGZGz+s9IPDi2GI5kZNRkjDT0uJxJf5QNexGb6KD1XAilcEQXgfQPVgVErnkRbSWQ6+Q4XWsWs8vJ3ZZGsPH35qH7z3vn300Yf2+PEjm1yc2GZ1Ytvl2robb2pEPUCsLdhmNULp47lBLskAACAASURBVHdt6kqwWdy9xnfpDHAAoIAHFVIJ5jNX+x6wtQS1BIebQO6+wBtBsxvA5jR7gpnJjEgMpPgAvmbuAUkAkrZ9wMAOGquXk0u7OL+wy8tLm86mtl1Cj1dd6b0Gtow7DUfcrzPtC3HEWdP7ArTm4qz/yvgqRzON1c46jCrZQMkKszEFsgRGeg4czskE4nyCXemlu2EJi00rYKQD076suP4iiCND04GksG/XAoc12M7lyfviorD5hf3TcVH8dmyhwVGp6A5wCHsQjENnx5Jp6fa2BR7uaMTjyjwjYEh2GYe02V6GxzOmKHO2Z7VooLhcQjo3CIpVUkOAQARzWOYt4BCdfG3YFzeHUhc6MaS9qzHookybwCGagOyWKkdtWrm7xORv2J4C8NTSSZVXim3fBg61OiKobNtbJ5NQX9Ibv3hiriT1uHeC2ZrYWRHcu//U0C9MwKFMn4M7LKLwpMqgx3Osy87KQzMkdwdjlievoykQE5odGx0M7WA0UpJuNLQBEk+O+mEK1jjvHZALD4vdhFmq7Elet5bt2S9qgK8Afxr72jNWbDDinc059Cy5x7b1cV4rUZ0By1hPeF322FnLaf/m73LIrQnMO1OTUmDbDZP68NufX5zadDKx6eWVLa8mtpkv1F3aGbvch1t0kgdAHyxbkQekaKNIW6mchToYF4BK5w/ujQB6MDUdSW+Dg9luvAw4jN/lCgMNShkQP0Jwb6lJYzWEdUrLmRa2zK8RgHtJKBX0P51znsxtAG1RVo+vyGC6Zu21gMNyNlRJAIGTiTmKefFDRciHXz+kGtqLtjU25ddcdlGajMXhWqotFqXeHw1SFP9o/fo3O+ifr6umValm1W27l+kIn0qNgvItN322jB76u2hfNOcNoDFuKOGUvE+361tU8hS2oT/Df3/yauCwRJ+tgc0NN/hF10CQjQ3acpSuc0RfB6QTsKabarw/lb6110Lcpz5Xbzicr8iO1P2ijeTfsoP07l7/euAw32NxDv0CBAxdEyKcxWBfVADADydhEmIGwmAyy1sXJsYFjiLLvkomxj2rGK/ELHwlDtie11d+YN+o37x2MwL/vkcgtEPYOZl7VI72dLm2J88v7PNHj+3samaLlUoWINDf96AeYBUOugGcPAQd6HxXgrCaCaqBo16D00FdMzjSAcKhxIRO1esBh3T8ul1bLeHYdu3Jk+f24fsf2oNPPrHJ5IolFgBzCDA5CzB8dQI21BH0jsrui8S9BPtOGcfKPGEzEtqo2m2YQB7LYPx5Q/PFD7p49gJOeokyymkJhKQuzjpmZLjw/tFwzIA4//D7+mAebmwFbRow5eZLm8wW9sWzEzu5mNh0tWUpD8p6LtAtdLG0CZBV1wgL5oNwTDRfEODGjtQODLB8OwGHARqytLwzsAnEshdzOYrqjMOSInbpJpCXDvpyblUQNpd36/yS7Y/xir8VqEbw58ArPXCwEjwz65wbMdpcVJqVNM4sYoAsTUP2w/Rjh2xbAIejEccI5Y102gdDG4zGLH8Ec0k/KHNSaRoemf6J7wOy6Gxjb3/3W/aXP/pT++b929YHqD0aGvTqHn753P72F/9gPyFw+MK62GtgERFEU6AIZqSCO19HztrgHAVwOOhZZ3xk3cO7Zkf3bXN4x7bjW9YBcDg+YJMXlMUBMGQJcGdrw+XaOv2ujXpde/vWHfv28bFtuiv76+98w26hDHmIRJ3YfAQOl2ZT6B3NoUVqAg7HAwKHR+iePBA4I+AQ969OyL2B2MrrpdbQeNixQwCH8CmXXZs48Jd9FDxvlJKScTgAe1FgvAglTZBK84ZkQPP1slYScBdaYvt8rbzPrs2Cp033+v7ePmfS16NfTywRND8KaZUEGoatoW3o2OxqaU8endiH733CxifPnj6y87OnNp2e2mo1sUF/Y+vF2jobjJlYpmwUZOhAqnKpXsBsKVPPWJ1/lJfHGESCV89a925Ux2gdvtqJUtInlcyGFxoSAz5H4bvGiOUAImxpQJkUPxAhvXaCDkvp9hSahVcot7u6YtIIkg1rdHan3cMYu7Zt+KGJ7UPpCeztYCKXEDnsf53XAJoaRjkBrXu9hRTMtdcSO4a61mwdXWdXYDBZOtwrpcrsLpuAQ8FertOWgWufb3/ccluyW93E2hKwzPGHIWO3CJ3DMkxR1hpldNVGvQo4lH6Zs+9S0kzXDVCTRsO20LGDxuFajEMyyMtnohnD7wccNhJGBXvQs/oubE1fJLq8K7QMtGKeYApzTWJ95sYrGjc0oekMIS/RV1KrVF3l50NzFJQq/08ADv1eQ/uS7PtgHHr8SR+HQ5DKIAvb0MEht1lxFkcMXZmjfijSdNRVzHGJpiehI1eacdC7qI3LYu/B8A9Qijy0jpfTc9jBkqXvIybhaAjAsG+jMTQL0UjFVy2T12JZoWpmvlJgDV1m+Fy0c8k3UeKx+l15AXBYiubh3p1dYvgC4DpRktsvkZZLPBwYlPu+WuO17L4bDdgyO7llQ3m3UclBdqZL2+BaIPAuV7aYQc/1yi4uLtgAarGY2Bp6kcuVmNfUPNQZ0QEJAH/rgeWH+DzSh4L9ie7k+NV6pjtK4LsAr3pfASRG8n3f6MVZ+KrkXRnbPQkruUzCO9rSEJzW7EMowIn/JVypnEK8zQZIVppsBNs5nYHQIOc1097xDxNCveZ+y1jsAIfyxzWOCRFTVn0Hq2pevzi1urz7vvU96eDjIhHxQ2MXGSwib3WqfAGXO2EyvmI2/kVVK7ExyUmygOCfrnItrhZJgzRfHi2m4arJmuv2rBc08Tl4tpazuWOd3ws4bGUP9gGHrwMAxtN8lffS/lXSiQYxOXTtgS3fkZiGeW72AYf1fv7wwGFhgzjm52F+bWjCQBzPmMpxUjBMB9UNpY5ebVjMAY5mlTH55/kbP7DDjeHB1NSiCAfnq87DPkN289rNCPxHG4EQbI4DBAfWdLG2Z6cX9sWTE3v2/NTgexE0g0YZG0IoGFaSDgcqSiI8gGFmtQaOGQiik+TOM4CC6LyL94TWYRzc8mW9c3HbZvthh6w+OuE++eKpvffeh/bZp59S1FmENDDm1uyaW2n/ml2w6WB02FSkZBGrhloFOnmE1/LXwpwUcCjWobRzSubUGXHh2IVNL+XO3p0Y4t/oSF3KS3zhCbzU+KL8GjqMGJuq4wbgBE02V7ZYzGx6eWmT03Pb9AZ2OlnY04uJXa22tur0WJYLtiUA3oWfodCPHbgDXZp88GBSiWg9D6GZKDZlLlXGfKMxA8Aj3ANYn/IZ0XXamaTBOAzHmzZfdrsNDPJ5PUglE6AFHvKE8GYnKrFSIEqWoXeIdDUVsmm4ZhxU0LUAjMLxVVYU64UJYWfAB3AI3T5qHALUGY4IHCLwAHBILUKcVyFuTxLG1tZo9AFNxR5cawCH3yZw+MadI8Poj8HQ25ozDv/BfvLTn9qCwOFKzVG4n+DASTz6lcAhGvuMDq1zAKbhPbOju7Y9QGflW9YZH1h3MOBcEUDysikwDuGLDnsdAoffuXXLNr2V/W/fuU+Q7njQ4++wlxFkTZfQwMT8qokRSpUBGB6P1SQFjEPM/RRrYIVkX9cOIUQ/gARBAg5HHTscmw0BSq66NsPYu+MZeseYN+rROeMQ98FSZQDYpUpKDm/Ym1hD7a7KbbsdLKTmXta7mg73LhjWdvj3+Rb7/Y1d4LD9PgHmAVXQGpXSPfo/3a5Npxt79uzCPn3w0D549wN7+MnHdnV5asv5la1XV7bdzrlmVmAkYg1RukAMbMRyCI972x6Eu8x6vu8cLY875DbAZzxoDcZvvV9njrjmVgTQr4YONcYx7plR0ggAe95IKicYfBJzx3l8HtAfQHD6iZ5gl2U2W6xWdnEJJs0ldbqWizlZnYVd6KCcWDQBiCkA4r/9jxg0zloub4tAqa4ufEb93/0nMzBicPN5lYPHPWCAghutgyAAyDb5g/Is6L8aOCRgnO7T/9Fm9LwaOMTDg53pMx3P4uNE3WEOvpDcneC4gKRRil5lIWotmuQXQkuMwCHKJQEcbgAcBpAXTB7Mjc/pTsOJKrOUbUCbcVhKKbU6SwFS8Xt2VN59ThxUI1cwQIJCFqyBqfDRkJlQIA7gEBqHAA6VeBLjMBqJOIlLzVGm6Kr8B2QcOmhISxOg/cuAw1ySVdb0uoDapWyVhjisQNiuaLyhseUTFuA6ACpVfXTRvRzrBveCBidscgJQEEAhSpDVETnYotwf3Y4NR0M2+AKzcATgcAB9ZfmNhI3iFthoj54flxteVkwJFl8TfIlKhmB+ts+Q5kppwOk7by22reh/5nEKm6hgN0tAqOmONiv8C8guwJ/cd27l18K/xC5CHRCqAND8aTaZ2myCTsgzgod4bQWNyNW8UTYuwoDqdowsQ46UgCuW5Ps5Gf6Zg5KKF+A/N8uAc7KISZhguerJdsarbZcabDIdIOUcab+3sc+LvcFHfByzdFpDCqISxQRLtO8rI70lM+UQg+RxAljV3bm2bDuhRrBV13opeFhArQrGVeAw2XIHdNv327y2n/NxLAXTOH+HYy9itsLvTPYqfKxCOHOQLg22zqUW/sKBqCzJ+vZgXTrAs+9szOsikjJ5vbTnx20K/fsC9qc55DD6Hu86kFx+DeDwNUqVlRXKP83Mb/lNa+3sdRL3WZQ2enrNBvHlXzYPjFdhqUeIk+7huu9PRNByLTALmmzD/IzNB6v34fTnAONKmAUTlFDNxvGqASiBnT87lguNsVOrWf7mWotxKYELysoxSPRDVw6YG9Ry3MTBGkKZEWI0TMWO47/fib9m0m5evhmBmxHwPYQdKKahOgd2bbbY2PMXV/b5k6f27MWZzZfKTMkF0wGn0kyUigDQAgAmQJ8xBX19Zw1GsBHZL+7zSCqo3LCULFOPJTUIiGswcPJsmTPgBACZrZZde/78xN579z17+PChXV1dkjDBDskBdKJ8kye4g0quUwSHlPdJQoUz5tZrgmECN5XFEIgXnV4V9IfVIrDmjBcCgCXBkXWr1GwGmoIogYUWD8aMz7Ct3ZFzFnwwQBdAicpL77BvA5Q90UFe2WoFxtdMXfCmU5tezW14dGynVwt79OKczWxW0DjjxG4ZSK/pUBsbT6HEmoynlCWOoCfmh6xKNj/pk5UXGWU8J/TvAAJFeXJDKiPmlN+tAZF9dtueHEItD7nR4SwrsVTHWQ1EwKbygISAmBqbEDgk1QDPKrZVdu4oiO7leIRT2AxGLDcuWeAq0EY6OLAZShodiATjsD8cEViGJifXOb4Pz8wye29ohiWCMeI62Nr3/ujb9pc//IHdv3VAIBHAIeDATx49s//881/bz37+c1ucP7PuZuldlTE83hE1GB+xwDx4k+TKxjbYhyMEoYfWGd+mxuH2COBhBQ7B0GAJfLdra3c2B2yCA4Bza9+/dcfevn3brLe2v/rWHTsaDuxoCOBQQOhivWXSAM1Rlit19EWAdjjqqVT5EOuwJy3E+YoMRczXEZiQPYwNQEIFamMAhyPJjkCfb0EQu9IwOJ54DRqHGNMt2IkddlUWO1fBQ/ESPHAJIF+BU+A+++EsDcH+38npfhkM1oBhdt66410CGCeQ4gEjSoRL8kNBDf5PXd/xPux9gca0IduuTS6XdnE2tc8efm4PH3xiX3z+0B598ZldXpwwEQJGNxln3jAJTY9oi7toHBENBgSWd7foxMtIvbCjItDg2lds6JWCAoBirAI3C4BFe0oN6LiTwz66z1v8+/C5E5uPzOW0p2PfqVM2ZfZdQ9RtRYCOhK9C4zDClY511rBnSJosbLlYsPzu/Oyc/80mCpFYjntxliISXw3gMG46GmJFMsHZz216Rx6fKDitLn87AJW9qwFzrLPw/fXv+qmwj7E/4rMOnMGGQToCcgXeHIVHlq9fgeQJxIpYLQVeMbcs7abGYV8dj3mNoEHpjGRZd3qNNxvBa4CfLwMO/XGFMTnLrezkdK+u47pdL80AnnH+cHKl8mGPHdiggSPmpYYp7ldn3BhRLxPGl4esRcO2+hwUe1LP80bsWtNPlYJUBqKC6vpaMQ6j/JX/xjNgfNnQalh9CtoHn/suTpyN2Wxi2+mVbedXZFy2q+UatoY3GaBEix0VoDrH3xmb/E8BUZwL+ll1DDHSLF+PZ2uAGdIyK2yyHXNJAeBUOhoc4QBz61zLHXDILJqcDNDgZGjogsyybv6RdiH8LpzN/QE0iHvshjwe9GzQU+KTZP/EYtYzYA4kRcIO9FHFllZ5llFw56Q0c0uuXYkQFBOn5eV7oeAWMXKl0sb3pa+BPGTZ31TSUPF2qc5wW0VtQj6L24mQ+fJsGvwP6N5CKgZ2cD6b2Qx/wLYGu3C+sA32EkuRtS/IKkwWJ3SyK4MsGvtUDcx4e5wHheVIZzpsXFzWfeY0cnVPlhd9u8SCq5ZUt7kDxvgudPRiz1lewDNPxjVO7Tz4EQT4G/RXbMRsiRPbOwwCv7fqagdoGqz+5m37vbr915Wv8zPiZryZCsE7TyAX+5tOm0Sa0ne6DxNzkRqMxH7eAS7DFy/+T/WDNKN1bup8aJzqWoln1KMpkebrodxXlTCoKyWtmbQktJectd1aB2XkAsj2U69pq9P+LMxGtU0sTEfc4X9/dt4+qZsr00Gv9qbdedNrvlDK0HyFlKGOIMgHHG5QMsGl/CpewyQ2S0LqDew4uIkKyY1bnrg+OgKnDBzqdrymo3xp6s7o97uL4OOaycErh4iMM69KbUGV5IXAeXSTJN7sjppKuby0xFkPASYy88OJ3y1lec2puHnbzQjcjMDXGIEdg0lbBtuA5hgAYvo2X2/t+enUvnj8wp48f27T5UwMJuiy+ncGQw52DCCYBJhTAsMFTxUrhjMdroeDeskOFWaeG3yBBn5ND7b7VPiXbQOIhL/ns5WdPL2y3737W3v48BObTC/JhCSL0M9U/pdTvMMRy3qG4aDr7qDztiLIBu0XvgbmUzQNcSATl46uyqH/h/cCAOFPEQOPsg00b1JzkQGBQ2lCBtOnZI6hE8iyOjQNHNrBwYF1R7KWeDN0DNG5d7mc2eXVJQX/12AUdQc2X3dteHhgT07O7fHJGTvjooyXnUWZ/UU1t8p7Zb/rwd8oD3YBdwBlKJFmQxgXIce1lusNg3YJl3uJnessKoupMnQhOlkDJmYv7L53AvRzgMAh2Z+pJLlAjVgzmnM5C9Eds6tSZdG0GCigPJdvcY3OspY4htK4xHjPlmsGUHg3Xrt1fGgXF+dsOEDdMOoeDgmSoSstghY4dLg8NB0xDphDQkAuQI4l+oO3v20//uH37e7RkCw+XKNnK/vws8f2n3/+j/aLX/7SFudPrQMtIWp/IUB3sCCc4giGfD0xpMc8AjgcDqwzOjQD4xBsQ7IO71jn6Mg61DiEJpS6pbJJBkBDrGEC31v709t37Ie371i3t7Y/e/OW3RqPCfqhuRh8l+VmTYmC2QKaitqro37HDodduw2dw8MhQVKM3wTA4VLzeDTCeujaaqNmEwApxyOVMAM4xH0sPUCKxkRYV9gDK7BjsecIHAKobLJOa5OTRkjQSB7uTbZe56t/XdtZghZfY67jVB2+YNZov3Y90HDMrFLlYGsZCMKxBRi4sfVyY1fnC3v48SN78NHn9smHv7VnTz+1xWJqq9XMtltwSqDvqPInAQkIW5R4ICknEgFYK+78c/0nHTY3i97IoY6nTgKts5ANCLAws8Rgf8IPLeERbYyPSelKLwSD9+yAXQT0gXGhJE+MxypjTixKzia/p+e3iHuDzigAf5QgAyycXFzY7PLSFrOprVeu11R8Xrc3HCbBFUgq6ATxn2sjiLpwCouoFdC+MviIc4ABtn9rebjqU1fdsEJhM+N57OdPZyB9Q2TDAJwBOOQZgbVDrZ/yfGJ4+cyXIKvaXZ8Q7nNooYLhBdulbpdKNtDC0rZ7pU85dku2vzA0dda9xki4vS44XKOzrM8FwLKFA4eUusD31xCWJa8AQaSNVGexxLjhn4AdHk1flIDyzGBdEMoU6nmjmUQ8hwM5enMS828DFvn9rtMIsFU6xdpNDIPYVRl6DWMBovSl0FzCk7A4arZL27BMeaJybRheDreP+d4hbrJ+MjgQevOOT/oaCaa+A4dRdoqYDnq7TKT5uPqcaz0JrO12Bp42Jve30TiIjaS5/+PsDv6/s0R5XcyJgEEAhWQXDkYEVaFbCHYoj3GXYekPIH/TtSGYhaOhDYcD6UlH0jrGxBv2ECLwLurBygsmHyC4qHIB8SU3gSuJlD2sZxmLZpyaWco6l+th0mYI7mPUxXsktcHoXevEGfdh1+kHAStw35N6xe5uIZE5gw2cTgkWzieXNru8oGTNeg7GrtuF2J+RXWuce/zW5v7lfCe7uQfsClMGoLOeC36d0hAnM7s1SHV9FuREXxRr7JrkXtyyWJAv19bdBciqBmPEA/S7XW6o2i9n1jWwkbLAfEBIkfK9lDARrpvacEvXzHZRzfZenqDE+wHQM8uXmg9Ft3CfK1w7kkbZ9oaNc5tUJBTimGvZ6Eieye7rzGi7ShrLYlxb66SVjE0JLMU+4anXNaZKZddZLfdTSwcCM1KZFRLNuziaHtnXkjshwdz2xeR/lUi12Ck1bPsawOHvy0hrfz5nH2VfcFtNGmfVhtGDxMIuzUIaG/n6zDg8qNJ8pPWZmPIQcd0r2JgWBrNOe7KQETiXzHD5nmAw6u9oWhK0bzUzic57jjkjXikCleFnKMDQ5yKP3XqYm3/ejMDNCPz/PALQdkLZQd+Wm62dnM3s88cn9vjZc5ssZqmjcQA9smMBHoK9hqxwZEiZ2XSjTr3CUrZcLBTBiPxTnLcoNfHPwMHD9cCuA4gmm6KM9WqFUr4X9q//47f25ZNHBH0QhFfQMBotoeQlmIaun+flycVmuw/E+41ncy076v6RISg9xSgXDqYkrsHOfSm5IuZgLVOAucV99btig0noWaFfiD6zdNrZlHCWAVjpEIUUVZ+fdaFGPuvz0xd2en5pg9GhjY5u28VkRgbJs9NLO72YkAmmYLvqSAJAyucQxz3AKW+AwkMfTSrGYxuNRmLorTdknxEwQ0dsOLTR2IWOH3l6nhBzJ7IEVs2opzFOMZtRmuzskMKucJYEb9qBQ7EoAjgEGOpBojdKWZO5BoYd+H74G+MN/SPNLUBCavkt17blGCs4uX10aOfn5wQioS2HQH2AYAXfu4FW4biAkQANwZDjecgSSuk0QZ7jB3/8LfurH33f7h6OWEaFtTHorO2Dz5+QcfhLAIdnT1mqHPcuMq1nW3nvaZ44tgk4HHipMpqioDkKGYd3zbyrskqVwSRytinm1wElMAJ/ePuu/ej2XesO1vajbxyzWzKAQ2gc4ouWW7BJNzabr221xHhhfAAcduzWuG9HBwMyVsFCBjNxvhSpB79HQIwycKxlAYc9lh334ayv1rbp9Qhkl4CKzR2wv1WqDKZeGziMkv1qMapDH05kSZYWP8wZcX9I4HAPaFiDmvDvpNuMZkxgkQ5ZgSewebUGGxOszwE7H2NPsXx+Y3Z5MbPPHjyxd3/3nn388W/t6bOPbbsAsxCfQ8MelG4KIAy7i8CStoMgkwOHrr1KL9T3H4FD7+8Q98vrtBzKHOsUYJAgSgK5aJ8gR1CZw+FPEgwm+BQsJ7HSdS3pyUbwpwY3hFm41sl8DF2wEqxoTNdLwN8CNbDvZrO5nZ9fEDSkwP/Cy+92As8aBBf2lvukFcBK75Fl5P9v26hsM/MYtg/qnRgjJZAa510MaQlUBWwqmY57WJFVzinswgYNbdtXV+UtnneFRi/qxK7gXZ/VvnKGmLND9Bs8mr8PzVHwHiSvAOBQFzOCVfztyZ/oRM8B8e8pf6eN9brAoQOchYWZtP58om07n5ghOeJMrBy6NoHDclMpthVwyHOXoFicnwGKFgS0svkCOExBaoxnKZ0ozxdo2h6jUubZmfIOluvcAkP8wAx6w4YmdEhWwU56sqhn1t8AOESZ8sS2S3W3zWSNHUCEx0UNrNu/r80BMtjr4IVr/fKMcRZmZ63qAbESASyqWoPlpl61scFJR0BZoHW8zh0TgAU/61rPXYD8roGH7+lDs3BEFv8GjbuoUaz3ww4iaTgYgFU4JEsf/ge0DIOhF2CECCpe+caKDe0sspaDlZfAPiSmMnDI5igluRHnxPUHRegPxv5tx/TZNmTgMPCBAmImLevi5/UBInsjOtjkKHHedmy1XRt8GWpnY65whqzWZBZenV/Yxfm5TSYTW6PBCYFmBt3Fn8sM1X3rp+zDNH+NJEC2p+09HkljxzzcqayJ5DL+Ma5Z69pZjQWqqhUIbXtawHNB1w3b3LCne2wQz6VSIRWpBt3Py4BDjtU+oJV7xRuTpOQC7ZLb3Eh2Nc8LlX+/8gf7ivs+mN/u19LUZYC3lUXgszvL1u/9VcBhnHEa013QUECvdlXjJwHLmox6XhYZB/dl9SsHZH1+uOfLenPrHnET/T9JEhSMqgChzde4t7KPrIs2QPxyf4Ll/GxAqfI1jMN8eDccoFfO3Mvf8DrAYZDr85Xan0skwsYXvgzYrB2LW4uG/kBdlPr+3Z9SxtByrGMB0ZAhrxkBXExmyT5UwfpeR+WIdEgLaKjy5LSWFHwRZY7FBS2kWtb8B/Tpf8+Zvfn4zQj8+x+BnP0UY0WGm1lZsg3Nnr2Y2KdfoCvvmU2RvaS224YAUsn0xFBBd4osIegEik1HJ4eHbjTA8IxtlPoGu6x1jhbb506UnC6VkJYGGnS2daYDCHr29MT+6Z/+yR588jF1/mD4+ujGiqyWl8oKcOnaiuWACgjxJxiHDHJTAxOwFZtlLPoMnw1/ej0bj8diC/p3sBFIOsTwu9AFbJ8DspkSosfYzpYLZ3MKaERQDhALJcp4L3W6bKPXEORttzafz+3Rl1/aFTTm0FMDbIb+af6ihAAAIABJREFU0M6nE4JZF5dTlpuqVEdAQ9h36t559+MSboYot48PnlHdk72jMDonL1QSE1p/BO+2ayd/6MxReJbKSlkeuz/R2jijy5njZSBxRpGpXueLbMkqf+5Z2R51/OhsEFjEmG1sBQfM9dNYssmsvRYdng9jMEdDHYCxnQ51k+7cOrKzszMGO3BwUC7VBwjHEtKtHYPRx9JvMA7XHGt8Ft2It2iD4s1R/gTA4Q+/z27F6GKMDo8A5T749LH97c//wX75i1/akqXKYG2Kcchyl5cCh5ikjW1QQg+m0OjIOg4c2jHAw7vWOTy2LoBeBw6DcQhmC0BE7k0Ah3fu2p/fuWfdwdL+5L4Dh16qjCHG84FxOJmhZH9jKJkfDXt2OOjYMYDAEYBA4/gBYMRag99wMMR6w/irBBdl8GAcorQMM7MGcOiSAcE4ZIlWAg4BOqJUediv8w6WpCoZahASe7ltk37f5PDLTgGV1WYoo76bdkU3xT26Xi+1h/oYj5XK512fBftoaEPujauLlT188Nze+e2H9t67/2onzz+w1epCLFFufYyOM3w6SQuVWn2yjQAOI3qOcXLLrhsEaLyunV/jrtvAYX72HPTShAbuhMtln9D3PN6DJIjsqzceCr1qjozYudLCFWgC2wRAmSAmxsxLllXuCXmEAZ8PYOF8ubTJdGrnl1dsfrKYLbwEz69Lxo4SL7zfHEimILCDhkQZJMKbA3mIgNGbBVy7Fl4HKPMPB+5a1qmDZRoLH0gCpz3bgAGNvdQHI0rnAc4IND3oo5wTeqjYy8u5bcE6ZNOvWHNi9Eors44Dl2QhdQAMcjAW70OXWujJUQ/VQaSiXYi5DDZ0krPz3zf2WYxfa8Aac0CQKJVCp6Ra7GUDY3R+ZdslGr/o3C2Mw1KqHB2Ok3ZcrEc+tzcjcHAM+5GJL+6DOIyqFJMCVHcqmoe13k9E2xtG7Imd4iMl0GX6zLlF3ghkC3s9OLTu8ICyJNA1pm57aIV1N9Zbzm0zvWKpNuaXc5jArx1gkPhdmudMBEkhYgW94pkF7BNU9SoCrog1Wg/VRSug2RPKziBiiswrLlQ9pmY1fA5P9HIF8kI4DEdmw7F1RtDdHXGdRYWFHAZo4g6YFMX5iz8HaIw1hnYhzlMkXCrbj8Cm+2qlo3ry3XL1BtdnKmGmdIcMg3yU9Lv47/xasSNFq9A/juoEP4fyHsi+dVnPGNbwtSjpIx+5fM9mQ+Y0k85cowALqx1kyXuvS1s3n8zs6uLSLs5ObXpxYZvJVPYvZFjAIUaHXC9jFs4UM+pnFu1gdOQtVr2MS4xPZpcng7rLLC7gmX9P2M90PlSWXbDEEhAV4p7Ozt37vXlPUo9mP7kq74+GbSqNS1rAoZ9VBSSM4Qig7CXAIfd6AlXV/MelnJwln88gypO09Q/3HS5kHDo7kddvg41u39sIj9+rnlt2RUkFTcR+0Fg3sG8NB6Acx1Puz1KB5cLwqE+SNU89lZWBQ9mJ2If1/gJsLfcZ5SVpPe3cpwOH9dnS9TJE5qBhw7T/j6epVPk6BtsfkNkWN79rxCsEFo09GoakMHqrkGgcjF8LPGuVL2/iME+C0XWgojSjut31kGuuXnUyjkYBvqhCoirpjnW30NepQTjCHvkvCTws2cVigt1gq/lJQ69j3ya6ee1mBG5G4PcegeLE+gEiG+YOmF89RKQvrlb24LPP7csnJ+ye3OmDHYSmGgsbjdHEQeUUIh14wIcSuzW6LIcWnvfvTMChCBEeNCbgsA0e8ZCLSl8exmsCh0METSTGIZhB2WjHHn76qf3ut+/Yl48e2Wo1FTHPG44wdo/sFZJ4CL7oiLvNSs0+1EQj9I7ESoyESBystGveHCTKdivrsGZSqSHoQKpsofQDq49RHdZ49mAA8v3e3VmdVpVlxutDF/4G8AINr8vLK3vy4rktu327Wnbscr61GRhbyFCvNjZfrazT7YvNhEBqg66qqTxjh3HedCACNMTzszLOS7eZzWe85lnb9aJk8gRCVliPwtmlu3GLqeEObRElx2f9WRUsRofD0JV0bSaCJB78cT0hEFFXZYB8UeYM4Gq5QhmyroPPEDhk+TrGtseAfI5SbmfpoCz83p1bdn5+qqQ9So8R2PT71vcu08fHx9wxuD72hzotAzgMxiFhRfvBd8E4/J7dORwSAAPoPuhsCBz+p78DcPhfbHn+3IFDMWMi4QiAj1lyX5f0I3zPMWjCc0GMcBjAYWgc3rUugMODMbtQsrsugGfqGskZZVKwZ/Znd+7aX9y9a93+yr7vwOHxsG/jPtY5RQtsOl/alIxDYNLo7I3mJ107GvbtcNxj3n1J4HDN5igAvA/GAMkg0C7NUsTLY3wWYL4Qa9ui2zNLKaOUSqxIMCmCcYhSWHRhLnsCMW4J1iLOUbJiJ5mRbNN1QcZen/01wKB9flPYwhC7l2D81sbDsW2gw7dak3EImQU8NUDD9WZly+nKHnz0zD5492P76ON37fGTj2xy+cw26IS+xV5dWg8JGa5fBX4IQAgkUZheQAxtjANFbV+yhI2wjbqt+oNgJkAifzUSCZl1Urp9JvF+sQileSbbWb9Z+5cj7xVHXh7Ee/bPlOChyunI7ReASKiUR5TAoYvLK7ucTG06hcj/jFIOCEAYgNNIObu71TBPhIdmop38VmdN5PHKwF5lzLeh6mBhiNlwHQGgsb7i3krzG96U5lPDxD8cZwq0hl+tyiU1hYDtGrID8pbvWVqXSSadVxw7gPUsNY0yUtyfB5EED52NEcwP3IPrybH8LwOHLJGkUfayufRErTXDR2gOMd+8E6ymLr4+aeV95fM4T9BZGIxDNIigLYxuv7BjLoGRG7Ok7+5QL9QDyGCzha4fb9TL/pyh6cvUSyUdXInfBQCeFJ+yvxLJOH8IX4s+ju7I8F4wvxjn4YF1BmMx4WNcefYAlFyLZTi5kMZj1qGLvbXPPnlH1LzemoCRg8qx0ALocXZ8NDrREgyd5bias8Dk9AlgYJLN55s1s9JT5a2hkoGskAFLj7v9kfX6Y9v2hjxLWQ4vjSquWbAKIYOiZidDG7KiAkkJ+CoipihJLEYyzm8xQP01X8/atwJ2YS4EWkYCI/wIfNT1AlM82wCY8lBlhbcADiMDAOBw4+BwZuS1D5UEftDueUPQjCHgv9H0DjYdpccqFd/Sr5gt5mQT4s/iamar2YLMamgW0gcHCEl/eUNpHbFsRebB3qWN5LmfGFz0+zMY5Wt+j51sPE5JqLQesg0cui1mSbiPjTCtsLR+7pe1HED+9ca0ARh5F9jiO5fvaDZnanwmMQ6DdcbH9Vig2Kqwj3zEdiIh5A7wu13GoRZqBQ61SPNYvSbj0EuGI1ZScj6BvyU4UtOZ8jU+3k18qs7t9cBheO1pz5cKgeZcN8/SCNLSe2qGTJsw4kxnAUaTOocy91zcXxIw5oei1+XTdqfTOtZjfk11zjqX+Xq9R6WfEis6A4f7gtD2Xn7Zv5tNR655Zyv7EO/S/evBeE7EA/kAxiNnxzMShfu+KdwVt4HlLSXojzFuZYLL9+yu3PBP6obeYywi2OX3eBelYDAyk+3BXc04R7DozVDYpdPLGcOAO0TI8paia/hVZubmvTcjcDMCX3cE4tghXBgsQ7dXEb5AE+58srZPP3tkj58+J7tDGfpoGoKAdeW6grqTfEiJFSenBeXK0D9DkEsnJsWVEWjKzgSYqCRCGHY6GgGaeIEaQBCUarEEcr2xTz55YO+882/22WefsYR50N9Is8b16ghgIRPrgWXDyXfbFl2CC5sxyqmdJq9gpjZ3qZ2dxQLMwN6+sYgxKsChZ4DxXoGPOvhZRuxlvyhlxh/ek48xs9TdHjvjIYCeoEvecslOvmfzpZ1cLuxygUAbzwt2oYDS0PBR9lGNF9arJTP+Uf6D3zEjDtIiHHdmwxMrw+85wFCGsu6cw1HtpUA9XJDKbK8MJwb46ZBnaU7x4rRAAHJVEEb3INDCgVf+twTPdT6CpeNqRwws+g4cAxTc2gw6P95ZmGeZ/1734iymxdoBCpQhD+3e3dt2cXbGklJqFkLjkQ1pwH7q2q1btxgkodMwurjifdomrEN3/d+Nff+7b9lf/en37M7RkE0+wFDtdVb2/oMv7T/93a/tl7/4FYHD3nZlm62eidcIDUpmUxWhRUac6xGBBfYaGArQOIxS5cO7ZsdqjtIdj8giYqBFjcMoO+ySKdHtbezPHTjsDVb2vfvHdns8suNRnyAfgcPNxiZzNN4BEA62LViw6nR8NOqzCzNmCKXrAF8FHBoBxeVqa4ulwGp8DoAjgUOCGxvrgEmCdRQaTC5gv1wicJJtAXAIpl6Nc6V9pTLOagmzP9VmfMi9qQHMq+zny7Ly+320agPLfZabo7UliBxBFDRZlwuz8/OpPXlyYu/863v22efv2bOnD+zq6oVtsDfXS1sv0XcadmDopYLeNMcjkRDQl3kK4DAafjTvlPbdwf7upuFVyi63mAsFiOPgJVDLgXydFwIwo1yvIF/5TCj+qbqN076XphaVdcj9DdCdgXPUUqt5zny+pL2bojvobJGAZS+nDATDS/M4f7429gG8MTJk+QVLSUZa3nKL3VCbROmTJQ70Ukhdo70y9iFoEbCkYLQw3CK4888h2YMu2ABkCB55KTKY1ABtsKexpnH+kM3J1tkFOFQ+0Dl6fsly7vOrgrjgJ3+0LGfyxQ9qb5qhZ3Or7mNUzrnYgz4A+0gALwUOHXUtezaGrQUcch6DLonb2wEO68TEuUPg3vdGAcbcLygGJTklZa0Uhk4w1XS2tEGKWCsNplJa7yLdhPavo/XUOBxbZ3CgdcSEXrCnYOZXtllMzK7OzVA5EYBjWp97FhtZguWnAXykdVkAL5/L6FxHg8qiXQ+4cVL4WvXqZs2PVys09om0ggl941n4fNBkQM01Gu6ATQ0WHfyJvoHYgqReH1q3/NMzJKrIKobec/GHoKkr0DjizohF69xpfPNZAP9Ea6Xu0+xzSOTAGezls7v6+hkDKDs5xs/3Bz0Pdhwrk76TOMFvyI70BDC+G9Id0rSsCTHYGFRLICGOhPB8OpNmoesWrrwT8ma10WejDNn9g8ADCmM2WLq0H95og8kFaVuqScTXBA5jbeQ1mccg/T4nEsJGavm4jFsxnAm4ymSoawBZNFeL8ct/t5OHTeBQZzB/6qRWNm/ysQJ0auztMtW+KRrAoQ8AJQcScLhzDLwmcNiwQWme2udFsBIbi7AZk0mn9nrmfbUbyVbkOXYzlgyMj1+UA+fS6YC/5Pdk0JT3EcOfzujG9/P1GDT8ncqUrkvoNheWdyn3aU5gq6rfspncWuefn13sTFFeNK0hufaf8l/2HPrtMX3ZBZNjqxCoqa9StojrjrTL4a69dL4tv6xsmf6hX/svItPSuljano1yn505cSMZgb0o3ak4zJ1AUe31nXFtJVjA5vDEkBsvggmsJGsa+9edm5v33YzAzQh8/REI8xEBBEpgxEQTUwGg4eVkaZ89ObVHjx7Z1VSahgo6N/QLwZhZLZZkMeXgjM4aq+lyV2QxD5lcpnZNzjhWG9BoxuEMODmqtUSRwAkPM7w2oJ/84MFDe+edd+yLLz63+RxNWwDEbQSGoZSZ54S68RG0887PpWOdPI4K/EUJdWIjxmgHAMkzJTEtAvwL5/Q6vZyG8+qi0bwUAUIBTWgIka8j8BDjV6Izm03ndnJyZqfnFwRmNtDNOziwZxdXdna1sOUGTjiCTjhJclLxeTmKYoMBAFNDEwG8ETARXOn1WBrNchl0t0VJ6VrAb7wvukWjiUFct+/gggC/WBpVKkNNEQLwqad3LZL3kWZzk9oMo9Q3R6myB3pFH4VrpIrfgy0DoX+ugW6PwNd0NvNumhhnNVbhHwcxZ9AKgnaaB9sH45G9ce+OnZ2eEhjENdH9Gl2sB2S9DuzOnTssg57DyV+KcajnQxkqWH446zb2g+++aT/+0++xOQqafByOx9YlcPjI/q+f/dp+8Yu/F3AIHTMChwLa8YcBfIAw3LTe+IKoIhiHaI4yYvkXSpW3R/dtewStQwCHx9ZDGX0fQZv0vehrK1qVtnB3Y39+9479+O5d6w3W9vb9Y7s1GtrxuE9gEB9DGfZ0AeAQwQfWIxo5gyUC0LBvB+ie3NlS/xANUsA8LMDh0rUjqSUppiJYl1zPAFoH6G5ey+fJdaF2E8AjrYcKHApAlT/izLXEln0VcPj1reY1nwygJM0R5y0SDELj1JUbzv1mzc6f+M/Li6l98flj+/CDh/bw4Wf25ecP7PLquS2X52bbmXWpTwUNRIfn2IjKC/+9lLdxV3EPAe8E+879y2AF+9VazfMUYdfQxL1IB9Xd+DtuVAPygLmiyR3tYgGowvHzoNnZxgU49HVMsMK7xGO6F0xIiVmxWi6pXzgBu3AyIWC4YJOq8HELnKBSLAcBHfqr2ArHJjnO+RCE/SqNmwS+8jFC1J97L0si7FsLuuCrI4bMlEjBKxGwCLycvckDE1IUYNFSGE6+dA/s0w5ZzkRr0FUZZ0YAscUehyeOsWwxHMpwuA0moF7B5phXN5TOgHbvnjZ+F2R51d7aAQ7d5/AtUgCp/L5OAIfU9hQBoSSYogQQNpcL18G5WH++NwUcClwmk1vG34GTmI8ABxOjJwHbZRxSxKkzrqw0hXfFHrSJrbo3MSCVVDI2ATnwe/G+5F72C9BhM7uAboF1wDwE+NsqCS/jxAPHn70BHF4zIwEI+xkqn81B4pjX0GOO89x9IbIJ5VCVkdBnlaRVqTuanAyM5djQ69Oi5fmMJDL1fYdgFkL6BEAhzpOOjWL3QNswml5g5ghI4ltAQkE9gDeYif3mz68kh+YDicIADovv1lqzIY1Bfek9gLCS6nW/hrcSwGX5G+/hOZVsQMyjTm75xPxvb/ZGcqbrRaZpgv9wMZvacrm0ObogX13Zcja35QJJJJbKVLDRnzWifjbIkqHW/PBL/Z5oW5x5G3pxvOXrS5VLfBDvS2MhY5esXay/xpKrv98FDmMNVd+xftQb9qTrX4fhpG9wUprsnPxRn5Mdo+zj0AArMU1uGzKYmdiRYmsmxCmOIM6DN1aK33PcszxErSzVML5uqbKDvdyzzmzMcxnzHTagDGIk45LsUnlvY6WmGatnwa7l2JW7K6udSy5OjIpxFVcgz2Oyn43zoIY2vo/KCeS38prAIRdaRrfSqVz8kvIf7pvZLnB43YJ7KZswHNKXuAGN617jLWgNBUOlifTS8c3PhGCOB9urjt/d37eHyb+1ilSWfIx/od+XpqJxAiRCdl5PchIK2MfxQYbZ6d+RZUqF7wrOnTES/qML6koDUQygxvd/9Ue/+cTNCNyMwNceAbGXKHYNJhY6Eq82djld2PMXF/bg8yc2m00JhhQHmSUgYKuFFEHS7wmNmKJR5SVgHnjBOQTzUOCTbtpDfx29wezb0fHJwKE+hUwjmE2PvvjSfovy5C+/sNlsQgcUDincNABj7NhF+5w6Bm/BfEJ5sxpmyAcKQMLBqgAF/V7CLBcRbQKgETREPO3/9msGgxDXDzZi1j1k4xMloQkc7jAd/bvFUNQ5wi57m7WdnF6QCXpxNWc2Hw0m0LjjbIJuq7Dp0vaDswl7C3ZoJJYIY3QhOt5XEBAsE7fnANsGgyHBysUKYNGcwCH1bks3P60buqolPu1YH7ppAbjynhNoyKMGn4tzUc5NxHvF9/bAhqXBZU3JmdR5EZRVwnOFBSKtNA8IEaSgPBfAYU/A4dV0ohInaHh5eTLWiOakY5PVkuCfcJqtHR6M7Rv379rpi+c2m6PbcZfdr6VTB12/sd27d49O/nQ2t9nC9R7DYXW9uX5nY3/yR2/Zj3/0Pbt3OCLgBjZjr7O29x48sv/zp7+2n4NxePFCjMPColQwrzXsjEPXkWQQimEM4BDdnUeH1jkAcBjNUW5b9+jYugU4lGYZgEPiKxgjxrAb+4u7d+yv7wk4/KN7R3Y0HLDpCYBDxLgEXhdLm8+x/8G23JI1OEY587Cnjsforr0CSLixxQoC7mYHIzQscsYhO1VLq3DQF2MQg90Z9iVgnxzM1Ubl3wgAMTcoWRtQ4zDKNlvAoQPioTnYAB/azv7Xtpf7PxgAQnxN4ef6C9wlHPO+bRZbm0/m9uL5iT188NA++vB9e/DgI3vx4rl17JIVifLBwVZA2f/KyzMBpC7YSZdrPMBAxl8CDlJeQa5zACvOduE+Ram+27usSxhPpteS087rso2AgI8AQhNgQu5EAktL7EqARlAkyzG3oRUbKWZHhb0hA0MtdDZHmR0aLy3nBAuvLsAyvKL2FwEw1zXlvUT5cqS9dKPlfss6yGugnR1no1KBtHw8twdV506BYbE9160fPu/rOPAefTTemoKIAFj70BhG11p1iO+gWdEAzZY6tgbDebqwLYA1aAewqzIWjzMSOQnR6CJAzxRwcDzSH+6rNO+lSyXp6EkHrcAnDcb462ypBKvo7QU4DLhH4GkTOFxaZ4FmN0uCJgU45BEiGJ1gChau66fHvVTGYRFBdnBAAQl1Nd0LiTOlJB6wRsiA9nmJpiExbh4oNxKBucFT7A9PfDqW411SpS8r4HAsNp53Zq3n/NI20zOWKneXCy/PruBm+Cw7rMMADq+JSfW49fwMAFjgX5zLPoIsk01v9zJJXdqv0YUeJpivaKrj+pierMM+JXMeyTPIe0C3kE1OUIqs5JuSuU42QUKgrFvNDxOKSHzy9nDGoDGLmJDCwivLqW4n6AJ6ia6vcj12E+wmcOj60iGrFe8r45vA4WrnI9ldfcpg9TaGPdkcQXpqgKPkivtPXt5NoHA2s+lsapewdcsl7d1mgf0tP9HhqaKpmzGIsOk7yRFfpwJBK9OqATrHPpQnXNY8vq8B7uyAUwk8jGcttrW5AJvAoa8gt9VlDgPPEbNgZ2nvw3LctfcFm7GMbE+bjDfnY/tBW+2ZEkbZh5fdaL7WsnRl0aU9FZ52SVhAR1afq4mFrwAcahc6G1hjHomkOOvErs8Hyh7gsCHbsYcdHx/fsR1lxzcevrGGEigZE7cPOJQP306q+POVq+Pf7huU1+Ks8hfaZ7gvXQKyOlzSvfpnOQn+ethA1xHs/Mvzy5eZTDd5wW9oLYJkJNq/aS/a+Hew5nevFGvZHbpEEdVjVDJ/TEB+1JddLx5Q6ySXf8WnPC+d1lF8XyOQy6VgZT52h0/+JkoOo1GK9FHCkOGjUKHQ3cjwBDAqYxv35SUtcn8b2RyfmGsf++YXNyNwMwJ/6BFQFhKsHpQxwtk6vZzZ42cv7PGzE3txdkmQpHQK9kQg9W02GzLSeIg1Mu85C6+AUXqCACjUUIRly2Qq6wcBZTjMGTzz39ajw409HMnZdGmPHj2xf/7nf7Hnz597I5SVSiHHQ5bDQLcOzAweI9G12Eu+kOXekS1JwKWfQ7ovgqR+nei+53o1+D2c2tV8QbsXY4Vzjd2YyzEA0E2NVGDvAf7hD21olK+4oUSpju5Z4wKAbrlasnQFulV42+nVzE7OLm2CEtD+gc0RcC/RcGHNTstkWq7cDWcnwyilLuoeBE+ZEIIGkWdWM2gIHcPJbGaz+UxlpmACpIYvwTgk28OZpn3P9NP+hy9VxsCdMGZMpSsoVoCAsaKnz0OjK8ZCBLcp0FXJrpw8koKYnFODGbFKELAIOOwNAByqMzgccqxzrEFm/lkWBcahyv0uVwuy5QBWQTPu+GBs33zjnr04eU5gEKWB0F6CYDsAxKODA3vj3j0yoq6mUwJraI4S+4E6iuhKDeDwj79lf/2j79v945GNQDYZ9G3QXdv7n3xp/8dP/sH+7he/ssXlqfXR29QDJnXhFddCLBX3EDwBx72D4A76XwQOD8wO7tauysd3rXd4ZJ0xhOjBvFQgRwYjb7JvfZasr+0v7921v753z3rDtX337gHLj1E6RuAQWnwoFV2sbL7APfVs4MAhAkAwCAHqkSFG4NBLlTtbNk9B3IMeD5hLNDkZDAQEckrBYh1B47ACBrg12CQwOcU4xPu3rHqL4K/4Fw20DCO1q3F4XfL4D2FNG8Gkxy2Nwi/q86Hz+Npmk7Vdnkzss4ef2wfvvmsPPn7fTk8f22aDdYngcGEblnRjPfYUbHSW1ukvyOZZb3rOgqt3HgGhnlF+LWOIYlNro5HYkNT9gl5cCqrjirvAoesmRlCXGRhu3rjiUaocPh3f69qFDEodOIwiyNK8AMxmsZEw/wCnoROKfTRlw5Nzm00mZLZHACcsx7Uwa4zrDVaUqGAJIJMyqSQpB7Z+f+WZwYqKUj48gzOdWTpfGGQ1MNSlcpAWBg4vAxxIP3veFkyYCtb4SccLezof8nC9jq07Q2qAgpXbQzd3AO4o454tbDlbSgcP58JyYR2CRjjM/blpmGUPaWc5LR5YlX0jW9pAnXk7JYp34NA1DgMw4hDkKEbPUILJ1wFQG8BhaFI2y93Q2bcCh2LiR5RBW3ANcKjQSJrITJIwQ5cZhwLErwUOo7txGzj05445bNuWHValIxtlf25XWmu4FzDz+mgWclCAw7i8saPyqdn0wrrslu2al/sA8Ii7sVZzc5SWgSu4QJ7vuF5aDzm21fPEPnK9RpfswLm6HR7bFv4DtIKRYULzMejR4txDKbInKKlbOBrY+ACMfVV9qIO0fIGyPn3tRRkxIQScx8E5DAAmGayY62Ds8vxwgC6SJ0077TYRNooVAQFmOOQQTVPK+Ll/GuCjx+9MIvu4lSYsmXqTQCgkROCTQA9P5+SKdi0AQti5q6srm0+nKk13RixXLsuRHbPgXFdqeGFK+76UnqGLO3LVSHOSPrsvLoKcHHcHm65pjiKAZw8e0NLDbiyzPcBh4B1xrcLk5Hg6eSHdD9cfv2Of8czVSlVb+6VneVw73hTs7vh3lHMHqFueW/HR6wGHfia4nyqkXRVMAAAgAElEQVRqVSqJjux4udHQc97/jOVtHE8xHZnA47RV3Vamzf08fyVwmLQd981r/c58T63y4+ZkyzbEnHOc8xu83DjO23zm5LndAT39mf0YUozQmuGd7wpgXe+NuC8AV55x0TUd9oqd25EUk87q7wUcXudg5tfb/80z+hqosrwX+5hZTTdMcSanjcz/bAk5790MTSSudBrjez1jiEXbj7r7kmmpzkAYuxKkl8NQN5YXFVkmCrMkXRFaZBHS+TMpBG65Uz4wzOtxcSStrno79TFfsYdeahxufnkzAjcj8FojULNecq5F6unaZLGxR89P7eHnj+zk5NR6AwBwkfuR40Hh/ZAjCM3ThBAp86outWFLAKagoy0TD+xCjCREaW2gMuJg9rkNaAKItXwI4elisbYvvnhs/+8//le7uLhQN9z5xIbjrg1HPZa39QaHtEasXgNTjF1l4bStbLNeWR90KAZVtdwxgxKhS1QaoySbXVg3blvhNKKjLA84goI6zIPJJuhH1pFHIpiOLOVGQyl1W9Z75USRCUHNRGXroUN4eXFuZ+fnBLXGBwcEDK8WaHrSsdmmZzNckyCg5qdHdo+XvEIsn/pyYIohsN3aih1d8b1opCDQjaDuwLuWLld2BRFush08RegdgxuuAdcHnkWB3wAsuzKXzYORzALPJGusUd6keSBwFOEqBw96ggJQ+Xp0UnSnEs/GsYmgyWELMhgJkAHwGgg47A9sud3Y5dUVG+tAG5PAE7u0AjjU9xM4RKdozs/ajg5G9ub9+/bi5ISlyGBVgGUIxgSE2w8dOITG5MXVhOAigUN2VUbRsQIONEH54dvftr/5sx/YveORDbobMRcJHD4icPgzlCpfnBLEw1mqjpRYN3D8HeyNgCY6pbLJSQCHQzNnHBpKlY/vmR0BOERzFIjwO7PSOzUylkAyEOzb3sZ+fPee/c0b92ww3Nh37h2yk+URuiaj+/NAzJwFAMGFVjN6sYyocyi2IfY2tDnx/GAd4g+CgnEfsSyAa+w1gH9gGwIIFAAQwKHm2P2PAA5XKNvW+uh1AXB6QjJ0launW50wb/6Q1+jXBQ5DB+tlRhXPraoSAeUBGgoIR5kxyvy3dnY+sY8//Nh+8y//Yp998pFNLs5su0GnVAjbz229XpTSa+rU8bP4C3sEju7GVluULOLboqTKx8z9RgYRAZZtEsgf6VxPgjAIR4VLKyjUSLec2WiSgd85fhApH8dEfHhk82LDlkCdXc3jPiPOkP3jNierrsvyY+yxq8nUHj95bpvlghqPLMP3jMKuHx6Mw8wviOYM0RBDtxR2J2xsprOgszjmiQ0VEnBInbQSXKeYqMVcatjDfcFuBnuKRUveMgfL9e0IGPhZgAB3eGC9gyPoAggPWC9tCyB1qcYg3ZVAQ4plIhHlhEwEQ9L/ap49XJcZ9Ix7w+JFkOLAnGcWgg7v99QQjPP3XuO0vy5wGM/NNZnLtX3e1ktvjgJGZZXbIIM36BctxqF2pNYcy5TJJPWSzADNmJRzkDeSUn628JuDbViCWmfACX1pxOgCCRIY01wQpYxRAJc3rcB3sbnNiHZbDRbcS8A5uVnY5urMbHppAE/pO/hcNYCMNrCTuoi3bWDdnlFv55mOBojsz+fgGBJoMgkKsqFXiG7I+NMfDm3Vv2VrdmPWYzLZ2e/a0Xhgdw8O7Gg8JICoglQwBQP00PyVD8IHwLkNKRwCObUcWo2fZJcQ2cqPEphYC4CDQCM/YrWtMifE2cq8OUjJ0m9VXjAeTomrXCkS5RQCqWtDLilBVt9x7fF9+L9OhuY9RyJyBT1uKgusbQqf4eyMPska2svwrVx7OpjgajITDaS0BQvoF42Qw1zDP+K6xb4PUFBEYQGP8PdSGb4y2+ou3iB3FS+s7KHG+bcPuG4fkAE2++sB3sY5UOfSpQdin6o7iYC6lwCHYc95vR3b2r4Z910Lc1ArJ9v/ep4FI9XXA0GxDBzK5DVAt33mzysp1QwwMQHl5PgNeqfkfQmohv1oliqTWE3Grb/uCgySD2hm6sPH5prB/HuCr5zHe4ZKx5M/lPshbZfASyLCyNarlMx/wqKSfEMwmsvfRV/Xk1AlKZS1f/3s1qTXhBbXOm+28RQM68BQhidTmnsBuILkjqo1OmB6IwvtEgoEDv/55PwanDpdv9RWOXoNbY/80LzH+GLPSYXTlMo/ZMmaYtt0IP1ZcrLmeufVS73omCVB67QhwlgoqAx2TmLspPfG93hxSUHLSxYpOT0qNfYcp2sRaq24EUMA2kHDRr+aG0+NZPPwbKx1rczyUgUqFAjf/NyMwM0I/M8aAQRlu2UZmXwRzhadOZaq9m2x3tqnXz63Tz9/YmeXU54dq/Us6f6FcLcOlaq3J5sVTlXYpzjcI2BTd2E4zVtp3BCgSqUFBiDiwJaredFR7LEZApwtOHcQ1e7ZZLq2Tz75zH73u9/YkyePyYYSbd/LfSmqXTu6CyCqJQhxX3EOsQy4/N6z4ImhSEeB2lLuiPrhX2yamzmy51IZb5RAq7TXzWFHnQFpi2FiszA2mTdyiAe9AYEFsM9QCooO1l8+eWafPj6xVX9s9978tm27Q1uyk+/SZosFWW/4b3bOYxyqQBDC+jg/CQqC8RjNbdxp7PZ7NtjqUMVBCkBxtlrYYrFUkxQE1HA62M21nj3tjGWAixinwlLwQz3WRHF6vTygCrHLAdQ6csYNz1+Umsc+qTpM8V6sCZT/RNynRYBSZJUEdXsD6w9HBENXm5WdXV7oNQKGPYJ3vW5fzWi6HY7jxXRGpwNfezQe2Tfv3rFnT5/aAszcTs9uHRzZnYMDCbr3enbv/h1qgF5Mp3bJORCLqr8Fy1ZaTYPO2n709lv2N3/+PQKHQzBvewAQ1/bBh5/Z//6zX9tP/+EfzdAVu+M6jJg3Z3pII6qlkcMgA3pHa3ZV7gAcHB+bje+aHd6zzeEts+Nb1ju6bV1oH1J3SuAh5nLW3TAEG3Q6dtDd2g/v3La/fOOO3R537c6tMbsp3zkY2PGwZ0NWk29tuTGbzqH12KNPECBgMAjpy7Gjo+uvYa33VHJsK2k2osQZrENJHXQEfI4UwJfEtatYrZdIOEhOAGsPn4v9HGzcthXN6zL/9y7o1Pxkez0jWF1sljYcjgnQSN9TDXFoEZzdhbmkjXNWqHrjgG3Ts+l0Yacvzuzh+5/Yu7/5N3v06FN78uRz22xm1uuirHTF5AEeHMmDRsOm7K7m8s3GYsethHJW9QcxmMBps61jDJT2o1xXlxXw7yr7Mw9NKWF1wBIsIyZkBATUBAnWlUMf3oxD1/dSRdhxEUyVHHE2Llil0C88OzvnH3QMreWHUZIVwWz1KdkwRKHtTua+VgFVNgvniPYlAB4EdT52brOCYZjPsLDjYHByFyS/dp9Pf33wUaPzLuyCQ7QCP2qsVhApT56wwRIAJmgJEzwSWEKSQeiXETick3GoxAkSRrwqpQ50302/m88Rz1LkIATy1nvIAZ1+pWAsAC4BUCydb63XYIpLjzRsus9HdLFOJZLyE4KBloLB9dw68yuBpU4aFAgVQJLiLaRbtKYrC7IAh8GKCZ3KsKds1KFn0VDEYZ6ep81WCl9hD+NFa6NVYhfnV9LLjHOqrLODe7Zlx3t1eO5sltabXdlmem6bJZILvv4b9Z5aNPGSOCPwVCrLic9WNInz2pXfVVh9kXgAa9jXAmAGMN8JFrIrMpiRYy+tRiJjICRrs+RyQHOT8Whgtw5HdnQ4tgNIneBBoVOLszMlhlSJ4ckwJynhezfRCV5Zh1KTx2peggGuE5kS15pz1/aLuVQKttg/zbF8i0ho8Kxyf4smxDVzC6m/rEUHjMOWRfOpKJPnhfRdsBVoKwc7gzMSe2W96bBpGpJul2enNr04Z2Ibje0A+GvZpZJ47agWsCUgtewRTwcoJaA9U+xaYyc2DtU95Z96M841PW6yr14+vvdMqBumfJt8N8xRAv+TnRCukGxdeeaQBAi747C/2zFUNum8iIqE2Auum9nCbdqPH/8undUp5VDB0cJTa+gkF7GRknbxDeOCm2mPe1WQhiQBPz6NxZ4WOyLbjVsoCZwGruLxAZPFmj+ChP4jOQn/SU6TpFDKu8obeE8BAO6sjfRC4x4cqM/rIX1t41nLV7a6Tsfcx7yns8Y3YcGy1BMvrfkCXHqiis8QTFrvqlyO/5DncP3JzliHKc7M4YHsFpsCCujq9Pu23aLZHIgUfRsO+yQBdP7l5Lz1iHVwguMim++BCrLY2WvlM3hwjGDQSz/ylKiEJG2yxvgHTfi6JRwIal68ei8dHjpqVdOq7tGc0apGkZ/LwKFnRYZhAd1k7gO2kWn1Jqc6MMg+CWOj+8MWGrREefOTXQ+I6l1th/xV779+1G5+czMCNyPwVUcg22vuR7LhquONHb7cdOzx81P79Isv7fmLc2qUAfwAO4/7NYFvJXFRbkTAYS7bKO+JgMQD3yjjpeZND4wwgXxhJ9ApbjyGRDZOksiQogxyxO7Jl5dT++ijh/buex/Y06ePbb1ZUjNHAZLAMgBgTE54yWzYx3xPAQKGOHYOFPP7Vd6sE7l8Ple/uW2VTQvdpCiDcWc0NL42AB9xf+7AO+sQ30cczb+LAM0CzQHACAKTcmYvzs7tybMXdjpdmA2PbHR4i4xDOKNwmdF9VKXPfiZxLLyJwqZjwyEAMjRk0HPg38PxkN8JJughmGqdji1XK5suFjZdzGy5BKghCI3npjtvL0/8qOlKDsLaY0tHVA+sK5eAniPhYIAAwE0EdnSioiGDAwChR0NAWWAOgyHvpkxognqEIxsOR3TqTy/P+XsAhwAMhwAOez3yIPB9kxmAwymDHHwjSpXfvHfXnj0RcLjq9Oz2wZHdPjygs4Fy43v37tp0Prfzy4mdT2fcO5jQHktwUAbVs1Fvaz/83lv2N3/2tt07HNgIYO1gSGD4/ff/P/betEuy6zgS9Nj33KoKVQABAiQljnSm5/RPb6nns8juOdPTJNWiCBEEse+1L7ln7BFzzMz93vteRhYKanULPKcSTGZlZCzv3cWvu7m5uYDDX/32d9Y4fm6LxtS1bFQ+zWZAUVbhHQS5HrE/XCidXZVRqtyfWKN/YNshNA73HDhEV+WhNdtd27LBjoDDaXNjvYb4G30Ahwd79rdHAA5bdrg/YDn1wbBbAQ6hOzhbrBkUsQSN7EFpD4LpqgT9lp2lARbSTQrgkNJrW/UEQGMeb6om4FBJWiYxFNEqCFthbaNZjQJavoa26Hoy4JpPXDi9yXdLftJLykTSG6mREq/aG95o3AVm4U/YR2CKSIoBO9HLHzcNe/H0zD756HP77NMv7fGDb+zq9LFNp+e2WEzZjAYJb8pEUPBeoCS75u647goY6vuFdioYyq6JFz4k4YtKA6rrvhj3pe/pDJ5U9eX4fhzzwNgcwC4aV7GbsjcXKMt6IxBXXOtMai8VxT1D7P/ycmoXFxcEDufQ83LqC8ckBUsBHhY+Nx14DyQqQaDuM5hA+txg7KBLuwMtfKwEDr28PTF1FAQH+KCxztSSMhH+yucxATz/YlJAgaECu+JdYo066CP9uK42Eg85npZaJ8EuWy3MFnMxDmknQytdZ72APoFhlbkOqpGf7yE3VAEGI9EVl74DOOSIJwAu9nCZrMtcNx32AvmYEOF+Lwagvv5XAA4vdgOHAfj8YOAwyrPLEu1iDlKZaAm8xNnq1xtxUuV6r8d0lfVRPjclyoyJni0AeS/rR0OYxuzCNtMLMUkTq6ZgL1ViPtlerqhE/NB+IbSUGp3o9QGjudNEpp+IIA7akF3Ytm1/JKZ6B0mnlqERGZt20XfD2QnWPc7XNqsZcA50aN+lw8kVR3x7S+3S2Del3EmQYbSqPQmtANvPdeFyAg41H+kqeb0CYfinyjKqxsgBRMpX8Oe73ittBis/8mxRhsXPHdpmnwPZlvjPk+kAbEMnmgzDjS0WC7uazu3qcmZX0yl9OlSOIOHEZB87IkcTvAyK0RyUILp7RJpuB95Y9lz4SmRKX7fdGpQYHJ+MHQaLzNsS9Apfqh6/F+BSJfHA1/o5oQVXYdrFekvAoSxfStwkO5ZsS7E/yYJwJn0BCMuYkU6ptV/a0Gv3GKA5PhOOSAnu57Wfm58U+yDWS8A97gNoaP3BOru6TCqU1+XJXt8Uvl59dHbdgC/oDBwWAGI6BgocKr1HtrcV0LVyLTsWQnroOvM7maC0eeqDTq8jv6kDyZVzTgvS832FPV1H9ZP7Wy5vRR+XgD4YyyvqtDNZAsuCRAviBS69Bm0SYr8NHFI2JYREkeyWE1lZMYuE/95kZHduH9lbb96ze/fu2f5kYo33n59u6+CUnKTyfFYgEih+GNe460DPaRZ4f7uwyDBMqV9yYvdXSpejy2gIwHLBR6ag5jMEeZuHSgYPC5vh7JrqYsnrwZk/DbB3shVMy6h2G2xU4OegAjzH35P/rhfEO70G/V622V7/7fUI/PuPQMUR84Mt79tS24Q9GsmQenZ6SdDwxfEpdcxo8XieuaPiAUfoBEZQqIPTWcvuCKcC5IKdVo5KBTxE2SgjaD+EwbzxJiHhCajUuG3z+do++fhT+/SzL+wpGGDLOcW2ofkUjEO8BgBZNPCI+66Dhknv0MenrqsocKJI3hQG3d2M/HcHOpo8zKIESDY+HOR0zw56wLEk+OAZ/nCyHaMkCAFnezqd2rMXJ/bkxbGdXk5tjSx/p8+qljnAGbfTiXmTnJvIoKOxhVgVSBKxM3NiGjY1fjho4ZSjMzA6mC7mNl8uqC9H2x8Yi891nb1ZX/EAd9Ix40FneW4IOMy6W9GtOwrgeS5z/UErKYJlndfKy6cDi88REzWAQzgQMf/4KeCw3+/zdcdnp6k8pw3WXLtLdiJZPwAOp3M7RRdDBgxmk+HA7jpwON9Ae7Bt++Ox7Q2HFHaH1uHe3r4tlks7Obuw06uZoTMz464W3gNlWi3rt7b2i5/esf/rr39qtyZdsvxwqnabW/v0s/v2n3/9W/s1gMOTFzYncCgtJJVJIkhwRzoQBlRIhHPORhIADvvW6E3MBipR3g73rDHesxZYh4Mhgz8EfsHpBOOwCzBuazZobewX+xP7m8N92++37WC/zzJkAoe9lvUoYE/yCO0D5qXtDECxDqXHRsbLBk081NQE/wHkIzbm2pzY7nBN2tE4DVEhGIfwAR0YpQsKMGAlUI4BHMBYB7Hq+/UHW90dYFP9PeieblRiR50o73CtqZP/Rp3AKKnaNm252Nrx83P74vOv7KsvvrCH97+1F8+f2vTq2Gx1oSCXe97tKsZIIp3WICNMDL6bvrh3PJHDnRC+d+GPx2vZTKD2ZnW2nENXfEkKVq8PBG2ZTKUnkTyA1FkDnTCfsAgWUnCumwnQjRqGiyVZhRcXlwQMF/OFOrYXgECcK/lSApCRE6+g1YHD4IRUmBhFsFyUObIhBsfKgUPvkinQNuaiFhD5fGR21vVY4MaxK8eyCFZD/CefrrUII+YYP9kNHc1J1OgrgENKGIQGYwCHJePQg3MxDqXtF19xvXy9Jl8li6E1x7O/AJKKdbSLcVgVovfXhtZafKjHUblMEOOssmy9vQ90BVwDY21utgs4DN/GOeqJrZZgpQDMKPzgEiD6PO4h18mtRmB+sbyuYvK4/IpA18O3a+tzB+hfdEXQJF8DD80agwPbIrHjwCHuGcDhFsAhy5Sx3h3MKIHlOGnT9WytsXIOq7NrHTkUUO7JhuhGL7jJK+taaNSC0mmciR2uuw0at5DYBbDQ9Xr93Ot1e2wQ1u33pRMM5jXXpDr/qnJZSUfsV7L6i4q5RKpz4LwE6ivrwU0LG6TIUZRfEvFqfb0wy+F7uWRR+Zr27CLfo9zJ+swALnNlRSSx4poiiSoAI6S3mjbfopnT0mbTmbq/X03ZDRk6hjgPdZlRJisblJOquSRZIJgWX8Ve8/XygPh4sHXDB68BhxWblICsGhs2LWCP8Ple2SZk0LFqE+vAZgwmlyFdsR02snhI/3SWJa8tPjNo8pnxp+SpuHlcI85md8NVZWa+5PCM8VfSotjLuxhVYUNKIL2IpbTECqC2/rk+J77hdKk+/+qqXrDz/DMyaF8eGr71A2iNhFG5eEu7FOarvB6XaeBnhp29Pj1VYxfzEe9dX5M7PlNvUHSR5iCJAZ7jgQxolnaxXu0b85NfiZghEgMwSGA840wE61nND5uIcyAP1FryJ4BDaMWDWDIZD+3ocN/u3D60w4M9O9g/sMl4bJOJvvtIuteBwyA8xyWXzlTFsSqDrjjGfD1T66bu0PnvKDnYeegVdGpux3BAQlYiMgm+CBisugMXgbkMfGSIYlVUTd6u+8Lreiz2ru/h6opBMBn2NEBDGmX8X3G/L/Fla6v89a+vR+D1CPx7jgDP2eSDB7DntsAPINn9JjsoAzRE9+QXJ6dkmcX+3zZYdJDPvKJ8N+nC+F8V5zgbqLBndcAOf2Ipowt4U+vQG3TgIEanVepKMaEhZVXENmiE8ulnX9onn3xmz589ZbdNMGEAerH1gDf+IOOQWn3S6asCgLnMsbwumroC5Kz/OzE8fCzYJGpH+XMymJ4oKs+WBBx6YxVKSVFfR8419BHB/IIuIWeq2bDTi0t79uLUHh+f2vHl1GYAXhBcNJrUAoP4t7LODhIWejtx7y1k/tHhECCIA6r8G8uVEQygZLatrslgAUGwe43MnjQLeSllQO3dmEvWYR2c8GNHwxHBZ+XwFAhG9o+XiYsrIXAiFLmiwYlKDOQ2kofqjlYAKACV1QXVx4HAIXQLcW9dNvDpD4b8zOcnJ7nLI4BD173kOkdp6Wxux+fnNqeWlhEgvHt0YE8fP+Fj62bbDvf3bH845HiiUcreZMIOwidn53Z2NePzMCadLkZdTM9+a22/ePuO/Ye/ftvu7PU53wg8AKB98mkNOGzOqsAhAoIEHOZzmU4VNgcYDAAr+0MHDtEc5YCMw8Zoz9qTibUHIzIO1x5IYWfNGmtDL89OA4zDjf18f2J/e3Rg+72W7e2hgUvDDkYADtv8N8YDQDVYrmAcdppbMQfbGO/ct4WgIZqa4MnOAvZYkkuCjEOUKkcyF/4sGIfUb8qdFLH8sCYloC85GgGH1e9sa697wzcxxm4UpS4MN/flFvZnbc0Wys8VndOiOtsDgBcW5Xy2tpPjC3vw3WP76otv7Osvv7DT44c2m72w1eqCnW8BQUreAUEtggc1nKPXRzVvWsd0BTfFQC6RHxB6MtBh4cNXy/5m9t7qTLl4TWKLXAv4XGjcncHkl6ar1JhHAkQ6bx7icc0WjQBW0Eyd2uXllc3QPXQ6Y4OABEj6ewoQrwe4ARzGBxOSTuSFfErlNSCmRWjVxZvHwVhnHKJ8yZsQFEGSjrJgaXlCozZG9aRIsYSq/yyBQ092xNVmJo5ekoADloqquRMZFomRI5kCraUNy5RVqoykhY873wnghAOHlQDZ12G6FwcO9emy20m3OJIWDmQUbDwCCDolaveq84VfRUW0Jtu1ufgyJYY4smWQUcRiBlD0FYDDAMb84MllkWR1BeNVSSaeIa6tW5+vYMj4RBTm5aXRdg2GSjNbfbwEDvHviAkHeyypA+uQY4SGNwANZ1fGNutaFJVxziF4UeYKm0KN3Uiw+VoKsN2DvNA2JVDZElC4bfcFXqLDM3wGMA7hRyEJ1mmRVdjvdmyAZlhg20OrmmooEf+K3csqDvUO9i7ITLFU2bslEF10rd21dwTQOMyU8B6RXDKxp9jfXNrS/s0DHI1l4nlam45ZZoe5SChp/eNP8LPEpNc55L6pJ7aW86XNkQxB87r53BbTmS3mM5YjI8NLRr0mRJ8T2r6Vbr0YnwAbJOOQAMJiUHRPGoSqtl+1VPmaTUoAUN2OxpsXgE4ZQMQglT93gmS+RNMJeX0mK3kdflzY+aJUOa0lnSGZtOUsU69mLc/1Oki5O1nm75c+0z+/7peGwSrYt37CJVtWZ8tW7jQFXqqYumbU4mxL4GVCb4rkyXW0JZVZx4eVdsTPp3wden1x6vtajzP1BjSncq4l4Mv9jJoPcSNwWNgiB/Aryg0xPsUl0Kv3xnn5oosgNkpiW7CPYN6rRJ3noppucE9hvyKe7PeaNhqPCA7ie39vYgd7Yzs6mNB3n4wG1u8NPUYU0YA4Wx045IOFM1BfWDpCi8rjtMLreiZhdPImEQYezoi/h7+huhc7i88dRi5fGrzQc4pjzpl+Xl7CBgTReGAHcFiwrYsFkq6EnwHH/Pu+YjvVF5oO8vL0/r53ev331yPwegR+DCNAycK09b2sLkrL+Lh2PcCO47Mr++bhM7v/+Dm1xBgYkm2FsloITKfzspItZplxdClm5tRtYgEeBkOjBO/wrGAQKfvs5cUE+cRagqMG0EFlrG2Wenz51Tf2/r98aKenp7ZeLQghRdkvgC5q+EGnwjvrAjjCV5RE7wIGORKJVVEAn4lpmO1neWYkxl68NrpU+mFaOnQpIAxmCIBBlMqyUy0OQOlUSWuuaYD4cBgByHv8/IU9Pj63k9nSZmsz3DWwGIJ66zUbb8g11n+hP4h5oZYhWALOWgfrLYGJXiKO6wAwA7bc0sFCloU6w0tEqyzjkXQkUyOX6vjFSuG5E+ssWE9ClvMBmkSL8zWuPTOZgIQIlApmCAI+5p79vQA+knHoZUKx1rg+0RCn3bFur2cDNBdotuzp8TFDGIwFOk9T49BLlREoYSyenZzabCndpv0RgMNDe/r4sU3Bimp1mLHcHw54Pvc6AA73yK47Pruwi+mM3ZvBvkDzEGhzgtU/7jXtF2/ftr/52T07HLUJ1qH8Hpn0jz7+zv4+MQ6Pbd4CcAhQpF0wDiMTn51C+d5r0PtsAwAL4GAfjEOVKttoYg2wDSd71o5SZewPgHcNs5mtrActvsbWek1nHB4d2B6AwzHKqV2EeWgAACAASURBVJu2XwCHeA3GDgxlAEICDqExDeBQ+oVklqxRqgw9Uwdc0JhnDXae/BPq6wOwdr8MfmOzr5YcagKjLwCGKKOPHgVsrOR6grG3k729gUFYMjZiv8drKt5R4SsVq9RaBD3W1u5AJ1R2SUxKwoC2XK7t9OmFPXr4yL768kv74vPP7PGj72w+PbVWAzt2RtBQwQ12uZIcEirHOEgDk8B5APTFIVL3VeNPHjpW/VaFB2mbgeFT2jf+tQhW+Te9pMJMrLMS8VksgPUgOjdPyUCKStCjm3XmCyAeAKMQYCGAQnQNBSMnOmgL3NvRcIP6keVXIAZ+wfxReq+RIa8Fxt5sIO5bGocYBwrMFhqHARy6XljYl0AWigR+yTTZHaTe4AXUgMNohlLckZvQAhhgCRbovGJYVIDDQOSwnggcqqtyaBySd0ZwUQ1fuMZqIE0512QccpN4iTEDlcwA4hLm2zgL3M/PncAh30Y7iU2tfEj0eQEcSls5MxtvGDec99D7g00uNA6T9mTq1B1sl5x8kFGRphnvHeVrLDsNIK5gwwRgW+8YGwFw/fICmN512cEoJlBQY7AqO1b5avRGZl0J9nOM5g4cortugOiVckj5aSWwElABZlHsPp8/jDHXEBKFOiu3zkokQMhGJ5Cx6JDxSJ1mMMqh/9VrM/HY63et3+0SMOwiUYQJ9WZo8EdQhiy/wasUKAUixrzkB3IfgJtsGqekBJCjWZoDhxgXrmT3KUJjuwpIOcyDdeLAITG7EqiMxcjmQe4/lf4JZXw0tKj8ICABHWRIUkjAlq9D0mg2XZBZOJ3N6LOJbRkak7JtmCeuVa4Db8ZXAHkVBp2btAazPhjPmnUo1lx1CWXg8CabJJm7AtjZcc5cOy8DpIzr52tq0gL+Prx0zlFtccffi4e1/9w+uVyGn16e+PC6Hj4lQLgaISLmlKzx2n4q7Xf6U3my77pGVaDmr/JNy9eGXatv4uL5HGcJ3qSLc1ssFFzl126INKo7QcyUqvSzobzP+PxyYAvfOzCtZIteAhzynMzvDdII/YIdtk1s/ziPa8/gGq/6BWpMFSBb9g10v77TpKvioKAzwvEiZouRxMDPkVlroHEiWOiyN72WDYZdG476Nh717d7hge0fHNid27ft6PDIxqMREx7wOb0QmjEDAWDf9/SFSo3DcI7K8rlyLDStBUBYWThxuNQWZck+1A6I7ZS0VRKN2o2cCo/0xfbv0ZGJ5S+hbQj9q9Bv0GEr46gbji8edXVKYCxRHu6+sHdMev2hNO1cw9XFozWfvIXvfbe6w/m9L3j9hNcj8HoE/s1HIMx2tgJymum8OGADDbLjs0v77tEze/D4mV0tVmRp0cFD92MAh60mA8b4imAvwBlmnBksegmM250IVkPzMP3uAvQpiAv9qYLFhqB6MBhS22y12th8trRvv3tg/99//y01sBRoekZb1a5kKCIjDkfXUzUpiC1ByxI8jIM6soe7gMUKqJiMr5gZtMuFc4LrAmDnHgB/RIBJnUBPBNFRbTas0+sQONygw6LrCAKkAI6IcpdHz57Zi7NLO5utbAZx7UbLFmv8TR0Zcd9oYqK41gEZ6tXq+qThp86r8U0wDQ0tWFbUYnABZxdOLzoP473YwMaBDV6Xgwoqx9Q6KsvVw4nPzpGPQ/KXysPZQ1h3EBjgOuMKAKDkxaplDenko9i/WIkMgD24VWwkUCccj3SfjSY1DHu9nvWHQ+r7PX1+zHEDy7XTEnCI12Ms4KBgXzx58cKuFnN+0sFkZHePjuzJo0c2gy5Ru2uH+xObDPs867udrh1M9jl2x2fnBA6xG+CktMgUaduwP7CjSd9+9vaR/ezNAxt2NtbcbGzQH9qmsbU/f/Kd/d2vfmO//s0/WuvsxGZkHAI4dI+BW9AbcMQe0yjQAd2i8ywAgwG0DMcsVd4OwTgUcNgGeAg2Ykdi9gCn8Q3GYY+/bxPj8P842rdJv2X7ozaBw71Bl90xUbYMliRsy5KMSgCHuk+C82QCan2wg7oHWXg+poalygAIAXCzwZ03R/GKnWYvM0D8zhJwGFU9ACfxeRqOKKMU2630cOvBzy4DW6R7r/05sb3YfGJJu0hwmftD5dTAtc4vpvbs2XP78sOv7IvPPrYHDz+3i6sn1kRzm+2C9MwWRnrtwCBAQy9Tgt8r2yQfixqK3ADRLdl9yjT3uswKKcBtTL6BDBqmoLewyeWNJruQ/P9s53cBhxEs4nVl8KmxUjDPUmMH2KTxtbTL6ZVdnF/axeUVWdKb5YrBJfYy1k1m+XnATy1PaF0WJU/VC0+sTDYrqcd/0T3X/xDBbErgpNJFL6lM4KrLZTDBE2bcbV5R8q3g28GDHUypl669UlfL2fSc0/oKLCeZgZNYYRJ4d0V4xly+eagNUAUOKfMQz6kBh3H21a9VwCHmMNtsNaESVEwdNA5oUWHle/Ea41Cr1Y/DXAbJ9wmxf/gNLZRh72qskgelAeBwfkXgEOcj5YtTR12df6yUD2ZeEaxrvkrgMMZQNiSx24vzPQfwtZlJeJ8/fn3iitn0AL4ADmOH8WXp/3yft/vW6KJMGP7Uxrazmdns0nDvfHoKEnOHYwBj0bAnkrTC4FcCDtE9lF2b0SSgT2CygbJ3MAnJ7PYb8OoDNn7CuQiAEMm2fsdGfWkZQsuX84S5o6YrGNMCECS7Av8S9i3smkp4YddYQYL4t9agbrfjy8JmmZtimMVkLlmUOWHKZV42kPCEFPwpjZ1el2AW389iEepsTV8E6nXteFyVF2o2CLwb/hcSH1dXYkxDt1Dj2LAGGIY8i0I/XJ2MRS1XA74ooU4wQ1nuGnsJl1Np+OHgysvshN9hPTGgM8P3IX/k7tT186B8ro9c7cApAO8KyOX20o9hAofx98KWVYCpBM06CFWWKseZ4rqpWGsEY+ugXvjg6azI85ix/mKTJgC/xo6ujKvAtfAxioWR90ul+5Wzs/2cFktU46yEhTvCab970oTz68084kNcJiL9Wj/sa/NfTXkEwBhX73ZFBtevvcaALIaGLP/KV1UvswJqfm+Jtr8RhwY67b4ffJ+4gE2FSNBA0iJGHskdb+THhAcZhmh42LU29co70hfvNmzY79jR0dju3r1t9958w+4cHdgb+4eMZxDnsGrJkxesXAn5HNjGFMPRgljjj8fnaRQIvhWGIQagXINyhrThKz5ooyHR9ADlXDOiHGRlwJzqGGVA1LBR0xH+zR31aAKDxSQj6nh0sc8azXWxP+SQ/aCvcp8EoPmyN7l2+N3waT/0On7QRb9+8usReD0C/1YjQDfD2YOSd9dhBseP/g9AjvOZfffwqT14/NiuruYqY9yq46+aFmzoNDWRkfZypDDAuE6CUw5ElSyXCtgWjGkHzcLOBpjH45WlLSrtFADhoraNtp2fXdrnn39hv//D+xTQx3PEdEyVqwoivOkIM+lUwVUHYdrtWuBcgpj1ctu4hrLEOeYkuoOmbr4OEgaYdlPSJNh71DDEmAFs9YYwPFQdeAFoMJ8t7OLiys7PL+3J6ZnNlmubLrc2X0vPEIzQCNLRuy/EaRMzvejyJ6AyxOn1E12sUbaLdYCS5Nl8ZvMVmHWuxUg2owICZnmTthzmRTqSURJeakiWTgXWWWgq8mhxx4m+FtdVCPSLaViCgISDccin8jcvdeJ75GC2fA3nk065AAd8HgIggLJgHPY6HeqXDIZD2zRb9uz5c1tutT7IRoSWU7NhS+yXljcJevbcLmdzOj2Hk7HdvXXLHj96wDlodHt262CP2ofAATCmR/sHZJ6dnJ3aJRqrNFBy3zaoKg6GE2qp7A069pPbY/vJG2MboZfPasW1jlrljz65L+Dwd/9ozdMTW7TmDPrYETstQAfWCtYJw152VF6qVHk0thY1DsE4FHCIrsrt8dia/QH3OABjaDtC13DRXFuP0JYYhz8/GNsvD/dtr9ewvXGXnZ/3Bj0boVQZwKHjBQAOoR8D4FA9brS2uZ8RKG68WY8iPe5XsjU2XrzmjENVgiAQ3VoLnVj8ZiNAhKPHrt5aSAQnCRxWEhSv6sC83LpWHOPwe7nstrZeij2JtQtAfrXc2NMnL+xPf/yzffinP9njb7+w9erSNtuZrdaX4GSy43Rz27b1omnbtbNMkBR2oKrZlNYVEgcMjLysCa8p7Vb937o0D0b8OmV7xC6MLz5SYxyWf092Ohh/xfDcZMvi9cEooZyEl+3hEpYbNVNazEPD8IJ2ezaNrrAgmMkL3qxWQmHlJMtOBMjigfb3nYcChfCs6hoQkcNZTl7c+f3AIeybI7OVWFP0/TJuCJu/a25eFTgEpLybz1GgwxgTBw4l8u6Mw5Lxg+AU6ycYhyir9wYWmqdQhhX9oH595e8ZOFR5us4aJWxUJhWJjFcBDoty8wAaCSyExpsHzv8LgcMEPNWAw+gArc63AnN806W9xy69NwTu+fEKFHhtuWbsJACEyiarVMFtml1rovsn9Jpx7gI4nF9ZY6PmdGoMBtQUwIM3+NnUdEe9gdbGVmRyIvhuoiN8t29bMAqbbZ6BKkfB+aL5gARDF+dVt22DftfGw4GNh0Prg224XRJcw95GMmhJ5rj7k66bvIQGI02SA7EFsBBabkwi7wAOg2GY/CisOY+HSytHAh7ATu87qr/ljtJl19kYZTb5dB+Qr/NzpMR9CGkmu6l3lU1rMxGCapbVck3f7OpSvtmazMKchOfNI3EcJfHOzA94O1Hma7a7Ah7SjL3sLKuChwmzSK/5nlLl4ADdABzuZMXiAlOzvUJKwMHhAI7LhU/b62uBj8f1uW0NO6o5CJ2/sqtyNCty3y8SAjLOhcn0hEYBsu46w/NedXsUviQvTuXglfPDSRDpnjICWbCmHY2O+yySmOXnqdN3/StYlqo0in1TeVYFmEyHfLJR4nLteGeJwacOQcHzlqbsDYk4f6udtq6+HhNbPz47JCyKMSxfw+cLKGWChn8LpzH766n02M8YsJ9b7ISsZlEkBrQ6NmivbNJv2tHhob311j376dvv2Nv37tmtowMbDHocSiSP4LczsYR8GqtWVCUCtnAkTMIW8U6i0d4HJxcyETdQLXUk+joMJxTrtejCmQxOoPWuT4OllsuMdXCgixQdaA/UGHz7IMOpZmCWXufz7xfxQ/C4lDlI6HZ5EF1boTf6JdVnxqRXndEd7/b6odcj8HoE/gJGgC65a7Slg5o2GwxCs5OzmX378Lk9fPrcrq4u6SADCFqtwK5pMuMMwwvmG9lpAI0KBl3Yz8Q8c3kF2rlKUF/IMRQgYgkuMrteHK/ShOvY6em5ffLJ5/bRJ5/YCXTpyBITeEV9Qf8c+MHRGRnXCgAJ37iPzHjw7FvBvotrjy6ecZAEiBbXyJ9F4oiZY38fWc58gANUiK8UaPprCYoimQTgA6CBN9/ottoMcS+mczs+vbAXJ2d2gQ6j27ZN0aRksaIOJQ4/GHQwAnAwQhuMDFIQUgAEFU1PqGtYOOk4QIdDaHq0+TowN1kCimIKdAoGiBUZ+XTe6YCM8WFQQIYLSsSrzWfSePhrmwgGo/NrAIdwIeij4/px2eoqGs9DAEfCFf0LjTj/jcMUABqD19KpjEDE9RrBfA29LFxfu80zuNdt2aDXs9FgzDK1J8+fMxnYYdYS4u7KdM6hE9hs2WJj9uDJEzIHsYIEHB7Zo4f3bbFtWKs3sDduH7GEGeVemPGjg0Obs6vyObtRo4xiNBza0WhorXZP42Uru7Pft3ffPLDb+0NDsRwaEWBnffTxfftPv/qN/ep3v7PW2SmBQ0rLe+fV8Fg5ViVwiPGmvqGAwwYYhv2xNQb7BA43bI4ytha+UarcAbsSZdJN624bNkdXZZQqk3G4tZ/tj+2vj/Zs0mvYwbhHHcJJv2tDNEdx4BDXADAPAJCkZap6g4l54p00CeI34bTBJimzK7Dc/SgAxauNtfvIDqfdI/Yr2SrQWZVsgUrw814uhex3meVdznAKLorSnGsBRzjI2B9MJqPcrEWd1ScPHtunH39sH334ARufLFcza65PbbOaqyQT5aTbBjtq4lI7ZGR7g5eiM7uu14EdYmcax+V85eyu7BnWry9YRnHPBBRe8rUbFHUw7AbgsGSuZPsHUN+TMdyLnohab20JXbXt1i4uzmmvr84vbL1Ycr1CtBwTSltSiMKXdkP4n5czQo7gZTG032seh6LrchoUgda5pZKP+A7GIf7C5ij/CuDwB7kDNzAO6+9RAW5hx5EEa6lxBhMKYdsDoEEpPIBDMPN47ksDiicrwWMvVXaWWTm3dZCYZxMvSMmapK0K+0v2Rw5ME+BSCcbLu4nOnAXDh8Gtg4YceGg3Xu/2XL7L9zEOCUrBXmxV3n5tf+wADstz59oYKAJNDPtXneO0zyrds4tOwqmxQxUkEjDYYVKKjEPQmWdTdslu4doxlzwb1Vgpokni7DwXkYlBEkq6hGCWg1mIJBHZhe73qQ+OZ3LI/G7bYNBnh9GDydiGPSjeQpNPpbYAPtABGD3SxGB03UoA0wjGV0iorHP3dm8SFZUp4K+KHEM1Up754bflWNaBO6+IYXFnAIcF6xBXLnGH3Dk5wEPNeeg67p4tzU3oDEZCE/IvqN5QdQYZhvC1VhsyCa/Q5ASswunCNrBlYB4yA++vpy3x5Cd8aJzpOI/Z+dWfx6KKkk1fgD5w39zmlMmICoiX0efEtOb91svpX9ZVOdlLjaJMbc3A8noLNCJKmhNGFCynAqwtEz3xGe63XWM8Rbf6AsgNHijtUQD1ZVdlr6SJZjuRvxBA7ffgzd5u2qP5Pp0yyiRGfJfAv5+hZC3vQGU8OafP2YGVpIvzK4mx0WTly0vj6sBh/CWdS/H6sgo2HqtMZOWWsY5QvZLsc5o3/wdlOWpz/DLQUIvk2rDmeFLxSJbbcBypBhxmUNbLw8ied+kEJjG8KqrrPzm2qpyAb763v2c/+clb9ubde/bOm7fs3hv7lAYaT/as0+owzl2vlbDkULsuryqnXKOf1RCSvsHZINsvBrA+TWup8adjBw5vWE1RWh7TqYA3L5cUNBZNQhiswslGdp06Wg4WCrDUt5dsRGdM2SofCM+QpHWn7avQ0wMmLcfrNNr69BV47037pfoxL3lWlJ1oQeTPrn/mDwE4X3pRr//4egRej8D/0hGoAIfUcQGDjPWTdjlds3vyg6cn6tILxpltGJCTC0DtDWnhCEyLQNGdtpRBLAAz6n8JzEslM+4gVG2pGIP6ioMnyCb67Gajb+dnV/bZp5+re/LzF85y21oLtZKNNbXp2MGYuloAnJRNQ0OUpF+UgibPINd0C0tgsFp6WwITmbGIQKLU0ZOzn30M/I5zIRyVeM/oXhisdJYqGu6haQANYfxPzy/t8YsTe3F2YVdLHHYtu1yZXU2n1NFByTgZfjz8xKRRsy448i59QfaPAFMChw4kIjhAgxBcP0AYas9RkwhgJL7XLM/telmRgvvIuFWBw3D0SuBQflFm5OClKG1KpcR0JJ2JwANODkJ0WxRAmLsli1nhY4tuvF4yJAA3O+rUsiQzgB0zfG7UhZmlRihrBUDWbdmw17PJaGIdAIcvnrNBCJiX0CcE6xCfSeCw0bDZyuy7x08I3uIqDicje+Po0B49fGALMBX7Q7v3xh07GA9tvVhZY72xW0dHavYwu7LFemntXocNU8a9jl1ezjnuw27T3r57YO++dWiTYZtgn0C8BhmH/+kffmO//keUKmfgcEvGYTG2Efxw0OEEqXZ2iwYT2MejsTX6E3XoZFdlMA7HZBy2BgMxUBoZOFw0N4aCawQ8PQcOf3m0Z+N+ww7HfTIOUaY87FaBQ4LeXG/uNxXgoYBDd9SYbN0SOEQsXFRtZX/Lm/B0CRyGjXGelK9Z7SnsAbEOY83tAg6xThLYHZYmwPDCgU9F7zXHptTYAgC4QlnyYmMPvn1kn338mX39xef29NF9uzh/bov5hW02c4KvCG6Q1SYx1lnQ222okLrujwOtXPNelp/AMza5qHpd4aRfA/7oNgYrDDe5Gzisv74OkPgyKsYzyyuUBxSbI8RYUrtATZmiUc50umCAfXZ+zmQTmgKw+ZV3LI5hJ17EANGd/JhvWFIvZ9L4B9RwwzHpjIywCbqvPAZiwoQ/D9Ais8dC45BsIAIkoQMpqQYCJsW6CZJEGksH625ioyXwc+elF/NEJl/2t/n+Pv9RIcCbCOAQpVsBHBIYVADP62CZspcqg/VEBqd3infGh8YKjX52rJU408m8iNM5zjdf0N6k5YcAh5QQcH06j84yw8eru8CCS4zT2pildV9oHO4qVX5V4FBv7/IYntiqMw7zPBfA4bVgWO90vbxPfk0FJ+BDeV+ndVMPyps9a6CjMRINAC+gcbiYG9OKjZYkYwgOYb2q3JpAMoBBSFCgkgDf6ISMlldcxM5C42ZAY7WWtAr7fdufTNgYDLOMmBYJDujuqtIAVW+KS1deGR1nMrk8AYr4UlqS4RM2zYPwkFeki7SRNuWOUsyo+iBwhit2XcSo/tP60filIlKPq0vTzXLI1H9EfwkNzHxeiKUot00/5zibmGjfkikNdjSanYRUznoJ/WAcXrAVGlN+ufsqB9krAwA289pcUIXjlMFzSqK1NgJ4ovTH93zdxvOey4XkNlKijLuALcn33GiXEl5Z3f87n0/IIoCgYlOWOFttXceY4imVUuV4eR04TDPqtPEoNw6bmAA+vCHAPO2rAJ7pBfMaxYreOX5p6+F5zupP71vKIxTnBwG2qiHy1VSMbZkI8SfXgcMd45MXjq+LHdmxDMzlpVYzi1W2YQIoo+mOPztYi4mWH+zOAuh6CXCYgOnCTl0f45Kt65uibGrGCVMsKdkENfgik9B1e1klBkJEx6zX69jB3sTu3j6yN+/esTfv3rbb+3u2tzex0aBvvd6Ipco8L5go8vJ1TkfIwKA0GiQYyDXg79ou0ZwSOR1VTwlt4z35um78uShV1ivz0AcLMRzyWIxisWhhhj4hrgdmOJw7aXYFaIh/+8ItMerqx6VNHjL21UWgRVeu0zBo1xZL8cCrAocve4/8t+qnv9prXj/rh4xAmeH9Ia97/dzXI3DdXrhOBVqQ1r/cWUSGWL5VDoLw2NVyaw+fntp3j5/a2fkFyzDCyVHZQDDoAEh5M41KoB55ELdbfqioSUqUeAhslN+jTlcCz3DwA+iDsxqGW8+VUyCQ6uRkZZ9/9pl9/fVXdnxyzJLasrczGHdqKJB9N+rTbbfOjoxSHDnBCRRk84ZsXSNBQxp8Aj5Ugq3fizMjac0qEaSx9ROpcKbIJizKbBMdfg29SC+zRi9k6Ec2UC68sdOzS3t2fGonl1O7BLsQDux6Y4tN01bLBbNkKgkXiKRS4lQBrO7TSSojysfVHIUalNR9RHnlUoepv56uFMEOdU/mWVY46bpL6WIGSEmnlY0/CsYhI01dWwCpZF15x2SCDHynEDxG4CbHXY6IHG//FLLwMpNFQGDW1cKceNkngUMHt8lqciYO2YbiT6JctNdu2WgwsMlkQobF8+NTvj80UlDGDBYmXMr5emPz5doWi5Z99/ypnc+m1txu7HA4tNuHE7v/+KFtGiiB7trd23fYpc0A1m1WdnBwQIAXjgo7OXea1kG5RbNjZ+dX3GcHk769e3fffvoGgDmUr65YfoHd8OHH39rf/fo39l/+8Z9sc35ijdbKFlhHKwGsWlO5s7QcZgWFYIcAOERzlNaoZ43+njUGt2xDxuHYWnsTa48G1un3rd3usVwNQSc0DsEew08EXcPm1t49GNlfHe7ZgTMOIYIP8HPYj1LlmOWNgGzPi4a/JKvD1SKGTPyda026h3gG9Z3d33KXzzooYfXO2TIrWV9K8UH4ZwFUF/uzBATBiERm2VddjFPmveAK1CAmMZ8aWAERhADMB/i4tenV3J48PLP733xtn3/ykT1+8K1dnDhguJraZosyf8D8He6L2CtRVU82dQLJIqAMg1H/qa6dpXOu23JbVBGIKkFDXfpuUFBzkZI/zriJfeq7qZJ1D3Uu5btzJ0sFbHLy0cRosVzZdD5ncgPfi8Wc2l8CP0UVctNeOaUAIhAiiMA7BT7l08Qyjq/yetOD+AjWL8aa84A4gvsAi/2qY3wScEg9NoGbvDN0k8VrXONQ1+7su2TrFfClv3lsnQBvf00Y6DgjNJR4bdYClhxDtoG0t4FJlGWy2BMAlNp9Z+e5/Uyll2YNMI7RhXeFrsor7q3NNtiC+HD/XC9VLtTeCkzL2WRlTKyREYuDbG7Z3tRookI2iLnIQBk1T8sx4XjpJjmkGO7Ujr18vS+hIKMtF+wuvEXzF7exAg48mcSxhS+j4CsA4AT0FHtHpsTPkEhSpSC7KEl3ECZAssIdyAs1QFg3hOlt5NL4fDrDkotA75Ji8bIkEf5WyMKAQeONbnAuJ30/Mpo7bGbCDsxoroW14YBjsp+kBcsG4njud9o2Hg1sPBnZcNij3EKn2+Y6YXf30PV0zWmBXbrO4k9eZC7WHcfR1ytSobCXYhpqeDQVYhr6Xef9XO7NIhkWc0P5mqRW7WI7SH57fK539XMgjFg0UAkyTgCH4ds591ilip4g2ZjNFivaMiQ8lqjEWCzJYqL1olsZZbQF4JYmsPQBnYnHbeznDw9Bl0zwtboho9cTGyz5zmWR5Rq7DuilBaV7j5LgZCTzZ1UMLsdfn5ffs4j5g0WVQAXfmPy4mt5raXy1kqustMA+0rouPqeEGfhaMQAjyXMNBXGbm/ZyAPKRbEp2BCBSGQtpnAq8y69a85DZgvUd7XbJWcv1Mcz3itmrfx5n5NpL4vwrq5L0zGToXwr0BrztkHrt/f0MLQ3KLkA5rivOWSb+fN74T9ld2enCBqf7yZIfcd2xn/laj3d4KrKMJJME2Jix27NNpy9fglqqiCvhrzet3+/Z3t4e/ee3792ypcXVXgAAIABJREFUw4N9u3V0y44OD5h4H42G1usiuS+5LMQG+FZyGnYomuK4riiqqBijeANJAPluD/B4NKTjuZzObtkRCgoCOKw6YEXA6HPGYNc7DFKjhxo66kSs7pTi33Wcdh7ZzRhaflg6kHQhu0rTK6DljsUVZ0ysip0H1PVV/PqRv6AReA0c/gVN1o/6Up1uT+/YOwNWjqxwMqOUV8YODt10sbYnx5f27aNndnIxtRUCDTTmiLLbEjQKBllo34WTpmgyHXyJXedAQLDcIluVEi4E4xw4hPYOS11gsHGIqJslOm9Cc++jj76xzz771M7OXwhuajZshWDBS8kAPLaaeq8I2Mpy49Deoy0GyMWMl4NrqXxXB4Wcz9ABdGfX7z0xLzx4ppMdY10wrOQ/6XhiMg2lx9FExLWdkL1HV1aVrK5ZXgqH9exyZs/QNfn8yqbLtS0xDgCwAASBUQC010FLMus8AJWAvRxqAGa8R2cjgkUHNh0OW15zA6wplTazrCgo/V7qwkO47FoXQEPoDfoJi0OfoADAHwdBU1OSsvQD78uqH2WCgz2UmYTudHnAkABYTlf0a1VwTMfJO2AKQIygVfo2WDtacw0GXSz3dB1JMAQQMPVbLRsPBjbem7Dk7+TknGup02par6vXY5Rn661dzha2XXfsq6dP7GR6SZbVrdHIjg4m9s3D79h1stPu2r3bb9jheGib5Ywg8J07t6zZ7NhipaADMwPWZ7PVt/OrGQHFW3t9goZvHw1t0hNQigXT3m7tTx99bX/3X35r//V//N4W5yfWbW9sji2+FEtDwGoBHNLZYDGzNdhhe0lWRHvUs21vz2xwxAYpYCD29qB72LG7b75NfapLlGK57xO+BkTkRw4c/uJwYkc9dFNGKXfLRt02WYf9DkrtscpVfiYGLADnXGabAhMvN6ev6kA7gUM22wGMDTZozvaiBA/geDihcmTFHJRGaACHDpbW919hs+lgQo8w8GcHWeM9Kuad9o2Ggg0U1NylZRdnC3v29MwefPfQvv7iC3vw7Vf27PF3tl5cWBNgIXUJl0xo0Bl2AS3erwcFpf8Z41JJRuxw8nfIFmVtvRDsyvhDuhU0a8mfoVmlf0rmZwA1GaQiu8cnn51Z/fliFQVrJUBDJX/wH9bPYrG22Xxp0+ncrq6ubDa7suVqTm0hMGT1Zjk8iwdyrB0BnP5CZ96TTHFDiqW9WYm/kFeZ4hp34tGJMQW8ARx6RFABDougOTJOCTjUG5AlzQY1uJ58xqWgiqWMsU4alDUKgNsHUJYygIZYo/kgqQGHAaw7OOdjp3n0gNoBKUPg1R6oxMubEKWVBkBiDeBwbo3ljIkMWIs1/AOWYwkAUICuSffeyek80d5w1nYhheAroAAOc6OUnMwpg+giIKN98xkNqjEnXI+FeusWVQQBSjprjQMbRwBeAGB0dsWu0TCK1HBkEy2XSeC8IRFTgM2sspCtKsOujI/oXvAlS6oFFo8hIcC9XDClKraDttcDcJyNrOD2vaeF4OtD9aj+lwxG+2LWztJssrSYBKsVS16lq+y4CM4TrIPOwDbNDhueAEDEmRSAKY8IrxsDs3DQ71m/B6kJ6Bb2bTjoW6eNclzpqsI2hAYzbULtO4OfztjxhjQqgff961IHyVa7LYmxYgMXntvhm2ZWHMVKanYQZzObvtHHEeyI64Lvgp9KBDvDzLGTUt/Qjwpe+sqvER+xAXOcfhBKkde2WsIf2thqjsfWGpPEknab6Os19mR1/utsK/ncGsNgGQY6Aagpw6fpjLgG5mVAKX9WvEf102Hbg2FZTMY19rlAQ73vNTAyIVsBQhWGm2Yoqk+KhHgMsN6xRMETMMcahpJ5Vrn02IHBgLt+XWlNRBK+RKMrh4RfFxNI5fX4de0E0uq7uPwdidjlzU/we+JufgWgRqAc0+/pPWWO8nl9HSC+tsrSOMfI5XutPVeGpJBPcuPHx32OCRx6mTTPWf2nP2dj6R5qTnzijeO2PevTgGY1JIbgm8OGe0MT+apoZgKdVbANG0wMo6nJeDS0w4OJHR3u2+2jQ7tz+5bdunVkdw/2bTwZ22g4YtKd+xeahD7QyValAz/sj2Ka2HchC0O77t3exZKuatZWIFJv0Nj4GBqHiV3iGddgwDjaKIahGpdEqTE0aQga+mMCD8MJzYdCnOf5jI2AOq1qHUO+MRVw1k6wG5Zn3ZC+bJm//tuPcwTqTvyuq6wbjNfz/uOcyx/XVWUnIqjWpZ1Rps0dLj+04NvOlis7Pr207x4/t+cnZ7aC072B44TgV8dRsONKTbtSzDqx8gpvMtasAISq7l2MGwNYAnZiF1LGgRp/YC11rNno2ny2tmdPT+zhwyf24Z//bCcnxzg2rNURqIcAHYdJOJLSzlEZF/UXo5tnCUZ4cMLPxvMIHsLhdBAxnfzZAwhmju6r6rBd+4xdCwNdZtkVEee0M1lwaKIMqKOyZLAILy+v7MWpAMNLMHcWGwKJ0AkTNAw2WGMncKhMWwCHiLmUAGPQC+ZYf8BSJCTG4AiDsbkEG8BBmJtsEcfTzymdb+4EuxtC4JBBscBcOvDQU+KYK1yJ8mTE8zruogGA2C8Eg0qmIT0RBc4abQcGE5gr0IxOABdPaBzqZ3S7xb2CWRkgKuYAwTLYhgAOUeYwHk+oy3dyds5110XZVrdjbZS6Ezjc2PlsYY1Ny7548theXF5aa9u0W5M9O9if2BfffW3bdtuGg5G9c/u2HQx6tlrMCD7eu3eXrM6T83OWLMOHQEOWXrdP7UowOw8JHE7sJ4dDG3cZHpL9h+7KH/z5G/v7//I7+6//9HtbXhwLOMQzAjgMsIP3L51PgupMtG5ss0K32qU1RyOzwZ5tyTrct/54j41ZrmYz++X/+R/tCp3UwazwPRBrAcDhuLW1d/dH9nMAh92m7Y+77Ko87KIrdNsGBA7VyxRzTsCWdiOXK0fgqbWj8vNYUyiJZ7MllLKDlQno3uXStk0BrcyH+CsUt0RgGyxDAZWyedeDzvS4NxFiGE07GDw6lHGqvEV2TyL4CHQANs5nMzs5Prdvv3pon3/2jX311Rf27PnntprPzdYLa25X1mQpkzLd8OnE/5Z+UHmm18/zXcDerr1YgoeV5PcPBA6jORLnRNFEuuYYZe65aLjEcv/Mxsn2W80jFsulXc0XdnUh3a/ZfGHLxYJnCMrAxC4T+BvJpUjX694TilQptUrAYUQlKdhXQim+YgZltn2VAGzz+eUcc1sFu87XiSd+wn4HkK1AAoxDfy9kfSAjcQ04dJiNAKBYgzRtpZ5/sGM8OI/TI6/RYHjkEu0MNHkoWQEOi3Mef+4M9J0aWwjOTLeOzruLmTVWc2uyQYOSMAjoVC4coKroeEF4yEDRdeDQU2GRTcvAoiN6Cp792lOA7s06YtqIbhTfeeoykAKJFABmwWZ0ED7OI56jqyVLdwGOEjh0LhuuQQ2WpMUH4DDOLe7HNLdaC9oLpf3wZJyfP4FM67N9rnaUpqdy1xqg4fCMf5gH6/hRgLFOh0zJ15C3Aos3A2UAQp0ZiXUHbdpu15r9kVm7x0ZNXMfeiZRSM000Tu5Yf9C3Ya9Pts7eeETgUHLPAmoA8GOsxBBUcB3roP7vEuTAc6KTdZSJRpKB9tMbqglXKvRTU1KAraDSPNDnTAXD2RIiGbgORqOfB/B5APLh+tUczwEZB2fDH/KDgYYOnwShCIIHAApXa+oW8nu5stVCidQswpBB7cRWD7Cl5gvGqVYHkLgurwGHMhZR6cid7Ywv2fp8LzkLEoDcbtCQr+JrCy5b7LNa9mkXcBjnSmKy0a9Lh7UnfcWAD7mJXIJTImbXgUOtGfjAVdtN3CkMpzZjut0bY+HwB74XOMynhCNnseH9D+nw23Xk5sc4DjcAh7wdH6RXBCQzQFhCfulUfDnb0Oc3Voiwv/J9rv8esZBvsjB0Wifx2rBFvrTICvY1q9yS8LJW05nF/phrImm9upa4NdBY0PUKXYeXGvOsumlbd9C3Qa9rk16brEIwCW/dOrQ3771Bn/n2rSObjIYCCtmRXHfLREHq1q5kphoyVbWM9XsAh1VwkPbKJZnINtwFHAZJhB/ctManJ5dphFNwW2SpGXNieScas64ZwKHeQsaPDhDPR22Wct1Hdif/jcVYcs7QLZMBkjslKe1VbrrqGn4NHL18T/8l/TWaNbxsTm/KNLxeB39JM/3vc63h6IU+TOGp5n+CV7A1MtlOzqf29MWJPXl+zIAPgA8M6WqlJhn4YmMR1wfj2tzBNqRDWGj4ZODQJR4cyAvnPYGNzj6TYwyndWXtroL2+Xxtz59d2FdfPLA/f/i5TWcnPKChZ8jGJ667SIeR143SXQAXDggGo6MOJuDw8iYd0RUzmlexfNoTORkQjHM2AIlal1Kn2udOxfng5jg0QMZDubQYcFECBEIFHgMDEIE2SlefnZypPPnqyjatji1R+rdC8KMiSrIsC+cytPzCedf8hPuq68Vz0OG331UzDooGAzQEeOjMxSqwkZ1W/Iv+RAHAJlfM2UmaUzmrCXxloBaaUTj91PiEfIFKqbLEiCOjKTdOrw2giMGIa3cJIPTyZzJLnHVBQFGoJK8BHYL9m6XBaNgBbUOuk7X1olS537MRdP4AHJ6eWafTsx5KlbsdPgatNpQqX8wWDDC+fv7Mjq9m1Eo5ZFfkkX327RfW7HZsf//A3jk6tINezzC3+3sjGwzH9vz03J4dn3DfjEcj6iqiU+XldMaSyMPJwN6+M7G3Dvs2kpgUReuxSf/owOH/80+/t/XlibVb68Q4ZAfN8D98fLhmo1QZLFIwHZcrs8HYWvuHtu0Ordkb2WS8bweDoX399X278+7PbfDGPVsMBrbw0vaYYwCHk9bWfro/NDIOu03bG/es12qyMcqw13bGoUJH+k4Ya75PZuqGXVJcUC1sYTMeloU2yDZkiTTnVeFLaJ8mFoW/BzQ5Nd/yp2R/doOGWsd4f7Plas0KTeofsYQGTuaSwCECaYw9MtrQL9wsmza73Nq3Xz62j//8kX355Z/t+YuvbTo7ts12wTCUEDiCbAaw3oXcG/qw5VSNYbHrHA9bw52X5rS6DxOQVQtOkGxJe7LmRgbjsAI0BpNck5H916L0OQA9/BmtkgSCOoCBs4A2aWPT6dROzs9ssViyu+hyGdl7L2MiO0xABO+Gn1cNcpgcCCZfcf27GIcan2BYx5FWFnwFqFPq5frzUlmurqPucVc1DjPrJQHyNwGHtHOR+qgCh7ppt1POiirnOpJQoYlHW1qA5EIAq+VvAnsFEJFx2HXGod9RpQwYTLwADsmcdfa2N6LC7GoJhECHAzgMxrwolLYFCR5fZQ6GekCTypRpsyOe8Tkq152m3ktlyeANkKAorXPgg9fJrtE4yzM7nedQsC4xH+ulNSDbAUYl/u1JKERZFeCQ50asg9wRNmTT6sBh2BWt3lzAzaSMr9/SpsX+S9hMsAqLGDHYRQSKfN+R0egi+gJywGp15q3viXWj62OA8VUX0WavL1ahdx7foDoDyTiw+LzpEBpY9btNm4z6PIv29ya2v78v+8LGU+iGDCY8GMEKtDFEtH0ejEeChs+vMw/ddxDLUHtQfMD8XErP4L3S0sm7TkCS/IZyB8tOpOnKjGkDcKhSZX55EhJDiRJrnDvbuB/6oyqhJ/MJKQzcF5iEmw1lX1BpAbuVypAh2lglPeema04aYmMcTwalOb9mz3JJZn1dpL4BfgtMtoV+qRYGTUIGDotGGD5WOk8yUy0Zf7fneovCxtInrNrcNAsFaFLdq0XZKpwgjnectQ6CpnL8PJP5WsqkgGy+1l3B/I2zoLi2WJtx+TcCh25KEqMyzsQA1cIPqGkFpvfjZ2cb//2xNZINO7oP02EtQNJXBA7TdWv5F19+PtaAwPocl79Xk3CVZ4bBo5/Dey/eN8hr6RX0ub2TfPgsnGPZhVgDiEFIfaC2bUeahCQCwJahCVPLtjiXQB5wYka73bRep2kj1yo83N+zN+/etffeedfeeustu/PG7URqiOsKQK+xhWayEgSKbxKsLTvm675M0KrKIZLLqE4RK1lPDeBQ5cuRFKmPHBOsbJLSssYn0RwlOWfR4r1wwtM+yZpVqVAqsRX1MVVHVaLkDNbcoUUGL7ZVkCJQ1hOaiTrolIeN/fP9i3jH4nj90F/ECARwWNn4hbGpOpV/Ebf0+iJ/JCMg5y+LmFcO8Tid4Ow1WzZbmz0/vbInL07t5PzS5osFM4gysGqUsfSOVFFmHEZXpaaeMEm6r0qmRAfQZBu9HKXsTFzaTb1PDv6RjUJAivPq+bNT+/ijL+2DDz62q8uZ9QdgjzEMZWY2Pgv3DeAQnwHgUGylwkFNJcYCFAEgdZtd6ri5EVcMVAAxVMLjpcW15YA+Gi/Ea1lKVACjO+03Sq+ZrVMogvMEgCEPRzDazs7s8fNTe3pyaafQBkN5TLvDI5sdvzYoL2yqxLDl7FFKaERXYZUe8nD00mEcfAAMIXTe7XR5jejoim+W97iW4fedN1FKE81cCCI73T+AvDiUA6gkcO2MTs2vnHgqBAULxxsdpBOScxYMVJ241C0B8BrlzRzA0K+SFl/MkQJbrH+VaHeo5YgmKF2C31jHBME3GPsWwS+UbKHLMYDGs7Nz6/T6BA370HlCAxZqHG7tar5kedPnj5/Ys7NL9Pe2O2N0cQNw+Ckzi7cOD+2dO3ftzhjNVrQWL+cLm843dnp5xbU3mYxtMh5aZ7uxq8WC8384Hthbt0d276BH4JBML2+m8z6Aw1//xv7f3/+BwGGrubIFVg99WIHSHA1fB8FmVXMU6BsCOJxbo3tgjb19NkQZTvZtrzu01dmFPXtxYqO337P+W++Y7e3blh2RVa6PscV1jlsNeweMw4OxHXUbtjfuEHjNwCFeU+2qLW3TqKxQ6Z5WXAYOw4cN4JDr1TUWGTzDIWJzPTm0JeTE5iQEDrMPFmypm9YzHoeqp5i5pd5OBGcqTIRt2aybdnW2tQffPrM//eFP9tFH79vxi29ssz61ZnNO/UKsVewlJpaRTQ8cBPEn7pdNSr0kMkxNUYqZrtOz3qVNTSWG5dmyvg6Kai8VbLVaCA7gML7i/bnvvfEHmakpEU4vNLGM1OjEyz6dLYA5Q5fwi4sru7q8ssvplHqGNNiYjsIeqQwWXUQRZpRAXjWIpR5dBGAluOPdrevzuTuxWujrEcitQxEYhQgU3eLUy6CTb6+y5FTGRywfhldSA0lblGCKPjfyGowHyIbNyaNy3cIGBeAkSQ09L8ADMkNuAA5l3/K7ccg6A9sCOHTGvDZEDpAAGgo4BCu2DhwGOOgdJflilYfHNQpTdFuOfZiWUzC+XeQ+SUUEpVx2OfZn8h3SaiyA2YJhVHGlABhSpsCTQvHhYDeTARTA4cw2uE8wC0Pz1c8RQEYExgoA7ybGYVm7XF1zbitkvTJwqZuqXHLaYyHkqgFIzDLa5wRaS5eL5xfj9QpaptdR7L9lDQKFKD1ukS3ahJYhG40VlwAfo42kV5sSHHcO9+zO0QE1d3tddWQG0B/SJGWsAb9vuZRfwLO9XAMlYBjKYFjjXu8b0xLrNvRcNUehO5bHKdm5ZAsBglfHkT5HEehHIiOd995tnj6CMyPTWeDJBe1UNY9BsmjhmoVIkF9NwVB1ICU6dvEz3SUMhlVZns8zlcZde4yOZsHa5UsLkL/MTKTb82i/BhwGIJKSvj7+1aSBs0Ohu1sdLl20g2E6hxIlrwpspXNI/nq9GVUs5gA4+TsOMk+AV/bzqwKHBXBZkZngnF+/kdpS+EFs/dLO0BbsAOCiIVYC0mrJxt3nCy7VgcPyksuLfRnYV7ESYcZjscVCKUBDJgDq5+SuSffSjDxx9U+q/u7XqKhL7xf7MZh7SaKpYGlTH9CbMVlz4Cw6MAo7ksloqLlJE9rg3a6tNlN2ekf1zmQ4sHt3btkv3nvHfvmzd+y9t9+0u7dv2WC4Z5vmgJ9Pu8OYLleKwb/j58L+uY8SDEnYGMj8JDDQpUTi3CJ7mnZBSemwEennFpruYk7WgcOwi8L2PB4J4DBGM3Qk0u/FBnETcq2XseKTrbXJovDA0lmEtPVskuJsjzg32EVQ5Gcm0uJx7l8JhscZo+xl1l7Ma+K68X35Knn91x/jCOzKVJbr7/sC+dfr4cc4qz++ayrXmbAaZZNmS2PDjafH5+zWO5+DbYO/oWRjTmcCeVV22a3ox2TNP1iisHFx+AQRIUrh5MB4IuWGzsUaNThi0DLrmVnXNquGPXjwyD7++FP7+uuvbTq9cgUdnFGu39dsEARiA4v12loE5sBElBNe1+8qAS2y0VBCE8FEAgdLuy39rhI4DKek0m2eTn8OkNJ5UEsGoMxGwCqy4yZgqd2mFtjl1dSOj4/t+cnUTq6WNkUmHP4AuiDyYENgqWCYAaYHGSkjFiLE3rmP12ANigf3emIZIliIAxTjFfOaHIdaQmzXaiasF6Cf+pHS9cDjkagvG7IIRIjOm5GR9Fcw0CyZhmh2EqwmjJUDRXTgVY4MdgXLHWItMejClWbWRoDQYqG2rNdscgwAnmK8URaOzHEP/243WTY8GAx4X2fnl9ZjhzaxDjGtYF6gnPsK+m2bln3++JEdn1/aoNmxNyZ7Nu617fNvPrXuoGM/uXfP3nrjTWoPTi8vWAbd6vTZoRyalXCoRuMhQclhs2HT5ZL7Y3/cszePBnZ334FDsjcESLz/4Vf2d//wG/tv/wzg8NSajZUtRcdJAWliueGCHfBIwCHZOAsbjN+wVb9v2+HQ9o5u2ajbs2ffPqC+6d3/8B9teXDLtn1pyES1BcYSKo+jltm7+2P72f7YDrtmB+MOS+zrwCFBFQLzri0Z8gMeBNFBI+vU3VZnRtBB3GzY6ZrfdK9CcqBhjY6XuTrYp3I4JReiFE1+V8nWux40xN5cb9BYCKXJwFtgN8DUQUmygPmTF1P75uv79tknH9mXX3xkL55+Z8vFqW03U7GBEAyDsYIs+GqVGL2wA7G3tK8QRGbgkHed/LwCBCyAwxI8zCCN+4as889fyU9oZAa0Qo8COCoYHhk43EpTMu2jYHzlbuwKZBEQaB/ivuYoSb6Y2iX0C6czdholM4kGoHRgPZgOfVQAVrR/tKDpBvAZOTYKpp1LLXhQT2ytAKA47wwm6iBqpOed1FYANxrHKMn1wD0x23J0n0uVlTxL9xQari8DDqnTG/Mk4DBsawqPcb8BHNaoTQEc8l6DqksgQ6X9Gfgqgm3YbAcOoWcnXDGziwiPLqYs5WWpcg041EpRl1w1JZM+8C7gkIBm6AQWerICFMIvUOInc8XKZFvyWh2wqK6Dnd4Ty69z45VALRlQcxg2ZuiqPJ8KOISWIfESdY4WQxaJOaQssu6xXutBcwB2HLdcIFsBGouLU6Aq4PkmgIGAha+/OIvJkkmSBXoPjBQY3erpGvRssXYM5X3tjrU6bVu3+tZsd5hAwdOiAQk/w4PtQb9vtw4P7M17b9obd+7YoKuuyCCpIHheLRY2n8+k3+eaxrgeYWYq3VZDAdiwrHOIfYDSwPB94icD92CiOfgQWBXfN8qcQ5sydn8BrkQXXPqRMQ/+vF3AIXwnXAsZh65ZHN3HKaPD/dVlifEKutBoaIYyZHwvN2w4h9Jkrofo7JJoqMX6DLIdna5Ya9l8Kf5X2SYTv+zsW7XN2vzFwuFcCazzVIyzNMU43A0clm8Qn49r2gEcBoOu9rEksWb6npvfwoZw3V9PSJXAYejcVUC+AF25bWQD6NklsK7UAL3OeKzsd99TGTTNtjzNyg5Q7iZgUDbQNQ7Tfs0M87QPi/csOcWlpaoyAwvgLiVxyiMtvOGd1qz6YHk/Ua1VA8pfCTjkVO5YJ3ngtBS9+qpis/ysiPMVZclY7pQD8IRGJI2YwCFwBYAQbEIldai9yveWRE23O6Akwnu3u/bu23ftnXffs7d+8o4dHt22ATQKkcQHyYN+VzNynorXPJYix5GgoLFqCAkK7rUGmNDyudbeTTvsUZx9mtsMFlKv1dmGsBFgWIs9LbtWgoaJEe7+6UuBwzjcY5xpJ5yxUsR+11YCLrS91YGZQELv7qcgVQs3lJzioGCpMjP6sisl1kyokP9T5qk8ghPgWruSVwWZXmEpv37K/8YRSBnd0niFAd91XlxLNpQOpE6p6stuMibXH3+J2fnfOCKvP+rfcgRifeXsro7Gxcbs6XOUTp7a2XRGZ4oxnztAycgyowN6uEAmfFWYhzcAh6q6yTbxZcBh2F41R4E9B6jTtm+/fmwf/vkju3//O5vNr6zVQqMBGHqBbWUgyQyVr31lqxR4EdgsSivERBMzi+BGlEvSCEeHZ2+KlSLA6FIpJzHbWg8eAnB0/S85lAIM0nO9xIdnAQ5WlCsjXEPJzHptT54+t6vZnGWr59Olnc9WNlstbQ0ApdsVuIYSCbArABwWzgXv24P/KNsW+wUlSj0y7fCF+UNnwLrNwTWV0gnlWbLrXNFQKcBB2BPAoX4XoKtO2T4PBA1DoyoCQDlXwWRK/EtnV+gMDH0yzSMAXpUqXwcOU4Dn1xXgkPSOmtZvt8gqhKYg2JdgGiJo6HS8CUoPQvF9MuzOLgAcDq3XU/MPnNkAbVebhs1WKFc2++bFczufTq3fbNltdGTud+zJ8wc2GA3tjVt3rNcfkIUG7bvRYGgdaBnOFnZ+NWXgB4biHhiHm7XN2OimYfvDjt096NudvZ4NKXcpxiH+9ocPvrK//9V/t//2z+/b9urMmuag8kYOWzA12CAn2EtkMIGNgw6cS1svlzYYHlpzPLbO3oH1RmOOwemLY5svVjb5q7+x7Z171hnuWbfTE3CozAD9l3HL7Kd7Q/vZwcgOO0aNQ4CuKFNG6Um/3VRTohI49DiY9qDQyxIBzteLA4pgNmNtthpN62Ld0/0ByKhS7PVxAAAgAElEQVSO4wyi5Tk6oOqC/AVwyKSs256E4OwwqPisXh8lNCjJW3L9Nxsda6zb9vzJuT26/9i++ORzu//dl/b8xXd2fv7IVosLAoVg/YokFiBZh0G2HHMvH3XxfjUfys1bStAwTmut1UxTjIA02B2vChzuKlXOwVEOaEvgEOsa+4N718t9aLfdhgYuAzkDMAwjwTG9QvOsVcLUMBQ6P0pWitvHCNoCSElsOR8/BioRtEZP5e8HDsXIDZSuTLGHLp03p4iYzpktPIuwgmL6IhYPXVgP4AQGOOsQc8v6dWe41UqcE+Dj7B1eTQReFXvp/r4ntSpMHw/YdDmuQ8y9LDurYKCMFBzIwXnWGVijO7RtsyP7W2EkVoFDNO7Bu6ircqlxKOCQnx1jEY2xHBikxEUWEU02XAF6gAbSs60iJrqn6ldV8/NGvycBhx4pJXZegDlrNUWZT20bwCHPfr+OmE/sUTbxcbYGQQ//1IKdWdear4OHiaFUvx+u8+x/B6ARj8q38XuugRU8NcmsFGOHDU0AfrFbNsBCMAzdwyFgHmy3pg0HPbt757bdfeOO3YW27t6eDSCT0W6zDBkgGezTarkkaDifTW29VFBNto3/hB9CFiIDbK4QFR27D8hy5SIZIcCxChxylgPULIHDWgI1NFUFqEaiMBpR5URzlCpXSBZN+aTEZN0fECtaDG88d7Vqol+OlyFLs5AVLNB+DICOflOAu4UgaQIBfC4BXgRLOQEpbq+4fjxBQjZWNYrKK94fjzLXiO/DBHqpMtdWscdzqbL7A24bdIl14LDGenRJBF5hCVDJUKf9GOu5kpjRi1z7VhcpUkF5HW7vQyc0fMJirmUDo/PyDcBhurZq2XVGR2pWowYeUpIhJazc+RZSqi/6MfFLzQZFV92Yx5uM0A7AMuz0tZfc+NwbLVzSo6y/Z5xVlRLztGbSP2ooUvE5tWtJDRQDRo6/B9uDTHnXY+beCjahkjcNVKK0IZMADxQaqqioAVDYtdFwYIdIWty9Zz/5yU/s9q3bdm9/ZChHHo0n1u0PrdFG1U+XUlj07lySAdIx2MCoOhF47glETxCw8WViksMfFxAoEkZTlR2w77Tp0isMggSep6aPem9V0uU4iDaMGT4/T4OB6ZZJuJ5iQjVH0apK/78TOKmhhr6F0szgNcgWBZNHAGL8DifWQcViavlc/z0fr+48+kWkxwM49IMtGrXUl+Br4PDmTflj/kvlQCwuNAJzHUvZ2JUHgMAYP7hqN3l9PdRYCrUDLl7+Gjz8Ma+WV722vF4yIKT5h31E1vXJxdweP35uJ2dnNJrIaGPNrFbLFBAnhzG0IJwRpISI7Fr5HVfnmJ2AQ89wBdjE56fOxYUFdnYcAKb1amvffffI/vynT+z+gwdkGiIobrW2PMekkycAjuE7g/4m2WT40rW5a8QqH7Gf5EO4vS8SOmkHJUp6NMXyYzyBUXp9fBfSiUoc1bJ58bxy1mC/wXaDeDdAvKurmc0WS7v/8AlBKQigT1dru5wv2YEXzDro7ZE9ySDWmSFJesZZ6X4/Ki9CGbrKsQmGNfRZaF4Q6yHsSJQElNIJpQNZtSPJE3PgUExBahn5uKQmkrge71St5iVeakYWSByAARxG/l0lkdSc4zylIgq+JjVNoX5KUcqsyEzhB0HhPEcoHYVj00f330Gf+ilg0wG4RWk4gEOWrHc7DLago3J2eWm94ci6PTDqHFBZS7lvsdnadGr23ckLO59dkcl4eziw/WHfTq/OWOLc7wwY6KHkC4Ad9AzxueievFit+JmjYd9G/a6BDwLtRIzheNixN/b7dnvctgGJqQDN1Cn6nz/40v7+H35jv3n/X8yuLsy2C5vR2XLdL4LuvgZZuQCAWTpZDexbAocL6/SG1t8/soO7bzEwPT45tel8Zutmy4Y//YU1j+5YZ7xvvV6fnY0jyIZjN26a/XR/YO8ROGw4cNiwYa9jI2gcAjjkC8Bi8+Yo4Q/5FKUSkZcAh2Abdlmq7IEQmHRgEHcAiuSTCsEtA8iIS1yDOvSnb/KJHANJ7iHGCoL4F2eX9uT+Y/vys6/swbf37cnjr+zi/JktFnMG4CpxXbu+dVS8UqCAjmn43nLy/WxG5n69SCWkcb4GaBXJZl5rwRahTQqB/9qhjE6FaRTKIG2HxmEdOKzvZ9pOdrEX4ynLBQgIBOgAzUKAhihvnM6mNp8vmOwog1peL9djJBUyKBhl86JI61PCr0kA3r8COJTGV7CNw6N2u+EBUaWCLEriAsisVIQWAWUSh6+WKsPmEKykDmcGHrXio5xUQQvPPo+raZdSosXPvGZmOSR7yzcq1k6wtDxBkxjVSmVkIA72tTuwRmcknSnfN7E0xDicEVgD4/BG4LAAvsLypvXDc1tJiqQtFxspseTiVbDNbpeuBezVwD3m52VkGTV8iaY6mF+tfwLl7Iy8Zgm2zaa2Xc7MAIzyLHatRa+wABOxwqriUEcY6GuSXZavg56V6/P1kxk+BUjhPkaCd5lAyH6HAA4/sGL8eDvsmsYGJwiuqRkGEJgMH4CJYOUgVIcfJGmN/f09Ozo6VEOBg3072j+g3AbOO7Dp4MutFksG1MvVkvrJlChBKfICuoYrAmvB9I6qBgKJ1C3UGmMA7uwc6RYqJtHayITc8ClwdymBGeXNOp5TgqIEqyR9ks9s2gafFw5NsWT4+bQ14TuwDZ6tUBFARuFSHZEXsF3e+CSaviW8LO/dQnWxULAMQFvzKkGWEuT2pGbYbIIVVQXMsM+Z3xbAoRJMAQSl9V/ROPTnlsmp9PlquqUxKQ6+AAJjPYf9qzDufL3H+k0XGQ0Ta6Bneo/yzA19PGeGlQ2GgoEcPraDcWqu5RPpN5zvu9Tbq9mGHfuwXBv5qsQyzd5pECr9GtNpmWcl7fsSWKuNSxVLLK4tjb+v6cplx/28YiRdfkjx+cl+6Iav3UEaz/IvBNxioxX3WjwHVTB8y+hGzaf7enbdcC36pjRUEVNRN1VjiqQ34pdur22D0YBaqW/cvm23b9+2W0dHbGZy6+gWAcThYGCd9sja7Z7KkF0CC/udfmJqZOIkuiYaKMnWpKSpm1Yy4U1NaQL8w8+QT0KyAwxEnr3O6pYdE2Co79xZGUzFONuiVNk3ex4tDmfIFAI4bFnjIwcOS0eqnoFMuaNiDVyXUoamdtkgBQaw0DN0BoAT5l33sIydQoLfk6cJICzARfeJdGRCz+p6Lu81cHjD3voLeLiSDfLrZbayuPZK2VGY4WTYdxuW6poIxzq/6fUi+Ovr6i9g+F5fYn2dJEA5SviUqUZWZrFY28Xl3D59dGqnZxCzn9OesKOvsyWi81ZklJPoNbPLMsD4IvMQFPXi85VBdn5EAaaVAXIdUIt1CqbhfLa1h48e2ocffmD379+Xdpiz/ARGNK1B/cO1tZGJB9tqoy6sKC2FI8znAGjyph0BHFZsvTNqmi7+G1qI0dRDgZ+XOeIz0r7M3aWjsVUc1QGmZhwrDh0HS9H80kHNxXxuZ+cXdn5xZStr2uOnxzZD6WOjZXAtF2RfoZxZmnyg3YsJoOw3qmdaW+lkcWeHth3LefW7ygAauXMywY+iyURRPl5uol3AobKAujOxAUPbysML/A6xZMd6OBYADlnW5uXJXBvBnAn9yeDGFDpqDhzKx4nDz0vhOG8IYKM0QtnGYIWUwCE7KRM4bNugC7BO3aS7bXRMVqlyNKrpUM+wR/Tj/OrKekOwBDvWxj3R6VDJJnTTl7ONfXfy3K5Wcxv1unY0HFq31bLHJ8fWaPet3ehZv99hgL5dLW1/MmEZ9On5Bddlrwf9qaa6Njc71E6EKMC437bbez27BeCw5c0JoGVlAg7/869+Y7/7lw+sMb207WZmVyyLcPDcpVFYLkTgUOzUJtip3hwFwGF3PLTJ/h3bP7pri3XDnh6f2BIrCho07/zcWpMja+8dWGc4zMAh1m2jYSNvjkLgsG2254xDgIajfgYO4bxFV23OQWA7hQ4VY7hgqNYYh51mqwAOBdiR7bUDOKREPYNcrUmX9U7gfv1wkH1C6cvGlsuGzecbu7yY2rMnz+3br7+2Lz//xB7f/9quzk9stTq3zXphmzXsgJIR6NiKzRfjjKAIY00ZgWTvFFlw+XqX0qT5Fxi3+/h8TQBLteYA3wccVuwZt0k1uBEuEgyngv2cBkWgS8uBCXZq95JFBOEACKezmU0vpmLPIigHe9Ud+wA7AygT49iDcgey8+drHzdo3QIYyH5yWXIcwAN9oAjKA5B0EEYsFjXFibnX+xZ+TvhHntxI41MDDuv+V6U5SlGqjI7r0dCKjLwU0IUObssZOtq7Ip/qdExnXMBGbMSD8RdrMtlcBjdRcp7BUJViSooh2+IAvbA3+tbojtiFXSFeqXeZgUNjV2UBUNutdPJSV2UHDsniKHzMYIBEN8zEC9LBU2EaOuyZtGxzeWQBHmgFaFyK0s6d4CGuiSy8WldljqmzmQBio5syuiqvoFmHkvgAdxw8JMKFtVfMB9eWX4uzAQkKe7OkSpI+I4EOzMbZFGCMBqw8O7UevTw6vCSaKnUdZfILZzsadSG4hi/V7liD94vr1necdYf9th3s79nB4YEdHh1SS/fw8NDGOKtYcaGGJkhOiWm4pLYtfiKJBV9vvkTjIvyOxwEoqmRZ2mW6pygDlG3TOiV46HNGUNDXPofQgZQYL4fZ/HVaEbptr1IIFis1YVUpEmOX9nxcTQHux6ph6oY6yX6/y7XNluiGDOAQQCjK0r1EIcrJw+YFUzjmPpw1Gff0LUakA4IOcpTgFPdiRuYdOKwy5nS9ZdwlfVTdrK//ANfwzGiOUrwmM4ejIYQnDMLUJ5Pv114DDotV6kv9OsBZZxxm+xxrOoxBttu0WX4bEQ/I6OVxkf2LJlmxz+K+9VNrZlf8ivPU/caYu7iMAkhT7UHu+p1jifye17ARB6yuQ3sliFljaVauocpmTH/idQWYWzg9teuPXyPxpjEom3D5figA9BveIj8cjZS0kW58OquVQh4o5IPI9IA9UhMTnCGwSZAVoTQCmyo2bTDs2+H+2I4O9+3oYN/uHt22o1tH9sYbdwkWjscT6xMshGa7KpzYMg7Jb94LPQxdHtiBTFqK+ICkvIgX2vBRUq1yaUkjbdjAy8/MuEMyDXNM6imLbLMIVqo7Ol/LtYKmn/JD6kmRcuDEdi7IMSCsADjMw5snOTZDzgCXW6/+79hY6biUTfA35nv5LwivaSI9CJbD6EFogL7pWPMsR1nKHPXvFA4vnpgSOeVi2Q0kvYaFvnf7/eiesAs8rBxgvhmSMaoZjWw08/pIiQnP1pcA4s0m50c3NK8vaMcIyDBG5zJ/AgOwhs2Xazs9m9rT52f21RMExmC0bQmOkGTRQNmaGkqAMq4wMHQCdVhKH0JUdrLVHJyS3YsDTxmkEiAk2FOyj6LklyW4crDm8609fPDC/vD+7+3+/a9s29A1yB9ByWmHB0pn0GGZHLUNccAhmUIGYpsBbipVdrp72bAk2B8AtKLbIh0YLxcUcOhiuHFCJCqROz0p0Iusu9Ta1AjCNaKcfSj2ud4Tf0NYhwY0xycn9vz4xK7mK2v1hvbi9NIW6PYH6MM113BvaOzBMUcQwCyZutaCudCC9hiYOn6OAGAkYOo6ybgnBAgo0RFzQKUnKjVvecYvAA/NXST7KgdZcqe9ey0P09As9Hy8Z5sz49DXBsv7eIW53M5BRn6el6vqxFNgoUCpYBviOVyjehwODeY6WKRLr9jh23r3NmY12ZhEjMNBr80M6ABNT6BziNIvAIcdzQ2cnW63Z2gicX55aYPJhKBiMC4UU8Mhath6OrOnVxe2bjUo+Dzpdmw6ndnHX9+3Zmdoe6N9G4961mltrEXtwiGBw4urKY/gTrth3Q4Ysm12ZYb+EmZVwGHXDkcdG6CMAbPlHe5+/0cAh7+1//HHD8xmF2brhU1ZOemdrLnGBFyQCMHOvh74AHBeLmy7XNrkaGKHt9+ydaNvZ9OlTRdLlh7Csdr76V9Ze/+OtfYPrDMasqsxWZ+uxTlpbu2dycDe3R/aAUuVe9bpNGzYdeAQ7M0o1UTJsJeJXwMOtdLS3NPGoBQcYLltrd1oWReAb4BDkHXBOmp1HA6JU1FrTw1+FLCQA+vAC2xZOGMR1IZft0T33+nKnj09sW+/um9ffva53f/mSzs7eWyb1YU1tmhYI8bKhmChxjUaNgVuTu00/Ef8R0xlDjtpkGpQhXW4cgBBn6/7D4IgS/qL8ClAcD4tnu4/uUvVGaAKjtL2lswODzlTILnbP2TW3pnbAB0IGC6WNpstWJZ8NZvacrbyTpJeuhZusAePSl74WkE4Hzpe/Mj43PAyQsg8a3wl34U3jhl0oCECp0iOyChpfTOg8PLwBD7FPReefRlYV+iHHkAXDlbYvgAOBa5lVg+b8zh7gWzeYI655IIaWGRmkletV05pTweIhO37MwOf9XLJsLNlqXIQUIqAG+u8i6YZKFUODclgJPpaWcxsC53DJTrBryQbgN3qiSwG3yzhDCg2D4z2jhiV7KSZzkUBhwF8BqmCqyH2nr9NlGTrXuPag8/hIEI9vOJgCTgE+yVKoTNg40wj6FUt5tbAPYLdy+BUQDkB1wB+onlGVDdw35YITABFGfzQnTswTDDJryltTr+XAtiONcouvjizeV9+XhL8lS1D2R9K9radjm0A/KZyb70n7CcC8fF4bKPRyH5297a9/dZbdvfePZvsTTxpqg7ASKRusHfX0vMDcIhmWAT7l3OCh/PFzGbzWWId4t5hO2F3lZTUGggfD7ZOS9S7IzvrreyenMyRkAEHCIqfXu6KSooADuVnuKSF9wEoTEpiMsqflN3QOaf1udjCJ9rafLWSrZoDCI2u4D53XP4OQvi1BWtQWp6xpuEHCdoUgOb7JtmuvKoDYPMJ9ZJiT6ISKXE2YdrxtUCdN57fn9fg7E16QmktZrBb1ymwIytI5/MvY24FEzAcubiO0gbG+t0B1lVPiLzW5dZ7Sbef3bHnmbssmtIIFHdGMMf9ZuBwF2EmDx3GvQQO6/ZI80vgEE3MnMxQAQ7doOsxtzF+/yyhTskL/9QCxLx2bcU5kVnKFdPuuLMnbNKh9rKIOvvcRLpTYB5xlN6kci0JrC7sli9lrpWYq7REys8P6RnpEqoTO/6NBIaAQhIQqKkqXfT+YGTj8dBuHezZvbt37J2fvGlvv3XP7ty6ZUfjQ5Yot9CcqZCy5IqFbUFSEjqc9G7FECY4yGS8tINReUWplNBYhe32xpWEhH39REIhJfF9fPEZAAEZYTDWgBzBMmm1QnuZpcqekJM2Mh5TqbJkGqR1mGRD0nJQIJXsEP6N5ijXkOjaOtj1qxy/6mJQU6VyZYW/6iLTGDB0wvQDK0qZo6Qmd1aWLao00UlVXboBaQVps3A7+6VE1saXmrtYVYAxZWdjYGo3uGuJJxDiFcbm9VPcqeCPPJplqXGZeS7HS06qHqmvy5caWB551zNdL5uL8v3CWUmZ2Ooy3vk2/5p983pt/M+PQKlDFwcKA7+iZlYqNAhKUdsaxmPLEsvji6V9++TMvr3/3DbrSwqG06Y4W636UwyzyBjSDtCxETAWRhfX0e1GsFJdvyVw2ICwN2UX1tZs4FvX3Wj2bLFAV9KtffvdQ3v/j3+0R4/u22x2ab0+So+1INUApcOEbavrGlzO1gnGTnwe2YO+/fBYAGrx9wgqyuuj41YvvfaOtiidzOW1sqlK/MCZVfkwnCc8hoMUJcGcE3ZP9u7OOETbLVvNl3Y5XdijF8d2fDm1TaNjm0bTTk/OyVxqe7kA2AfQ4sO1R/fDMrNLtwfdYRtta6y30hnpSAsJzRrALJgtULLljq0vvySdgSDQ7yH5OGmJOtPAXSvOALWA5JwrCwdgECWOYkWQqcSGF1FunHUmiTyFnl10S/bmqtEtmY5F6AelEmcFbLRu/Dw5kshEY5wxPvjcBfQ5Wa4OhibAQnXMxthjXDCGw17PhoO+gMM2GqQAzFlR6xDz24FWS7try42Ribt/6xbvDcxPOBYOz2pZrS5t0x5Yq41S4421NmubLlf28TdPGOQe7Q+sD/FnaEy2m7Y36rH5ytIdGFwbypWxfqCbiDJQwCWTYddu7fXtYNSxvncFx27GPP32fQGHf/jgA1vNTq2xNFu3G7aE9QdA1ehy/S0bC903bqTZZSfJ1WZhzeXUevO5TfYG9sbP/9aezcwen14pkFnOrd3p2t7bv7DtnoDD/mhoPWqrbW3ZgSZn0w5saz8d9e2dvYGNew12gW63tzbsqVy5j47VTFLA+dsSeO2wAVyASuriG18BSIjUJZ0Z/MfGKHAo2TTD9yVAm2bbmTFqMEcgD/cHvS4sFCQ9YFsAjGDfM1sOVq4Hv2B2biSO/+L50j796E/2yYd/tCf3v7TZxYltVzM2WZDgNkp3xbIJe1fiTuke6KzL2GRect3T8q7gfK68AY4IEjXUwnNsIwLqkoEWWj+FSyFGmvYBrRBRqPBBlVjQNXkA4sy9rNMlP4WOOYEmSFRsbDZVl+SLi0ubzWYEPQiMktkcvo2/fxqAHcHxNR8mzpLst1ZZJhiD4LgJCK+4Ic7IiHFiEJH8HnX/FQvaLyrKsSRSngNM/jmYeNXzONYI77KQEirZOKx4xRqllpJ/bkg0FBIMCaR2MCnp0XoSDn9HswqatTRPEUQW683ZOxE0xbVV/De8B+xib2jb9iADhx6Esis6KAvzK9vOL1jK20C5vbPeEhPMdfPivcuO0fGYzDPODZxZefx03gbrMh285RPyv738MAfz0aCimPEIaniggG3cZQkvPoP2w5sN4W+49S3066aXZvOr9Dnho5a+Kv69C2Cgb+PgUaytxK4v9pE2GWfNP0cNV7gWXBpEyJnWI89uBKW43jY0C/0b/8a3l1MHdYsBc1u2D2z0/b2xvfXWPfurX/zC3nvvPTsaHrICgcHyemnQHQ3/T8lFAfzQAiOrcCF24YosQzEOZ4sZ/43HBBridQq+QxMsgCCyi5kEyPsx2D3JdmNOGAArLqWt9OxhaTvnZCbKF1JS2T2CBLhKLRn2XgxGPAHrTED1arW19Wpjy/XWLuYNJq/DL1J345cBNNlau6HU3isIZvWXZ5AwKi0Ke5GSMc4ezAdasc79esI2+ZqRn6gye7EaA7CMRIKD7vzVZWl4ZsRaS0Fisb9q2AMPmJSi8PXqojIJpyhjRtjfaCJWJJ9KFhtflxNxpYXOgKdXkdTBrVSqXA5P0bTsGnbirLigDdCWRXm5EyMSyKdYIMpQy/2e5rCSVIssuMdNATp6U520tavHQ+W38n5vfJpLEnAqYjzc9ul48iSF33u26RnXUeLJQfggLziGlEBu12lhlavrtzLhGcz7IrEje9O1bb+P7HWIQfP8QBd2JM9BVkCjv1v7Y7t776699+679rP33rV7d+/ZAfzCLuI4ZxAykZ7PK95VfS7dINL2uvbpZrsixlXGbcLGitSnHCRp0voZ24JWK2wf/GjPn7K0GckZ6jIafXEA+JJWACNZ4CMboPhP7iuDf4NkNYgwarQW5wASz/j3co3Yy7wTOyQQVtb49OTyFSCS6rJIC+BfARwiix60Rw2SMz2iqYo7lYVKSHWxpqBWmopyOvItMJCtnL27iqp3gFLFp7yK6X3Jfnr9p+xZ1BHbythcX3jyNqLMJxu/3U55dXP+cOAwNnh2rgqlzVfYFa+Bw3+fpf59IH6sC4a7LOUFI03h7OnFwr5++Ny+ffTU0ARvBREYZuY9IVEDD+HYlPaFDqqXXpWHhRxXZ3pFuWxxeKTyXbLjNuwkDECBQf8GgFff1pumffTx5/bHP35ojx8/sUs0f2ia9QcAQ/TeAIkA7MApBeBDBh+BL5RC5sMFzLQAQ+uAaA7SCnZkYVfLYEMBhN4r3j+cADSikN4gBkSZwk67Y/1enw49wKvQ1WjihnFMzdSl+uzskofeyfmVvTifskwVougI1BnMRXlQjbGZfdPMaIHz3Gl1bNRHeYBKCnCozhAooJkNAK9CT1LWJBof5GYyAkIdoPH9H5om0a2WvxcdCAHIqGS4yQYu5N94J0sqj7ijE2Pu/IKCCSLwQ4UmWeuQ4s1eap46uXqs1obWo2sgAjik+DuZBw6AO3Ao0FDfaG6C5w3IiusTwOuhYzABVugNdqxNFn/TOt2eLdYbe/DooQ0ne9bvD1EcQccBourUSsTr2xu7Aslltbb2dk1w0Jod+/zhC1tuzSaDto2hp9htW6/dsNGgy+7Mczo+6mILwFLNjxs2my+s2dgQODya9G2fwGEEswqyABz+37/+nf3hT3+01VTA4aqxtYUhuIPj7+VtXed2rhDANW2L7tFYoxfH1luv7Oe//KWt+hN7fL6w05k6AaPLKoK8AwCHEwGHg/HI0CoGLsa6A2C1Yfu2tXdGffvJ/sBGAA5HfQGHfQCHXRtAo4sA8FqJbGhHYjrDYfbcc3l+BcnjVYBDazsDi0xAAI1RpgzQmnluOr4oRVeDP+jzTekEdtt926ya9vTxqX3++Zf2/h9+by+ePrKzk2e2ml5Yc7NQdvz/Z+89myxLkisxf1qkKt3VuntmFmsAuKQtaUaa8U8Da/y2IMDdD1AEscvBTM+0rO7SVanV04p2znGPiHszs6oIYG0xmMqxnOx64oq4ER7ux48fd2YH5jW4QuwWXHOOgyeV1mRgJc50vG7XLgs1FTTj/8D5cuAwwD23nWVSI7mbDs7ILmOxxb4dZ1RXegFNmXEY4AIbRrn8QjREwHwHWxaAIYDD+TwABG+GtV6wQ6mKV9WpMLn3nkQvgcu47hgzjVEZfNeTnLoXubI5wRBjSwyhBhzK+cVViHGm4SiAuAI4LOWHEoOw4qflM+k8SsgotnPtLw/+pDMLW4CAPgOH/CgTKA7U8tnou1VlabvOUj4AACAASURBVCelkF4BTcwAdnXf8e8M1F31yGMupDWEj8AW97ZZrkxdvAiqPSZgYgGNfQAeAjjkucV8qwOHAVISjPXrU/AqgJzP16C/l69NMapseC63CuCkuIcaSMpkHVYZh/0qcMgus7hAsI87Per9wVKlcyAZhyuDlux0TB3HOlBY99TqPlSAXByzNFmEHKc1mNhuIT+g9YuYjn4AwHU+B4FeHKsAInq71gCb0JueAAjD/paqA2hfpI+KvejW3o599umn9rMvvrBPP/mYOoa4rNlsYr3WFhnN6DTKZieerAx/HvOSuoYABVGGjL8o3V16eTL/6he60WIWCjgMQJDAqj8L6oBFmsOTEwHQxLjCbsOG0OeqsaBpY7yxXquPeendjFku6c3pXHta9kIzwpeerddNW6zWbNwF2QTsk0hwNACQ121yzNUEAF0XzYZzE39TXvoK7lgChzRzZSrjnxE4FKO5yJQwUeYsSJZ2al+DXedczW3a89SugzU14BCgYNjgvPdmOywAtYBtAlENO5KO79nemv2MZcNjR6ly7GMFAztdMNda/fk44l63A6X54GOD3S00KImjaB1GuUzFjsa5mHDIoCG3EPIBgv0We8k7BMDXhH91wCztKsV91mAjbQbpMdxM/kn7fUgnFeenjeIlR0WYl4vD3lDTzrNglA5qWXe4Y0s2HFnThrfakM3p2t72rn352ef2sy+/tC8//9wePLhr21tD29netm5HSenAkTFXeN5C073q0+W9WJ3G3V1x+TXUVcG2JyKdkxhi5FMDpsgfxL7DhmKwIdJgVcNO2TexiL3belqfSkaopA2+HQDGhXQU1y3aFozFkux7xSGIqaAtD5Dw4ujUDl6+pmTW8+cv7fT09J8IHNYmTrD9YvASwBwOpQe4ieni2elwILXvhjZisBuqJ+FnfKKXzlAkWnUNBZDIjqb+xHgo5B0VhPBVn09J6LiAuiqlq++UyblmJf3evhRGLQY6P5VyXIWZFz9Kecu+y2tNjIJwDG4aUjgu//gfD8aCBfEuKZd//Mnef/O/4QiE8yXKukpPwDo6PV/Zi1cn9vroxEazsS03M9us4QTkeVOW8yZbxNgi79wIctM0LTJlyPhEp+U6qJxAPDCG3LijhBBlCKs1Nm2zb797ZN9+94Pt7x/SqYUjDUZYqy32En4EVDXZOMXQXdnLAgkeBnPOuyWHw389gJibusS6EsAYdjHuNzdxYYbRgyOWIgdw6F1gcX7pLQI4WRGIAlOHIuUNs9F0Zsen59S4G08X1up2WaKMZhlTlNgwIlXJOB0gP1ewI4JRWmZVAxSFU7izs8tsITa92XxmI7CFkKVugNUWDAjtBddpTUYzG+0LRQAbO4rPAbIP+BnvOu2i9cjfiW3ICyfIkAAEOt2Mqpwp4nqbHgAKYIyg20uSMY4cZwcV3SiiM7FKvsHG7HJ8AewAkMNxyC70xqMsC281rdftqOMbO/8KOMRYoZRuvlqQBQpgGBp+KH+ezld2cHxku3u3rdFu2xzaSQsB1f1+j3pSrcbSLqZgrq2sbWsbgFbX7NiPr45taS0Ch7vbYB2CcQdGHpqstKnDhEAN1wXgEMAmGZNgqDbWtj3o2u3tnu0OWmQcYrHF1PvbfxBw+MuvxDi0OaSi4fTMCRxC65CMKHQxYbdwsTMxD6C12FlOrTOf2R/8+//VXp1P7OhybjNUQYBpuVkS8Lz16c9sja7Lt27Z1u6ubTfaLBaCg4mq7V3b2EfbffvwlgOHgwAOm95V+d2AwzCBKVj0kuC3MQ4XG8kQtFpdhO1iuXJOYs1A18zZcYTjBEnj2cLRPN4/skffP7Zvvv7BXjx7ZhdnL2wxnbCcD+PTwh66AWgmFg/0x9YISCLrXwuAlATWnVBzNCVzo2g37lKlrgQMIigOchxMWQBemS7n7Na8FnloPxeZXgweA7708n4+Jy+t1SpNrEPZbHQileMdXUUx79AcB/IObHgyDy3PCN7FiGmCKUVspyyZ8/sjkOSAX6GZmgP7ogSLEXiU0KZZUFRneIlbIYqfQDDXTizDTY4FgUPfxwKQ5cv6ZAZ5vQyxCDrzXpXLn/EdEvUdzAoAgfYM8byLrUvjUKyJRGwEC5TzwllXodsQQXSh/4WAp9ynrnJUZTfL9H8KiN0/TCOI8/aGrnEodmj5TUyX5gKMw5EzDnVu2Glq6BF3jRJKMYECOEwgpttg7UUuOxFgje9XJZioRjhVcCCVGkeYwkGOTphxN9lLTuAN1FbZXbhF9h5Z9PgBgAtwaz6zzWxqDZYp1/fx9NK1/5GAw9AYS/GOr6sAd6OkNK6dbggAw0iYeSQFIAwNTnp974TcYzM3BGPQC4Pvg1K69WLOhNbW1sAePnhgP//5z+z+vXt2//4D2x4OfC+LygokcMCAkb1DZQJAw9Af5FrzcmOUJif9QjIL0SBlZov5jE1RBBwubTwdCdRbCjhMbMMi6MZ5JH0RtiRXm2Tg2u8fZc0sB8zaxcFUlE4ZbLf2brHAoaWI1yPpK3u7WEleBSAhAEOygZBcdf1VPkRXD8jAe7ZXSm4WwFQC82W/3JDluaBscKFXGh/JdMRIoFfAId5oLYarz7A0loUBj/F01CjPcf8yvxNMaa1J2pMEgOT5na6nch4H4OI8nkAqff2kp+en0piU5y8meVEhIK3qKrBWAQ15m0W1j+87lWFJAL2nVBykDEtRGQ9PdOWkAi2WP0fZ2MBO5AcUyaMiF8FtpwKuxmYt+029Ts6bQmfwzWbj5nfjPBXTV7DhKwA05nIk2asxfHm97HKcLVtO0kSFDocdKRRJZaDqpdXrkaWN3CK/zf0L7y+t0+/b7q09e3D/vn384cf26cef2IcPHtj9W3fs1s6u9foDa6PaCT6qa9hrqgRWgGvO1WicPjXwOltzkBdiXnilAJ9bRAvycwECxo+eZDAtcwILSXIAhpuVSCyM+2iXlczD2ofFQsUVfRzaI0Yn0reFPVsrMTrfdBgvofoEcj2j8ZS+0Ov9A3v54pUdHx/Z6HDfZpeXNp8ioapkzI2MwzLwvTIHqvtgutGrZcLVCSyzkQMyZe18jVUEGMMo+N/KBhuAEgbLnaI4jmeFSoyP7lyKhpX5jN/ELvGymfTAwsEJxZqUEb3hxmvLp57N+8euvd/l74VWRjiu4fCX5lbLxp3/yOrE4nNjzlA7Mt9vG5B3ezyVbKzPsAIuDtf1HQ/2tmt6//5/lxFQ0IDHKnr2+Xhhz1+d2+HRhY0BKG0WDjbAeSt0HbxkOQApRA4R58RrJXBYZvVWK5XmJnZh2JEKm3ElXT1wBAgYNgkcfv3N9/bd99/b8fExO/9x3vNY7ggQBwmmkdHZBKAowLDo7BybY3JypUmmYwl0TH+LbJlKXHM33nCiaJ9Z+kh+vSwsHF+w4RzgU6dVMdEAOsHCAkOC/hzAIXxrDDbPdG6T5caev3xt4/mSncpQXotSYuiK4QfOC1hdghfkaHDz8xUK2xpAIjZzsBMAiI1GE+ofIfuH8YMwOsqU0XiV4sbI7PlMDLCjLNXGW1E6VNel5BNwR5BbzsptA+eKGpSALclsXQEQSsg/yk0cOAxxfwcVEZQE60BC8B7qOhMBZckAPhNiArCt22WZBBl7aFwC/ceNgEMCShRalzOJcl0AhL1ehxnVnR66Kg+s1+3TGYKfOYYeZhsQdoPi8jgegpXD42Mb7uzZpoU5qswogjyU6+IzrebKJujYuGlYt7GxfstsuWnYo5fHLEe7BfBvGyXRTcPo9Mh67NgUgvQEDltkIBIo3jRsvgTjEF2VoW/Ys51+y7oEKaQNA4f2b375k/0f/+nv7Je/+ZWtABzOHDhcz92BdhYvbp4gNsrW0QBmaY313AaNtd3b2bLhwy/t2dG5XSyQcYaKIUAvpLGadufTn9m8t23NW7dtd++W7TY71gd4i7Fsme00NvZwu28f3BrYsNuw2wN0qN7YoNdUqTLGhmw3gHhFqbKDS5jNsEl573GWCQlYeE+lymAoEsil5EIuVQZpmSUormkpBpSc2NA6Utl80zbLDX3F0+Nz+/H7R/bj99/ay+dP7PTk0KbjS2tupga7hQ+RPeaBHHVAWS7nzQl8Xw4gLDnEMrL8Z26S4WBfeiezSdaiQMq8xDJK+QgPgMKGhQ1wIL/8DkYvVZYEyM+/crYJDHLtydtjiQ6Cbw+Q5vMFuyOPJxObTqZkZKrZSWgzevxV8f2I0BX7RdjmsFb6q3i9ZM7F/pJQ1aB8aBgd4Epr3K1ffX6kgDD2Nn8IAmNDQkPXlPclfzaeymAgEo0RanpYGvZcOhcEHbEGnYnie4RkKQBYeULL7ZZkJwOEE+jAwCUlWzIQRVPqAXl1vPKc0jPPcyauMeZfhXmIz/W3rNmVxiH3DNf/0rxtWGs5JitPpcqQsKDlVxkzT3YVOEznCqciNf9xK+trQIzD6NjoJcuBplaIBwke8EeK56XFrLLN6v0LU9DcJGMPovsA5uKYWLtLUL/nZou5NdbquvnOPzy+z9Erga+DZYV0lILjADZxxejSDEo16NUda6LBSbtv1u7ZqtnRfTWW1miL7cP9zho26Hbswf279tknH9vHH3/ErqS3925RyxA6vEwYIZBW+2KlJlYIiGUj2bwkAYcqnWeDE7JlluqaHKXKsxmBw9lsyt9ojDKejXksyDwQnAudumIc1Hm0LAMW05tXVBsvJSMCwI9KAmcIbdbWcn+Olo7VdwI6sL8ieAd4uVg3bAG/EPeBvTIYp/yOa0Pi5ATdfa4UQGcV0ro6C8Q49k9V9iGNcSlFUfmcsgjJZvkAVBLvfLuM1ytgXvVaZKOKeVcCnQQkYx0EkIU1UGMm5sVZXBe+WCeRyEamD0W86fMqXVkavGIU3SbkVVvlT1fGK523SNUkACWTYopB0ql5efn6MptQ8jhyhB1PiUGuMA61IiuA8bVkp/K+Yj/y77pMw1WNjBssyQ0g2dVPlzMyslGaa8mOwPz5beZ9sBwTQ6FFLln2xLyXeTnDE7ZFneepOU9JBFUBIZPe6XVtuLNtOzs79vknH9mDhx/YgwcPWHq8u71tu9s7tru1bT34b5hqqBxhPKNrlT+Utf5iO2Dfw7f+iAiRiATcaiJ5GM/V/YtiTnMmu2xBrMVFE2XISJKoOaR2W5UVIxEHewZfFhgMJL7VNFGDi0QL4yMmJWZ2OhrZ2cmp7e8f2MHrAzs5OrHL03ObnF/Y6GJEv2g5HzEhk9Y7jn9dqXKdLVPfyDTRr5qnDBxm63GFeVMMcPkeb6t4KME4S3PJ0VfZSS9xVoELj4iAo8x+x2lSEOgPn26k5pGCc56gei/xgFKAGY7xO7IO3wOH3OK945gHCaFRkDZbjn6Rd8g5ZY2f29P0rN/MJrwyZ29YyFc/V86wbMNLVuRbbcL7D/x3H4G0ZhP9RbkaOGWj6dqeHxzb68NTm0xnzLDAwZSbrs6rERCHDaoDhyUgKODQjb3bLAFayhZV7FpRasvXweqhJh4yPQ0bjWb25Nkr++abb+3o+MgW6IoIsDIFJ3JEWXbaAgPNNfDYFTj0XnOJcjyIlB13v5+NB6ITb6HnmAJMB84ITjqTgeuQVRcOOPo+jg2+Ce05djlGtl6ivNG9F2OKTR4siE67aecXF3ZwdELQsLu9az89fWGTJRiGYMqpTCgW/ArsNYJfucytnFwx7mTSQY+k0+Hv8fEpOwUzjPHOh/irKsYWHYEAX+IZVZkuef/RvlAE/g7Cpl0NgAzjuGhgUgCHCWQUOCxB5CjwcVZhlDDLW3SNy9xkRSClukhKI9I7aRKwbRE4jFLr0DjEuEC/k8/BbSaBPpTJdjoEDlG6ut1vslS528VYAWRd2eV0ao02nlnTeijjaAPQXdr+4ZH1t3cVEFKrCqW6rdREqNtp2HQl1k2vadZtYuw39uOrEzJj0DRkd4jmKJjSK+pVQW8PoCSeOwDNAYDDFjS7EDiBcWgEDm8Nu7bdE1NRwLHmw99A4/A//Z2XKp8QOISLtAJwyAY5ckzJ9uz0vJEBGsM0rLVeWKextn/7i5/Z88umHV6MbU6nsiVBd2Rr220Ch7POwBq7t2zv9h270+7aEMBwQ6A2gcOdvt2nhqPZrT6AQ7Nhv8kGKX0AllwrARy2rdsC3yZKUKuAScxpMCZZNgdQhs1Rrtc4JFBdaNuB+avkGhg5mptwHsGeOzu6sBfPD+zJoyf25Kcf7ejguU0nJ2abqUEZ0sCy8c7TVaaC9mZV5Wd/TnYyudJpaeYwqdhDE8HAFcMxJgTHuQJTMiCCB+3Eee+nX1f3vVJzlNoOzSWTGQ24/wBbsA6l84NSvwUbnYzHDhiiS/IS4ISaN6jsSCdxj7KmnZg4AA4yyR+tgH7eqEmbQXX8KiwgH9errrSOx2GqM7zqO63LIijgdzZhjtwzqOvnykCHV3X4XZb7VnwmA4dVUAm2n8kbBC4ONgdzT5p/nviJwNZB6Ai8o9QXn4xKnypwKJAvX5M/EwUJlREIy8opiYRcb8sa3QG7YQqQzSV9GJ7WcmrrVKoMBjUtsOwFxzu6vWbGIV8u2RMFcOiPKJcnV5h6+F4hf1O59gK84bPx88ZSS36M326AdQk4bKexwD4LwJDA4QrAYcFauSa4r/jADpykrq/F56sjHf9SsO9RsAiVoGEjgYZAGzIaLbALEXC3UXfABEijNbF2t2VbW9u2t7dnd27fsQ/u3bOHDx8SPNy7tUfd3Y4nxDAkbPbEhJ/mE5JNWKtgFDO5wk6hwTiEH6LSOgTUC+gbslzZNQ5nU1tS6xDgoZgzABani6l8EJb9wRb6c0kNOjDNHTgsoCcR+moAXMHKlv+lPR2RC4FO6vTKHqwAgK5pfnluaBYieaplhfdljYWdybqW5cvxbppSvsaSzmHhl141GeXcK26KH3S/Nmx8Zf4ULOmEccVVxgshxhzHCnbjTSFCMKAzYJ9AsphquKYKyOKg4rUgX/16ivP6XJdRzXuaG9nY1OoD4p8NMFhxa/KzK9CBjpnS3IlpnAarKkVQRL8ViYJ0fT6GXh6frzs2hgyopwtKjMNCLsH3IT1ezzoVz89NtpI8RROsm55Yer1uW66zNbWD5Fni/yUX2KU/cnVAPke2+cJq1OgJiXpS3+G7seLH/WdqrMLPbFu3g6YmA9vZRgf223bv/l27e++u7e3u2Qcf3LfbqCjZ3pa8Eapt4FtT1opoXSJcwO/V/iblfNnP2KMh4XT9SJV2Nrq1BwZcfkN+Ssajcqd2rVPausLWrM21EV1HiZ+BdIhfn3Lsa9vQt+M2zUoaNE86vbiww+MTOzw6tpOzEzs62rfR+bmdHZ3Y+cmpTS4vbTmdWWMB8XAxE3MeMxmFKnB4I/hypSi9DrbpgFXgsBpAx6os3b3q+UpHwUVmmxLNjp8qIIccoQStRQbJWonlQyHbpmQ2kjAf4rRuih10zHazYg2KkpnCP3yDHUxG5R2Bxrcu0N/BD8h8Upgl63A4ep5vJzqM6pX6+kuMUK+8/+cYhqtz7uqqrwdB/xznfX+Mf74RqAPzddBP+6O6RE3mG3t1MLJXRyc2no9tuYIY9tpAsgE9jJKD0DYrhIsxR6rAYbVxioDDDBKmLFLSm9HGfj0wJTo9mIaj0dyePH1hv/rqt3Zxfs4AnkG8A4UxV2FGsHlFeRReVyfdKFXOwGGa30kPI8pyMxMyHzcCAGcRJpDTn1ViAum7ADICBgvWIQMOdh1EZzA1GuE+iP/zcsfDoyN7dXBkk9XG+ju7tn90anPqJak8QvqBbgGc+SjgJXei48btDXBw7wANy2YvAA4BoomxJ01DbqWuc4YGE/I7qiBrCljLgDf0dhNr050VZh2j/M8FiyliB3ZLlBR7Z2qy2ATwsANp3F86JkAe37u8A7K0DEMjq0mh5vzMVU7Le0/AYUMlxyhfayibGCEGxg/PA81HUKZMPcN2y7Z6TRv0eixzRaAyni3sfDSyVqdpvXaLoBc+j2MdnZzZcOcWrTi0IjGyXbIE0YCmRe1CaBzimgHw9RoCDp8enlmrC9Cwa1sDaCeKHUE9QwCHEPFfQ2+vRc1FMBhxfAA7AK5Rqrw77NhWt2lsC8SkkzyHv2ZzlP/b/utX/2CL8YnZFGOLOYQSDDn1gBKxsFvdvhjtDSOzcQigctCzT7/43L56emYjlse7Z4JgGzag07U7n3xhczBmdvYIHN7t9G2b3ffAkmzYbrNB4PDeXt+6nY3t9QYZOCTjUA1fAjjsdNpXmqOEYH72beTTk1GDdYOGIXXGIZ1idH6GJg/mh5g8uHeyeDZt4AY2my7t7OzcXr18aU8eP7Ufvv3eDvdf22x6YZvV1Axw6QaQqUpeKk56qgiR8DcbUSUmYt6lSzhcoIq0vZLvU4KAiT2CSvKCkVX5fLCMZTs1q9ynrFccOPs3MbGEECUBcXUrFMsHYCz2AZTaT6ZTG12ObDQeE1QFYCD/EYGB7wFa4F4Ggzvy+hRPfAqNiuuTn6h4NO69CCxdT0pxht7nWMXx6UaXAWzFc81NdwsgUKyHEkDT9SvJ42VmZUCaxjiXHGa2i24lXXl5jXFLHkyyEY27xYjR1A1SoFz43lFSzMqxeOZ+vwkD8GSdx4uJFXoVOMQ3JJ0RJeBR/pdj3uync7awOcqWWW9gWhzFmDio01rObD0f2wY6gAT2MeYB7slWB4M3Emd5jValOmLk0myNeRms8TQvohwxwcHuGyvwF9BQB1i0HhLWETB7NBhBgOsARhPAFhKO+F0tUsn6mwhBKQ5z3cZ6+arPVl1ABMqsHFWAzjXDrsgtW0NXEvaH3ZGRTFRVAHiF3f6QYOHdu327c2fP7t+9bw8ffmj3739gt/duM9mH9Qqbx+6iTHwoCSvZZApviX3onY7XBhaehPzFENQvm4QsYNO0lwAYxGtojgLQEKXR0D6cg3mIsmU0SgFDhxph0guLAD1sC6+Fvl5A1JoNYmRnQDnmihijhTyCA4fUJGNSSMAgEnbzBSRVcJ14nRQn7fdlaWvBps62pmYzgiVcSgIUjQLrnrc8JAeR0uS+8h/eNKWMhWvyCumtUifQky5p8vl30mczdCSdPtxuYbdirhEAi0SQkiLc10u7Uto2t6VlkqtiTf16tFcVv3mBlYuttifG58NSag+rJnyyNqhsfBFXekOTfO5iYXORZ0Am/XcF9yv3jmvGM421sxKL/aVMtNCHrjdoSZ213Q9ye/0uRJychKrNpWLg67F05TtpiIKlCzZt6UGEv+GDAd/BZYGYqOB/g4GN/1Yn5Ha3Y4PhgDbn1u4tu3v7LiUQ0NTkwf17trezY71eN0kFCOBXwpDxBIgZUe2FOAx64bBrSZoJtiDiQaU0yPzLTKcrOAbtRQCDbk5La5JXs2oww65EXCubpNfpF8FPLpIJSLpHYoKajQ3kkNY2GaH0eGJnZ2d2dn5pZ6endnB4YPv7r+3w8ID/BmjIPY/Mbqwv/eIcDUhJUJvRu3oXieDG92fjKkpWtzIVp6icEWn7Tk7ezaCgfw+C1ZmPWi0Z9W5yKahl8FeCkfULK4FDXYt8xyoQVDIOFbNRaSNpsBTSZRUn6rphYEejqzhT5aMKxQsH+m1fuPZEv/svBnAYmeNYBFwkyQn3TC+1Na4ihxk4VND6tp+KUbrhw6GT5r2MbjzkWx7z2y7l/fv/DUfgTcBhnBYQCvTz9o8u7emzA5syI7Ow5WrG4Lyx6bCEr9EuS8+yI5i081zfMMBEsvY4FeUslUAU3otSl5iLCYD0C2u3e7ZYbuxiNLHnz1/ZV1/91vYPjryhgQNJjIHghEtDLxk3TzCyRBXlSt4VkqXK7CTmbEEvXaaeUEGPj5JmmadgZ/lfNKHghlhl8kjjSRk3ll+GC03WoUpxVYamUmAcOhz8i/MLG4+nNprM7Gw8tovJFBwnaYyhE1kwe6KTFxhycAhS6VTVQcY1qKt0AGo56w8GETrisusxrgPAoTO3YIPwzGT/rwKHLoLrIxLPAH/B9JNFD0ASm/fK9zB1kFTGE++vPGBUYxpkMT2I8qYbGnYXavY9gmwMAofIoAZwKPYMGKYtlNz5dRM4RCYVnTUdGEQjml6vx2tEAMT9z5Nl6JDcddFndi9uAjREJlZNHiazhV1OZsxCoiM4ymyHYCc6AHsxmtrWrVvUWUJ5P0Z2AJ3EPtiLTev32jZZ6po7trLOBmVWa3txgk7gA9sZdggMMlBZLemAkXFI4HBN4HALTMiOA4cotW6Zbfe6tjPo2LCL1KCzI7z88a9/+ZP9hz//W/v7X//S5uNja0yW0rHcIGAWO5OMw1XD2r2BraBx2lhbt9mwu3u37eHHn9npfGZPj2d8XgS3WaarNbFpd+z2R5/bogPgcNf2bt2x+72BbZE2uUaVoO21GvZwe8DOz53W2nb7wwrjsIf56Vl03A/uu94cpeyqTBfLSRXRrINdlbHOwTqMteXapQDDwCSFI7MC+IfrR7nl0sgwPNw/tsePHtv333xrL189scuLE+u0wapGOTeEscUWw99mJzNrMdFYglfBmGArtf/KydbOyOx2gA7uIwoI1/vix7hfVmzdG5Z6+DsMmrS+CoukqAosyij59b/lliJwKuw16nVc1DNKk9k0Zs0mJyM2Pbm0i4sLm89mZCdw3Rb2R12TdeMJsOG9IJBXMK9kUA46414z88iZwljHtIkBQuVxC0ZHtrKFjeMNaSxU0VgFK5IvVTontGeyM2CaCQDKpcoxZgEMXefXlFrhkaDhM+YYBzCTSxg5LNRP8m6nvg/qkj3xEVp5URbtF1L30XjdsPmxZwW46p8v2R2xD/rQFNPBGckoTasBhwyCArxE9+HlPDMOHTjMAkawI5jr2j8EBuURS0+jYKNr6scc9s+WQcU1jEOVvVZmcy5vTS9L3024gq+jkMFgN2LsAZqpTTz3+cRsOSvmQHn8q//dSO2g5aknQJsA2vjLZwAAIABJREFUjJZ5wvu5tpzZg+C61WHJNCVXmh1btXY8WYeGV9Ao3jC5tLU9tAcP7tnd+3ftD3/xc/vsk0/s9p17tjXYYtIKoBmfZcMIHK5Bv3OwUPNZ9y49L1WF4GexmolhQ8ahgD99biXg0GVKABACOJQul4JglPLNFmAcAjgUQ1HAoexFOT8jISoCRH0tZnmJ9B0P5jV4AGnEIoykGM4zXTYIGFIz2BlBzF4z2FXTjZCMCbkIlc9HhUP2X5YLOLA1ZlmAh/zCDVFMAFlCrWOl6W8tkZFtLC1CIF55QrkvnIAT/Nufmz5UAl3Z1ql7vNJPWe+10GQMLJK34MChN+BLi8cPF/tMPKfqbI81XD5b/2IyJDU/81pb5XqLbuvq56DPEev0mlA1zZFKEk73lnC/1HUj/FR/JPKgfEEW1xrPin/dBgVjsDIv/IIwPzmuGegt53vd1rzZgkhC6G0/ZaPa+LRMarDIC0SNjisnroPGPn89UUEnKzqwU48dPnLH2oOe9fpD6/b6trO7Y/fv37UH9z8gm/kOpA/6Q+t3u/SFIYuD/1G7EDYMbEKPtbj3+b5HSR5UqfjyInDnc1V7levB47EgnkxrLWs+l2NDXcUgsHFf1zNQYqLgzftmfAXLCDIG/H4WcEjuBlL3bPK5hk2Z28XowkbjkZ1dzO3weGz7r1/Zs8ePbf/FC7s4O7bZ5MJWi6ltIG2B/XulUmy5YWo+BCOM5inSQ1yarfEZxUJ8IkgYvhtwmDNyydIkuF0TmQdN8/Mag+WOmaufeElR8bkCOAynswzydOzQrfHv+XdKDbyyAyqnZxjzCPK9OUoKqAMBjuYDFdivuiygV/S2HwbfhcF+F+T+bcf83Xw/ABli6GmRxL3I5qkJQP2Hc5ilgK4PdkVI/OqIvOs4S/MoByo3je0NW+7v5qP4PbrqAO4mC7OD07E9efbcZvOFzZmFlgYc5h2cRIBUzHTXNtIAJgn6FY1RolyZAglu7GLelbqGdaNfsilW656NJ3N79OOP9pvffmOnpyfOdoTTbWwegXOiY6AAMpQ1e9mUByzBtCMfhg06lAHjluvgAgJpXZuSHXENGcgMgV+9h/KfBK75fNH2HUGRs0gcmOImyHN4kVfoq7kDP5ku7NGPT+z8ckLNI2ibXc6mNplPWT6A0hw4xhGkE8QAANXpcO0npxlbrHfgDZah9i45gjHWTNi7GGVY6dz5UKXPLH92hyrGI0C5MkBV4KTxUamwbAbsGLXS6KdJK5IABFgFYPzBwQNwCZAV2noA/aKkKkCUBL5qZDEH+UwcOBRIKR0jAKF41jEfBTA2CRQSPG61ydgA0IejcX47GxV+CoBDAMxwmFDWjvHt9rvUbUFGEk1pLsZjuxyPbDjo21a/a1vI2PbQlbRlJxcX1t/asQkDrJX1e+hc3SUIBwBqu9+xuamLNUDD5nrBDm1oOjIYbtlWH92UoeWJoBCdm1vW6nTZrQ3Pm8BhH0Bmi4EbyqMBlg37bdvut21AbcQMHMLDBnD4p3/+t/ZfHDgE5RHsPDg7ZCYBRMHALiHC37R1F89xZcNWxz588LF98Pkv7O+++c4WLZW1K7sqlg6y1qtGz/Y+/MRWnb41d/fs1p27dq83tK1O09YtlFs3bK/ZtA8BHG73rN1a0TGNUmUAoSj3Zli0FhD6NuBQ81igi7oki3GYgEPqiwFg8UZFDkihFzG0IaG6gE7AB69e29e//cq++/YbO3zx0uaXl7axma1tZug7zRlMphhdZzUtsNxIwRsppwBF9kXMvfjBugi2pLvS2Vo4cKjivPxTYWZwfchRTd5U+H6FblqyK846vG5/F5DpDrivbY3H2qbTOQHqk7NzuxyNvIRRLHHcdwBDLOlhXaDAR9l82dt4JgAOBc5xhXvwHM5ulV3CVyPZ48yPfO2FViCrZa4/VnIzC8pYlC+RUVtxTiSXQAY8GQP5usoxqwSIBRBb2lAcVkxZ99fcpsdnsn/vazK6KhdAGsZfz9b5hw7uxiWnY5fzw8HPEogt59t17kvCvfIHbdNEM46hbbpgsYlxiOdaAofNxcI2YByyqzKYG2qXKNBGwGHEM7jWIB6U44TRCSZ48mcDQCzAc+0tVX1GfD5XK3CyVHzjKlCT91590uc6gDt0V5aVsRYSU9Pp/y/gsDKmEbimZjDyu9GkgyWBTFJ0rAG9wnbHGgAt6ac44Au7hQZbrYZtbfftwf079unHH9nnn31qX3zxmd29e9c6HXQAxueiK67K0UPPlaE0SpHR+SSAc79IJlNcXkblxJJygH2lphde89pedVEGI3HFXzAM1QgFuroLWwBIXM4JHELnazmb6dhkM1bjOwCHatKWwRphTTmeEZjvne1hQghogIW04b0g6QZ5HJZHs5TaxxTz030HJUowB9tq3IAjAg1Iflus6RILVLmznD6PZ0rmoSaa+ztVMkuAFhkZzvOwmjXyw/tprgBziSlXstaBA3gzv2S/8H51D1EJRtFkKjQko9FDJIWcEk3oLHW6DpBMCQwkfXS7xfMrrq1MhuiOisxYbpF7nZlJr5WEJ54nxfiZaViOJ5+IfyZfl9ui4kzJFlQuvdhb3AfnKyVQ6HhIXeYiMQpLqZ2UeMhxhA9YkZS4GqO/cUB8jV4BuK75UkiTOLXLk3zV8mIwl5P9L4FD7sciUPBRwe+GVnYXZchD29retTt37tnde/codwD9QnRB7vcG9JO7TL5Dfgd+JhLeYkVjziDWSHGT+82IMYJ9yHgBNSvwX73CTHGErlXbSxK5qOga14eBCVPMO8Q8PrfJoE3QuidwCrmrCv7lmAj3oXWLgOFis7bpamXj2dTOzy7t1auX9vgHNb17/nKfjSgX86ltJtgbSNmwJprnEdmXPnGn2SvKocXi5pwMf4IXixKDfEckTLwNONQABdqeDWjm6RZ6dNcCh1UKL8uE08QonCB3HmO90ZEvWtv7aKe8D95rUVw2B8f6bgYw41bjtQD+dNyc9BOSmhlEeu8G5PitiFKZxdH1/H7+xFzxUuV6RyfOFQTcMSOdoSAL6fuhwI/rjNO1gcS1JOHq6GclxepmWn9Gv69P7XdtrgaoEtdNjbDl0p4fjOzp6wtbrkY2npwxjGk2B2pGwmYLEEaHoLbAr5hnZYBAoJA6glrH/DftjjciKBy2OrhXd2RiE5jOOvabb763b775xk7PTsmGAriEEsgOAkAEsghlQL/nOQE+aT3g/AEawtmFFl0Ah+UmE+wbAFjk9DqIWAEN5ZWmdQbgkOcIJ6NiS/1zDl7kkjGt3TweRgFylF2fno3sp2evKJIOdiEad4DziZLY6WzKJhkIFGizo6xmAyBNQKkkDnLTGmzocATwXjAFGNgFM6TVThpFoaGlPSIYOc7EcXAxxiuAw9g7gtWjexIzicEfAikEPh4kaPhCY0XAId/HtfM5dazVQNMSNOcRO4JzJDY4t1V45gEcRhMUnq8J56hD8Dhlsl3jEGAhG8O0Ozbo91hazLBytdHrYCY2MZZoYoKybmeuYrw6YDe0bDpd2sUILNCJTeYz293Zsr1hz7a6XYKNAF32j0/YHAXBIn4wR9HoZND2cuV2wxYAVZod6zZW7EqMWGb/fGpdNGBpQROwRWcJbI92B/qMPepPYZ73OtBbFHsR7AsAPpirAA63euqozHCe867J+fJX/++P9h/+QozDxQilymBdCDiU5D60CCGk3WHQuOmrDPXh3Xv28MGndrFu2Q/H52yeYOsF7wmAy3qBhkQtW7cHBA6Xra619m7Z7bv37F4fjMO2rVor63Uatttq2Idbfbs3RJOale0Mt68AhwK/l2xgBOAQzYIku6I5kDT43HBlkErviXGI7wHiU7EI7UEbIOuZWaNjm03PLi/X9vLlsX3zzXf27de/sv3XT2w2Obf2ZmLttRg30SSR5aY4BjtVQ19rXrF7tG3RCRwXxA5/DgEVfgzlBSIZWGgOxtqR3nThaBZBEQJjrDmu/IQmedKDvpv8OTjVvFbv2Bvrs9yfooSQ6wol3ND5nC/t8nJqZxcjNkwCmJ7IKymQiyYwOlqcMQN58WoEqFGuLF1c/WbYlPaqKFXOAur1YLZg7GzqwGFmWcaxyjHkviQL/WbgsBKgE+Lit5INSckg3Xva78gMVNL7nws4TH5cyYKKB1hLriuA82CsSAjV/bwUXNYSzvQeAW6hMQqAQzaUcjYTgyABvC0wz+YT2ywmBA6xPwA4jH1AjFBp7r4JONT+IYYYxzFYG2Sx5ifH/cP3KI136A/GPPIIpoq1l6snNYGUmiuqJLpm1KhVwygCh5ORSpUr3V/L1XL9fyff2kFDzjBudw1bd/ocS94DtBVb6E4q4EsNa5TY2W6N7OOPP7Zf/OIX9vkXX9gHDx7aDrqSdofe+b1pcybdgPNL1F8MQgHdkFpYsZN7DsJh60OzkMBg6BkCDHRNZMrROHDIPYKPe63GJ0sHD9ExdOHMQwCG+AWQuHRtUy9tVmdjtwf+7EvgUB19i7WRZGm8aQIjyCbByMl4auPR2KbjqS1natqFvZ2VCO1tBwxdH9mTGDhzsLjFmocflHMQ0QE42KFMrNA3LNawP+ISTArTW7ElqSy+RKuSMc7Jh/rxbgLoKl14JcESzZR0iAwcpvW89s/Ee0Hc8aSL7JIvCtoKSSPQMicmOC4Vtlxr6gpw6OBadeaXoKHseKb8XV0jeSwziE9w7jrgsACeeY2V2PUqaKihua4jtUAk2SwxsmVS/Np5niwdEffOfTBKkeu4QwF2pmeQNA3L+wmDVsyNG8xISJO8CTxUUjcS9u4vU5cQIDnAcyXm1dXeiURhPzmGSlyg8mYwHNr29o7t7e3aLTSu271lAzb661m322NMQXAQfnOzY21IxDBpjiolJOKhiY7/hk8saSX8UlMdn6GvqnFWabLIEZIIys2zhB8545DYdZalyvPT9wU3KmjSKBtVMPeDGOVkDD712nzIz0rEDRzjdLy0o7MLe/LqpT16/MR+evLYXr/at8npua3GY1tNIcc1ts1m5lhz2NXQb0XyRt2V2ZQLVhzrzrckEQ/XbCiJA6wQo+Y0r+bk96eTt8+QCoqSP04XuHjvZsZh/k6w8VKpxhVgzd9xBqsnHGQwHMzL5cdlaYwTXP16PI+XSs2UAXDXy4HDKD3GcaGBVT70a4GjyrGrE6NcW28EC30ouA3dBCpeZ+3f7gP8C/tEQcH2UCAx41NmKLvsMRRp3APUCDtWu7urz+d6oPearUDO17+w0Xp/OW8fgbRB0V/WU8zNjdQRdTJv2stX5/bs1YGdTS6YBWeGmp8v0wW+OVdMWJnkyOubG0fRLVmdjEM7MDSyxGSEcw+tcDBhpJsIYKhrs0XDZrOVffWbr+zp06d2enrKEhpuTNy4gvoezCJnvHmJJpwQlbC4jiCBHAcXg0UXpcrhXDEhooCQpc8O0HHkWH5U0OfdMYnNiW6SsxnjyeBuBJ6KqYVGEQi8CFqt13Z+fmEHJ2d2NkF50MIuxxPvfOhdZBngI/mFEqVg9Lmljq6x2MCSA6auxXAEUKILBgGCggAco0SbMEvYb5YiePMS73qsBS/mQLA0xRQMdkzE101rYoenhE3WcpJj44wwgD6kN+pZsHEJnX8IwePS/RmxLFcl1ZeXY40lOyRrf2bgCaclxhQ1sCxV1vttNvYAA7OrEnF3TjAWYhw2rN/v2fZw6MAhHgk0u/Csdd5g21OKKoAnNtYwuxxN7PT80uZoRtPt2K29HbLpumApdjo2na/s5etD2751R5nZBhiMpo7K/IXOocr24XhFHL9cN+zw9NwGW0OW0wKAZQCwXlivB0eu47owK+t0mtbvt8gEBXsCgRoAT2gnhvYhR8TnBrqQ/+f/+p39yZ//jf0KwOHFEbsGy4nG81XDgEZzZS3r22LVNeusbdCa2Geffmrb976w374+swkYeMAbE3pFOJhlfii6vvXx5zZp9629d9vuknHYt71exwxEG1vb7XbLPtju2+0hOlqvbTgYWq9lNug2bKsHlqWCPkkJgHHYZNkL+UHBZNNVO5s0GK3Q+gJgt2D3zS7AYzQL4DxmZwf0ybPVsmPj0cr2Xx3Yj9//YI+++9ZePPvJJqNTWy2ntlnPxKBMQWXWx4m1rPmMTupZjy75ZLl2ygMysR1KRxGAOD/vzAYGsA72yQ+u7bAFG4R+jzvmWrcukRDstLAFcYz4d7B5vLyn2Wmq5BH6hbMZS5JH45nNJ1OyfZSEiVLS8h5C21rxXw5SowuzB6G84XD6vHazZAlWPGcPLGU4i80sVrS7n6mkzUv4g0USznMBQHJW+LgngC9JHZSn8HOUY1zbTqUjprGu+53cV72kOHVo9Pvg+TEn3SZjfTKMCKama1HGLbNUOZ07XxfnopxwzakUTDpbXq6g/+oIqexaBtn9cxBm8/jGPkLbiWAUyaU2uiprD9CBUK4sDdPGam6b2cw2i7k1ff6rOj9UVHWvnDm+5yZomccrXuc1e/fkuKdo+lOZA7q5uHP5MeniclOneLVkTpUVU2Qiw6CA9aeOoVyXAAznM7FKqIGp1zHm3AN8vcS1Y9G32PSogHQCpeq0rIFfODGtga2bstcK3pG0QLC5sZ3tbXtw/7598vHH9u/+4Od2584dMguHw6G12133U0TsgBuEct0E/jmTLxJqmEvUKyRzUN07VT6sX3bw9uBBwbXK+3Q8HFf+HRmITEAtmRQpm6OE7iFem0LnEMAiEiMzAJELW7IBishQhKkAXIL9rTtIc4LNEfgJdK0HSCmG4xwJuPMLJk7nU9gfHM9LvFsdWwfDsDVweRMk3Mru2A5eh73iKfxiktHOc0YrKcs+iBQZ60Z/5f05kcWlHbSuYl2+wee+jr2XjlXYG54qg29M/NDMyKaEbdHkDyKIviPbJl8yZbd8b5A7mmVwElHJExzpPmi7auAbL8+vyZP+lfv2Y7txKLQK87oswTDp0Pqn3YamF/w+g90cRor+XVliHEOSguB0xAK4rJ8n27xcqhy6uNVnVwfvNNxuJ4u9W8QAP4/bPeXqtDcI5NOzIoBWzgOv/sgprGhuKuuZOsoX50VndbK/MR6IQWC7kASOZj/ehT7Yd1ERhMoUyt1s7dre7q5tDbdta+e29QAU9rrWgQ8MP9eJHGAUwrcEUBhaqwASKY9D4FC66AAOYcdUjQMfHf6nU9m8Kin2RySGEGPxc/DfILUXvrvHPdztCPa5dWciCn6d6i5k9REnOdPPdYERQ7W5aMX+YwIFVUveFRqCeuiuPltuKPV0eHxur/YP7PX+ob1+/I2dnR7b+fmZXV5e2GR8SZuzXkCXUFUltFmJlFVb577fax7A3iphxx9P3CLBA/CwJG+U8+kdgcOKh5SMUknh5lTzj92YJUwOYb6Rm8CzeD06amn4ZXhCP7P8rhZq5POvah2Gq+HzNI1BzHHUjcdyiau7DtfzpZUXmGfxtU5rznLteVU87zd9tBzutxyyfop/qf9OWeyKIapebf15Vo312+/sreP/9kO8/8S/4BEoKf/Oj/DtDY7nylbNlj19fmZPnh/byfmZLW3unYST4m7l7jhfKlnCkKCLUjU5PqSue9AarD0yp4vX9N9NWy4BBqKxgezBpgHAq22Xo7l9/c0P9uOj72jwCYBBc6mFTcn1IxhPh05h2LqrmnzpGtL3ZCTEgqh93u1mAIcMQLnHe/Ce3AUxE2lvy43fRwwvAdQAiArAsIlS6hY0CZvsVIqSHGxsLw9ObLJWeS3KwUM3iCatATaVtIhUZuU2N4BYltyplIl2PnT+CKqZlxtJz4igYRwAiUKAPv4djrsH4E1qKeIZeukP8BfvLs2NvWQBOuMpssUEBV1TJYBD3AeBQwdd1f1Y2VM5DMpQwnkBIAen5fT03HAdcJzifPSPW97eC593sC+mY5cdotGro8vsJqIvPB+AhuiQDDba1rBvW8MhgdUoY9EaUbmU9kuV2wOcwzkxb8HYuAQrYjLjNeEccKSgawKtw35/YIvl2l7uH9luAIdsjGKGTsoAQAF0d7voVr0hK07dIpt0dg5PTm1re8vBSxwXjtHSBmAX4rvOHkTH7W4PJd8CZeGA4Th96jLKueMsCY2nTdP+r//ynf3JX/y1ffXrf7DZ2YFniD2bj2fNdbeyVmNgyxXGfGkf3Bna/Ycf2rR72x4dXtiqMVO57trLXzg31Fm3ZS279eGXNuo4cHj7jj3oDwgcNru4z5Xdarft4Vbfbm3BUTXbGqAb6MaGHbEl0YgF489SZXRiRsm1605mZpWXvLsbr+6gyvzjrqHFA8eSzqo3JUBJ8mSyshfPX9rTJ8/syY8/2uvnT2x0fmLzGfT7Lm2zWliz5Z1Iwerw8VO44IFaYQU5D8P3iXiiDJQUwQko4hLSqgsGbdgbzjtea9UW8dvlnl+A7i4FThBAEoWeHME5Cp2s1Om4YDfiPCjRmcwXNkLTE3RJnqIkUQCFlrsC59KdSsw7Asy6N/ziWcmGloBT8c3k2+WgObtmhePtSZw8xEWJngfU3FMI5Qc4VjjPSDy4sRQAG8BmXEsEKG5Qa+L2ftAru3guT7x5g2eSns/KNfg48Yh2KxiB/cCjwcsMUBTw65lH4Fk9foAU1PwMjT4NdGJPJsa5BiTtyZQDYdAbI629OLIUspWydUrutM0QUKIsFgwv9w4IUlCPcWUbAOvQuVwsrclGXOAqO5MJM6ZgcLEkS8iyr6MU4Pje7uhbsKTKCKSIBdI8qQGGelaxCVaZoeUopjUVILJ3MGYzGOyXAA0X6KYMFokHq544iIoEPdUs7UGby7EEQJjLkAFKCpgV08mNs7W7bdvZ3rF7d27bBw/u20cPP7AHDx7YXQCGt+9QMoNNuioyI3qcYJJHQjLAQ5UHeyfjgk2o8tUABavNT8oYIoD0aI4C0DGARrwGZiGYhgAS8R7mL/UOFzObzOc2c+CwMYOMDX7BzHY2UJwf9+KyBRhnajd7MzgAg9MpmIUjm4PlM5vbcjGnTuOa+mFwNADA9sxQVg6gF/Ozia7TzrgCcMgEiuseR3kpkgtcjDX9wrCjAeyUzNaAehysizkT60/egH5SEiIm2U0xWf311FjDE+wBQPi89q3C57QmdoD/Ag19jtO8OEuwBA5jKTgoE7ZMmqAJ2XBGY2xWzhCuAJ0BhFUrWjJg72CqfyddN/8ja936hqA/iZ2Hew+mcQCmwWLM+4XGX+tI9r7E64p9hWOYHkTaj5ifiOeVH5wW1FU4Jh5sNhs3YBFMsNYOIB8hxrNMfIkhl6/ETxPTEqz5AH95uw4e0p9VwnODDutMVnszwcJWkmVIfUHEPxvr9fuUuBlubVl/gN+hDfsDG6DsuINkBLRVAT7qe9yJNwDg4C+1VJZMDVadX6ChEvhlQ0X8d5eNA7NeOncjAIfw1ejzw29D9Q2Sw9KUbsOPRvWOt0aORkrQMs/rrQ4uijlLpqGPEfWofQ+kv+FPBA0Jp4uFQa/96PjEXr9GI5MDOzw4tKPjYzs9ObPR5aWNx+e2mIxtNZ96U0BfA/R7nBVdyCvcuOPzmlzyqdyLYl2HhMs1B3gn4FBz8JrZWnCiS3r0TQAQx6p2EW8CDuVaeCDshi++X3FVwlllkqbqYOmc2vxjLYfd5eYYgo+ljyhLIYNRAILM4MX6cPZj5TO1BFHlVmvDl9i4Nz3V6/2wG+fA78Ibb6I0ax3VZ0e+q3/Kd38Xxub9Nb59BErgMBtqMAoBaq3t4HRkPz15bftHZ3QMremleUWJbzhNBJkiMPJTZ//Ng7PCGYkAOXQOyVwr9C7IGmwLJIGDis+3kWnetOzk9NJ+ePTEvv3uB7u4OGUJZQTeJROQfrwzG6N0Ktm/GigokMwBotp7pW4HzHZoIKYxiyys6/GJbaKxAkMsMRN9AyG4QAaHPiPAUGE5yr73D49tNJ7a8cmpHZ+PbIGg2NdyWFEBbxLxRcCAzVZOldY9SwGgFejOqfRH1MCAICTLknJmmc/Dg7xmW9pJHBMyNzPjMAL0EHDknkLQwAP3aGiSNnUBbHRqQrDcN44oVWJzFJ8sZIA0pUUZzU3orFCHRTqHp2fnEuhogq8WVHqVjHYcnCTYyE7Z2lHgROEHoB5/0HGy1WJpMrQG4SQBOBwOB8yIUvMJYxUlV9zXvAQUR4zYhGLKG5sC7J2jXF/l7yzXXS2s3+vymKgGe314bDt7t1n+QQCsCcah2Kv4XgfgHl93Nh1KtVYbOz47t+Fwi4QYsjqZZQVw2CUbj895BcYhgFCMnZiayLxiBKBDg5JoANTaux18CeDwz/+KwOH87NDdkgwcquMnPt/hmPXaa/viyy+ttXPHXo4XdoJmKuu5OoMCWCONNoBDnL/N5iijNjQOb9m9O3ftgwGAw6410XvHBBx+EMBhB12g+9a1tQ17TRuy+YwEpxFkCjhskTWqtVzd0zy0SCwQSQtoTFTRIf2s8Whp+6/P7OXzI/vx+1/aqxfP7Ohw36ajS2azATAuFhOWoEjP0rsQFcAZO0ynnwyCJOAQ7/maio9xqgfTIDpdOsM4bKKAegfniwRGadETYFeAedEQQ4GLHO5wygkcJvaWr2nkx1cQAZduGZi8KLNH0gI6tuoQHTqQmjfZi9PVpOtwsFuuYQYOKx5qsv8eBAZDQEeq+LKaolGSVfoxHrymuCxAqrB/8Rz8Skvg0M/DPevK9phbAlzrNV0BAzLDvn6o5FMrErsROMT3WqKxuVZdAIdxRD9SgG2ZxqBmQQk4jHFyJmG5KMhujJJEBx8SM9d9RNeBo80IQILAITIbA2ug+ZOzj+N+BKqtWM6LjsoGaQIkwsigjGeCMsvMyCpB8RJsicQSn0oKJq7pFh6xhSZeRefNH60vOK8ProPsPqzJL+aacD08JNMIHG7McD9L12l1RlPqnKv0Ee0wAMHE+oQxZwkygvEuf8kMakJeQ3s78lEXOP91AAAgAElEQVQ7WwO7d++ePfzwA3v44AP74MEDu3/vnt3a2yPjHWtYuQCBzGCOl/rDWJP0h9y2pE7I7GIsXykDfkgoZu3iDCCq6U/8m3pnvE/vguzAo9iJAmrAIFygKyhYjEt0aAawuKDtmKKb8hLlfCtrTGc236xtTr1EsN6ZFdG4slKywYZfYCrOZ3Mye8BoXuB7kwn/DdCQTbaUAXNdTQCzELjtGllX+AuNyBaAQ9c3dBaiNI21dmhLy0AzGeKwEwHsOIIfc6T4HG1x+F9Fs6REai6kAPJ2cAMaVQHkdG/Fw0xsQ/eYtX+kyldBIvl6PMHCU8ney7JVwb86W13gY+xdng4IhzJOWAfg/DlcD74G0Kfll+1nkWaqlPwXbHM5rP6cA/LR/fgOk9h7fJY+77Xer9l/r4xvPIciXRL28V1Bw2RvMgiY54PkR64gMZHUSG/5qARwGK87OKjjKVGrKo+owNFchq/LddqSjA/Opyeu5BykfDrQ5x4MqXm+NRhS3mZre9sGW9vW68GvhdyPSt9pkRLpwdeLxz3wrVCZEaXHYBEiXglNdLIKvalim+Bi09qooOlICghJ9RTPOXBIt56MQ32eMq+h6e7AoZPzXE83QGT5ovD7VC3jcku+1skybopNCF95tlizUgKyQWdnp3ZyfGCnJyd29OqlHe2/tpPjQ7s8P7P5ZMyEBIDfFcBYZJG9uZdcZN+LY0q+BTgMPwjXWZmjnKa+Htlp+ZoydjzD78/eXqrsblPhb5QL5opHk7POmiWVD7wNOEybJAa/YPW4i5Cz14UzlQGngsdSlst4d7ISDAzj51M5u9clUzeAQwctyTLy98l3KWjQcasqDcw/saHWRwmdIPmdIhN0dSTfv/J+BN6PQPaJfM1wgUl3AU7uYtmws4uZffvohR2dndlkMWUwkAIi78YbenjhyBAgK/QpImFWB7BLlkqFZcgmGAK8lK3Spii7C8ZRw87OR/bDo8f2q199ZZPJ1FboVuUaGqFZqOM7cBeaN25bSuCwBAoD3Atn8yYgEe/XgUM3PCmjjbNHwoU+q1P3k01L9ykvKJpRzWZzO7u4sGcvXhOEQsngdLZkkxAyGtnoQ4wRQpOeyUfwz/LW0DZ0h1mZPjUvQOkBwB002yCbwIME2Uy3m27jce04dgCHBPA8mFFn41ylTjgtyrS1tWvjpMOenfeMtHlzFAcY8eEFnSgHNek0KaPJtBLnQVt6KmALosnI6bkjd7lthErUlSVNDFKUh7kz1EODEoBoAA7duUTZBIDDYR+aLmgs0ue/4dhgDmFmsRbcHzD9TAZy6ixMR3YtxiBKxyDajkCKGVgCeuiG2bbBAILJZgfHp7a9d4tdmFsQk4ZuIsrThXCz1BgluIxB+XxVWnF8fkHwkeLSbPiBMo0VG6tAj5GfXS3JxOuhVLmFDtgZOOx4yXTbA++UMNg0xDh04HB5fuRESwcOPfAFSLFCRd9mbg92hvbRz/7QTltDe3x0ZgteC547WEgKdjE2YByCldRqdOz2h5/bJZqj7OwROHw4GNitAZhMULFa2167bQ8AHA671uk22AW629zYVq9hA4C6mLvqTUegBTqPANqj8URiYficpeNKIAvBoBgBcErRJ2AyXtjp8aW9fPHaHv3wgz356ZGdHjxmthn6XhhH6dVIJD76cjDDTWZvBGcRkChci0QwdLcqwGENvIh4IQMn8liikUAJrpQa0mGXOCWL4AhlQgEecK1Q4zO6OSc1Qo/bpTNE0AP4yAJzVh2SR+OxLWYoMVRjA8VCWsORKKaGWiQAfFUkBo4zcOP6bkxMcth8TVEPKI9d6edF3JVYF2nbzlpUctHD7ysYZmWSuuj6wbDzCmhYlAL7e+V+Vfev833pvHkt+XxwHcn0vHwvisRVMAAl9SEmPVnTLD31EsMIQ8PXvwY4rJQql8/EQUCe30sTmTzi2oj9HnZRe48eh+8tBA3VnCqVKkPioQ3g0GVJAkBwwfcGOkoGcOjNT6CzLZ9AQWoCGxP44jp2Po/TnE+D7efyIDrPF19rHpmlztZF0kvTROv9bT/UjgvGLkvypH+7DuBQHE6VZJPJpoSMklvSKVQJcsvWrZ5oGRh/ynYoaQVmzXBnx3Z3du3B7R379OEDJl5+9uWXBBCxF+gUAP0Atq1t7Qk/lfeqYiC6w0ufEEkpF97n+9jToWG41DHA/kOJMdcySnw13gIgxSCO1/icYsyKzxEgJGiouaNGZn7subopw1YCqCQI6MDhejZlo4E5KyRcfJU6jPjOgtqLYChO0eAE5cijsc0mY9vMFtSAzZplKjUMHJl/wawnWOjgIf4SOOx40xkwlVxfzHWoHQsPxkqeEmFD0xwLodgApX3XD1ArrfXS5jh71hPClflWkG9utIVkZfvxEojla9WfCe0VsQZc6FXhTvVLcHRRi97BcwdeAoQuLi4BhyXwJqdNCRyvUikGK5cq+3NIjDq3qW4Mr/ChYne8SfuQDLyQm0hGP2COandyXl9su2nctN7TTx1MjLf8PPpc6M8V3yvBxPJBlkBkvF4QC9aIP8L0a/T8U7mwVqnCEvXx/+Yf94fpQ6uKhsza0AJP1+J+At1i+brNTte6HXRAHlifzMId29rasuFw23Z29miLWh00bUPFhmQO+D8nSVKb2S8l6Q862YGEB0oygdggpiFAwQAPUcIsoBBVQAAuGyxrTsAhj4Nbcdko3odLUiV5JgycKpuiEWOMHm2FS3okW+VJHPovrY4tlkjYz1ghcX4xspOTc7u4HNnx2ZkdH5/Y0cFrOz18aaOLc1tcXqhpG/X3UTIONqHkYRYbb4bmVUvcP+AHevJVPlsxV25ISPEO077j/8Hl6E30CBziGqqbE+//h/N3AA6r13CtQYhlrIspArA37Ib1AD2DhnIiFAzLcSRz24+lB1McuAQJ/eV0DVex9eSQpHWV9Fe83M8NmjJ1mXUo4DBKouNENaBQUpMV9lx5X3FOZjkLY13Psrxh2N6/9X4Efi9HoGStiCewYnB9PlraDz8e2fPXRzZfT23TBuPP0QMfqWDylbaJ/10Ch6lipKoDVQKHETQksCcBh/AT0X2rab3ulq1WDTs8PCXL8Le//dpG6Oy5WgogoA6dNjcFzSq/lY/jDDB3JNWk47qy6KvG/HoGYuCD1W7vKRMbAKWDqGG/pSPr9tDZUghKKJ8EBtRkaodHx/b64JCdkxGssaMpM1QCsqI0CncWem4BHmqTju5kCpDBbGNXZbeLKKnFb/CG6D9gnLzRCB0EBD1riKsL0CRrL0A+2mux8ZLDwf0J5RFMSyUdEjU0yC4dhczDSUp6LALC0J82gEM6F/4sWT6P8mo4KaFF2GoTOIwALsE3nANN60EPKoBZB43xb5Qk414BHGo8NgzqABSiNBYAXB/n6LYJwuLc6I8LYJA6Ywy8Nho/b3KhuQZ/r03mFrrNwpFBV2ZoJQLIw7HAaMRYHoE5uLMnh6u5JrswtD4xT7pdAIdNAocEkzYNmy5WbEwxGPYdGIZ+4ZJMPXRuhn4h1N3gaBE47LXZQERBmzK1KAlBKYm62umZcwQAHP79twk4XF0cV4FDIvfoyt2wTbdh3fmp/fGXP7fN7if2fN6y/dGlNTYASge2hA5gBIoADhpLAoedRtduffS5Xbb6Zju7du/uHftoOLTb6EaNpqLQ92o37e6gb3tbPZZu74Bl2AJw2CLjkCLbDhyCNYkxRZkkm9VA/9DEwkGWGBltPFdOKZK5WgRzAcCenU7syU8v7btvvrMnj76xk+Nntpqfsws0YSdmmhGsKzBnQONmAdpE+E1BYOjdFGAIxxbzvPCtNM7ZuRIe59l+X3f4Hpe5V4PoGen8N/l+cUwwDcjrCCZMdH9PgaBujB1X2c1QbesQuJ+dX9j5xQXHBzZmheDdmwvJWHkZXmTM6YcJWEr3wIAsl1THRnp9sKz1nn+iOQrvuLoHpxISZyMn9zAHzzxHAgllIyuVLSlodP/ZxdQ53n4Zug8dPAKUKPUt/eOrDkLxTAvgoBB8kInkGLpvqsmgDq9+UjIOvVQ9gEN+zzWaSp8+xpRamvSxI6GUkzFslpNACJUpkzXGCebJNGdzR8dHzFkJ0Qp4UflyiyANNLRQeit2eDynKOVaWWM5NZtNydgA4FApVfY4o07ByKC5RjV8gDR3nFGT2U1e4hzrwucK7VgFGImO8bVnU3t4aU05cIipplI8AYdLdM4MVl+sX0pUQPcRrDc0jUHio+s6u2C+oyuzGL5oWoXO9r1+227tDu2LLz63zz//zP7tl7+wj+4/tDYbZkmbLLMDFTThGGDkaUppnrCjsbMJo4IAe4DAZgWltFtgG7omIf7iM0jsBGgov+gq+AQAMMBEHU/zJTQPo2kKtAulxSl7C4ASTGU0R4EvhmtczOe8/hnBTmfxrVYEBy8vTmw0urAxmpwsnLHKteBgmeuVCUxq2Aq+YAGiA7yG7uamBA7bPZZcqlu1AJdUqhy2EM+wFqxntCcZgsyOLYNhl/LKc/bq+EUyoDLNbgKiyg8hQRVgSALgopw1AMBgHAo4LO2qbJcDhwmQCGCzSLAEQJ/OHftFTfYh9NiCEe/JhnTOAujP11GyDatlv9n+0cLVVqE+S/PniQYCNgV4GDBcPn+AMWVpd3nYuHe3K2VCr3ymomqH0Q8jlA+UQOXifOVpSjyGSWTdR32vzzqSfidkwkZiwf1hTxqTIIGSYUjwuGxPMrfO+ifrr9tlB2QwCLd2dmxv97bt3b5tW9s71u3CR/TqJI8Z0q1SX10a2VxVnDZuD4oElRKuaNKkmA3sQ0rcQB+awKD+opEkNRChcYjXu0qW8zOsdoKfJhkjVT+pqR215x0vJQYKX47+mpr7wL6gORUeAezIfAl2stly0ySBAslO6KlOZktWZL1+9dJePH9qz578ZC+ePlUSYr20NRiEy5k1VtDfhgC30W5wbGlyfN6yYScq2xzo5SNX80HSpWMP82quq35A/RVNLO0x7nd4AmazDOCw+h3uf4/ehXGYjFh1ol+5qIIiXQcFr7uBm4BD4t3FoueN+QHCAeQ/nV1Rz9aVxy1LqGOArlM8S9lNBwdLB0FjKlW1GN5SMLW8NwQ+cK4qAMU1rMLQM4rvvmceVmdIfcN5+wJ4/4l/7SOQ5gQcPJTwNcxOL6f24+MD++npkW1abVuuJ7ZuTgUibUrtiUhEiOkWdqRk9CnwzYFBdtjdafDS3ggcSkBPekzoHDu0zbpl5+dT+81vvnHQ8JIbUHQxDXAwNUQpbBuPjesrgMM60zDOWylJLgKa8voiQ8zvFJnHFKrQsKqcNIA86TmGf5IZSdhg4XSfn5/b8cm5nSFbdnJmGyIqbXZNDOZfcv7dYgo8dM4NQA2wuxxgwWdxzkG/T6CMYuPzOTN4dL49EUOmCwJUZPrBjgBA52W2DMq4qcoRCa1AaAsWJB4HEBVUsSxLVCX9plKuIDCJ8RSMydhc5yzFLnQEAV6wI47mFn4B/A0GQ2u1O3Z0ckZgk9fhAxufG0C7haXaXhbhzx1gHe4Jx4lxgpM06HVte2tgA3SOQ8kFHCMPQOYANREILcDeEHDIbdK7T+M41GmClsoMJZ5T3v3O9pZEpaEXA8ZJr0dm4cloxLIRNPdgd9+mg7PO6Ox2GzboooGHQKTl2mwyX9rF5YTlJ8jqCgAScLi11bcBHDeWKqOjMUB2gLgANFUKL9Fod+J8vuYgyIHDP/tL++rXv7I1gEM+O2cctqBnCd2dhrW2u7azOrP/+X/8X+zpqGuPLxY2h3TBZmnNTc9WhgYiEDjDxQM4ROniyrrNnu199KVdItiDptfdO/bx1pbd6XWt3cE83dh2u2W3+z3bGXTIOARwOGwDNMR4yBGVp4TPo6kMnFTK6afGPsx4O9s0MrzwBZF4GF2s7cefXttvv/q1ffftr+zo4LHZ4sIwW225ooahWDxgfDmwBw3S0ILEfCQ+5uzFKMUsgtFY/1Qb9X+UPlbsJTle0bwJm6gKlpxg4forpWuuBL4OALsUgrqUZi0zdE1UU58W1z2a9sBHQtB+fHrCsmR04+ZMc4ZTY1O15QIRMCYrBeW8IXV/TcCha2tdB3DV3OMaaIh33wE4dDsiq6q5mcbynwAc4hjc9q4BDoNJfyUkIHisV8X8rv7Ee5VX6XdjPfi5vHRYjEOVKuN8BGnwPLBmnfmDO45rDLuT7A/LzJypwTHSMyHplwBMJhxo8eB6nd0B8Bd7SwBwJBOEDXYQEppXLQjmq2lIArJ41WqexD1uNbE1SkuXCzI4cCmR4OJ8dhCzAp7XWDwx7zXn06pxeQv9W4zH0IzMdpiv0ckQUypwmLi3N/lwsIvSGnXdZejqAqRbCCDjhEfyBMkoMGugV0jw0AFEb/iFz6HxEoAzSFN88OCe/Zs/+IX98R/+gf3sZ5/bnTu7TFA1IMCwAFi4ZkIQ50U5r8qLwSDU1TIJ4kkK7fvecGQpgI/PmYy/GnC40PtqiqKyY1Ri6Vg5mVofkwAOQy9RgKw3R3GtwyVK0teSjMHYYF+EJiGSDtJYVjuGyQya1G1brDc2uhzZ+fGJnR8f2/Ty3FbLGZnptoBh5lPVL1mf+lW+Qv5DjAdSHdJ0U6lyo43y+b6Sq/CVUEZPncPyt5asrtnWFABrAmkOeVm2l1ekYYp5nEGtDA6kvTSB9f411ej7LdYthX8m9PE4DE4DKxigMZmVd4g575+rMNiaZt4EJ/dJyN1mA4DW2sos0ihvzgZVyUSWW4YGYVi5IjmSAP20jnWvJTbgqzYB1bH+BbDlBE+MX7nXpQ7SDiBnlC/YyzF1Aj/J45uuoSgt1XzOsz70umVYijeU5ZGdSfvNVQtS2rJShij7VXkv59HYxJDlJWIS4i8TNPqN8VymRl96Tkqid6zdH9hwAG3Cvu3u3rG9W3dtd2/PdnZ22DiJhADQfJnoB8MQfrYnDCogljOsPSlQkgpKfCXiGviVICRENVOQM+BnBbsQx6Cv3ZXGIWRlkLyFjwbAkWQElitjPUPKZ8PEOYDHTHTwZk5s6LS2xRw+WYfyPtM5pBCWNp7OKdnz4+Nn9ujRI3v58qUdHR3Y+PzMNrMJY0VbzawDM4GGd3PosS6S1jPsOOtbuMad3dlG8rptjeWMSZY0R7kc1e0PIGoA2rVt6/qthevYyXkBMAdzO3SMC8+B9hTfeHQ2usFK5PO8HQR0PQhH8N7++cJJCLtVOJq4tGo3n/Shys3DcYyfnPDNGzlNepERqACKNTAymEfE2mtlgr6WXAvFF2otcxjXge9GiRUXRnR+DdsbTnrNawvGYVz9mxyI9++9H4HfxxHIGyB0ZzZ2ejmxZy8P7fHTfVusobWzsQ1ZfzNu9i0wEKjNpwAVPwHa0ZlFIBEAUDjzNeBQTlhmHQe4VIJzBH6QXWt1ENfbweGp/eoffmNPnz2nswrgBE1ToPGGTSC+q0Sdd5Us7KAAMGcaeuldGaTHf5O9VGQT65/RIV2cN3WIzLa3NPxw/gHacXP07+F4BOdcD3C2WNjxybHtHxzZ5XhsrU7PLkdTPguUFPO6PajkmLtLg4CRQUH5HAhSeZezEDVmgLGyBdkgCjThgjNA8Gcn30lwUeiSANTia9E5mrpLOj+1BwsWlcq2qHLMEoo4UqSm6NoxGAjQ0N0yjrP2mzk7n+WO1GriIqYkvof7InA4HLL0AsAhNJRUaCDWDbOkrZb1mB0VEw2MSzAocSpqPJpR61DMOzSmaUmDkMy9rjrKgdHm3ZvH86VNJhM6LxDt4LH47DT2nP9oYAKdp9mEJVs4z+3bt1Xqul47qxHNUlp2MZ5YZzBgSTLGGKCBujNjTaGxidkQjVqo54KmMWaj2cIuRlOK5cMBw7JDoIamItsD6TN2/DkDa+101ZF5uda8A+RGNioeUQ04xNr5i7//xv7kz/7Svv71r2x1eZKAQzquLFVGo5i1tW1h/+6P/o21+rftp/O1HU2hQYUxALAE5xcMQzFMxEjFnFtar9mz2x9+YRetnq22twgcfrq9bXcACKKxcrtpw1bLdrttNkLB9e/1OzbsNMk4JJDqzwvHZZMTlnODcaiO12TJclLKBkVDoMvLuT356dC+/vpr+/bbr+z0+JUtwTDcTK25XlgTGlyLtS02cwea5ViyIQjGGNo+DpwzMPLAknazxrITNiMw+12Bw+Sogl3jmqIheB9+09v2JcVWZWMSlSsjkEaHZHRjx/1At/AMXQMvLjV3vY8VGxi4nEHS8wziSHjKTdeuJjvaWS6065mBWYI/pX2I5yKAMntjMYZhU3m/leDO7cSVAYhgMQy8PxeymYugL2nruX2m1qEAEYfyKqyAOE0ZFFZOXQ8+a8Bh6X6Wx9AdZ+BQpYdFV+WCcRi6SqHdieHPSRrXpXLWUWgcCvQItiAALVQGRKmwM2vSPoEu8XiIRfMZ7Iv45RryZlN+PDLrvPFEsA1VuaQRxBppgdExm9sGQZo3fBGI5HPG77c+rvWYhgEUDF5iiXniqUB4qJObmFmZySu5ozx5Yh36RnV1CUWyyXX+eG8BwqbmMehailLkrm2o8eh6qtznopQCtlZaYA/vDuwXP//S/ugP/9h+/uUv7N7d+zboQ15CVRC8f7DlGgIYlwuVIWscJC0ArWbpF8IG6b+DJZiaoAS7kJIKalKicmYxAUvwDyzAOQA/Do2eR4AbpQ4i9j2WQgMATKxqP5YzGFli5/ImuKYFAM/1yua8F/gYaIiysmWzbePJxM5PTuz86Mgmp6e2Ho9tg+7bYGmjwdVG1QmyWwJ9CaLyeXi3bgbfLWcCeTBO4LBnjc5QwGELwKF0JJnYQKKLz6ZIRHpgDqA/5pyIdVXAKMZGeN9NQJ/rLdaCygDmKpmE64DDK0y20CLU85ENrIFh2ljcg4zyY9cF5HrwuUU9WhFy8nHcujrox/unHcval/xKYkfqVND3ZZK0zk4N8JBLMzoA+7UX9jGGR/twyapMeV4fY2+GVEkYhHZsMBmDvl/cazLWAaJG0+nac0vPoP48PbFdT2DUPvZGuYM64Fg0J4R9YIMS2AoC3nC+4ON60jxwwWSZ3Nah7LnTpY84QMnx1o5tb+/a7o5AwkF/aC2U5oOVSHskyQlpOEvqRyOytlUD9iGnTyIuYokz/Fh8FsFVSZCIuU89Qvej3d+KOA9AoIBBgYcBHHY6AggBHvJ1fg6/8kfgV7c6kB1SV2bGib7Fc7+A1qDbldG8ZRenZ/bq1Qt79vSpPX/2zPZfv7STk0ObonESJBnmM1ui8/Fq4SpITVujkSakcxg3aUeQ1jcGRTIzQRrhKGGfXC6tyWqkWjEyy5S112kcBeS+9adY4ymW5LgW5crluop4858KHAYbj753ORlvuOKbQMU6qKeeOfnnOtMYNfBl0CfwNBHG3ZgoZCsHUrrtVcdQIEHOImmyh8Pn1FQ3iTxa/blIN5oBj+ZYsHzcIIa9Zdm/utRVDKF/5x0e91vnw/sPvB+Bf20jEA4SXNVzBNnP9+3pq0ObzKBFU+hBiKOWALoACWOtZWPs5YHRPbHGOIzsXOrsHple13nC8RIbEEHMsm2Hx8f21W++tsdPntrl6JLbInUz2lJWU0OAaGpSZTcmexAbuet3lIBgPNPYWN8FOFQm2AMjv4cAUt0AcawIVgGxcWAuNl38Gxn7/eNTZtEuL0cGEBFaPdBtREYSwUBiuLGe2cEqDzTYTTk2NACSBrYZNOIE7rLEabliAILnDDAMJlvHXZOxV4KsYc3xF+Wy3CYLxqGq6wAmCjgM34dCzV5+ITZjAIJxRN9pvPxX2TjvfOj2ecEOiaF7JqelDb2XcF7abev3ejYcDK3Z6djR6anNoOnkVxLlFWCmQSOQHeG60P/rCkRpbJJOHrK2xLTBXOugNLnLz9IB8nLqmKeTmTpGAnhhb152swNJTU4OxqPF4EaBEzqRw2m6c/e25qZ3qEMZNK5tNJtZpwcAUDqG0DkUWAvmolmviy7CAAI1jwkcTufs2Nzrg7XYIgsVQDCyqjuDHjUA8To0WQgcdrQzLwgc4vjS28Qeeh1w+Of/z9f2p3/2l/ZbBw5VshgiOGC+Ylw2tttc2b//3/53+/ZgbK8nYGBibycMLfF5ahyizB0aYPg+9KqW1mt17c6HX9p5s+vA4V37bHvbbndbvF/oLwI43Oq0rd9tWrvTtN1+17Z6TTEP2Q3a/W9qhuE7Zl2Awd4Ah2DqckOnFP99dHRiz5+9sB9/eGKPf3hhh4eP7fzspa3XYwK16JSHDzLw3mDdCQwGMJhwCe9uyNkb7GJfAwK9vJO6+y90Rf4JwKHsRyQ9FAyGZOlNgWwEu+JiZnuEwBls1cvxzC7H0BGb2nw2ow4nNWHDB05BaX5B55K/FwlfVcOJJyy/ODLqwXoMUFBBa3xGAXX2E68AhzxUDpRz1UkAWykELbbeqiB+fEflidFtsyifC8DSS/pkt7I0TwITIr3j91nf68vyc7zHkCwAiCK4v+p/OsNHVCp9pVaqzHlDsA92RlrkMY4pZAmQoA4cOsCijsXq+B4sOk3NolS5CeBdGrXB5pKDDdsmUEs23EvqAJy53EMASjm8kg5Uazmz9XyRmolg5tAqRMLQxyb2x5viFU0Fn4cxVr6fRKzCv/n/0r5aspViHaYY7/pAxwMIZ41GCSHv2wN+3ns03SiahPlzHwz69uDeffvss8/s048+tk8/um13796x23t3bTDYZpKVTQuaXcYt2HfJYOa44BmIaRjsQuz1oV+Ip0/tQHQVRoLMk7QIPsmIxMZQlCgTLORzvtoIhUBcWrIKovF5gIrYsxCE4yd3ZIZNVFOUABPVSVklzLqPjc0BdK7XNlks2IH9YjRiU4LJ0my9mNl8dG7zsxNbnp+ZTccEqwiccI5nDcsyNtPKduCLo+baY8wJOeOQZcp9a3QGTGptwIiNMuXQOuT8UfUZrXsAACAASURBVHUMbSQ1Lx049Ll1HZCdEjk+Z661u9T2jLXvViLAggJMAiDK70dJ5BWgCfPdGz0ksDDWgNs4Xzu0vbyPaBjh5yUQGKXKxSq5ptNv+KAC3jFfisZ4YezSWnGQo24Eac9DdiFIRpltmMYvHQ/X60yuAEsCLQqmaQnI8L3CdjvDX/O3wCDyJu3TpVjkV0DfAoCM6+K4xbmEK8QaKWGSq+Xt9QHxYwTTNaR4wPprw/dHxYafKuadJ9Ij4YP4gEBcu2O37tyxTg96hUN2Q+73hwZt7k4Hvp/8PFT8JDymJDmQ0KG1TTGi4vGU6z/HPhoD/tv98ErCywkY1Iv2Zo7YOyQFg3LlDhPzZBgSQFTXZWqR8311UxbgKPuZ5a10z4xJzGw8GdsRCRT7dnB4YM9eHNrh69d2evDaRpfnNp2NbTYds6EJElQqd8aeKYa1mJmaH5mlrL1EKXhVwdDHC0153LSzs9GhPXfz8CaR1B8FpuQyH9rYr5sAVxOi6VOBW3myEGuAZTAZ8I5j/pMYhwk0DLtQMACvveIaWFd+5m3AYVxwOVk0xBH8xUDJSdS4yfCz+4wHsNqTxAQsf9hMIYBDd0LDGc2eq76tGRx6B9WdHgnUJE+fSgPDYOcjIQh7F+DwTY7LTWP8/vX3I/CvcQRi7Z9M5vb8xYk9f3lsZ6OJC2FPrdlc0/iDiSx6dxWY47bpG3UCod6gcRig4BXgsNhM4zOL+caO98f222++tp+ePKaIP6AiGPJ2W3oZ0PgJ4PCNeoQsVVZnsJIR+bakS2yyJdCoYDrrD/G8oVFFh9KTGyx7RYMMbcz4HHWNNhs2Izg+ObLji6ldjGc2Y4CgMmKULkc3YLKnaCIVaARTiDBNBH++qfd8Iyfg5HpIiuDdMXAHOphyZfgdzy6SP65iqI0eoBRBLM+5ObuLzFMvpWOW37WFlOFzsKAoD/LJo7KNEPP395cADkN7hNqKciwi6wlQr9/rU/gZ5WIHAA6h4cR9Q2XoBMagJwhdwXbbet0eWYQqc0WnYoFDKN8m4NdqksWnbtNwbrwhi28iCMKCRcEKQnSwRhkFyr69lIylG8r56/aaDet2O3bn9p50VcA4bLbYIAXnG89n1KdRWa3YgHTKGm2Ob6/XsO1+VyXMCDY3DbuczGw0mZFxiTkPQAjXgOYoO4OuDXtiMyKz325pbYi9IRaezgFmYy6tx+ti5pn9nwAO/6MzDkenziRwx4ZBWdu2+i37g4d3bPDBF/bro4WdT+cs88WYrxoNW0INEkOwUlmz+EZqjtJvd8U4bHZtScYhgMMtuwtAsAOwu2mDVsuG7aY6THeatt3t2k6/ZTv9NlmHLEtG5htgPBq9oImM+wvSn5TW5OXlxJ6/eGXff/+TPf7pie2/emajk5e2nKM7MnQMlUUWdKRpyo7k6DYNuxXMDAcxkm9UKZ/zYK/mi3B9uh/zboxDJQbCtkQJYjAOFSxWd53S1lZ9U/lMfO6rNRmylxMAznM2WVrOpfkjcFE2SjGa7iXKWsXhVZAmJks4om7vJEjloKIurnpNHibxY6G19xbgMIVWVX2sOE8ACXkkgncdTJy4yAI4TJqPWgHyMr1Da7iO5c0VvqxuuqrHxTuoAVBh4sjYLJjfV5JSqQukg6tuvFlOzC3VywKdKZuBQ10oG9/49Qd4QFA5MFkvlw3gsK6DJpxAzxnBHBIlWCvUavVj0x5TzzTrHG5gU4qEW9YNjoEg9dkai7nZHDpSYJKpmRBL5p1wwFniOovh7SeqCS/OA+sAvvmhXOrlvTTTPBMYXQLDV9fJu/pqBJvJtvSmBNhnCRh2qaUn8AnHX3GP2Noa2oMH9+zDhw/to4cf2IcfPLAP7t+3u7dukxmEPYSgoE9NJVtz0x5ZCGeOcq2iIYoamUTZsUqNo0xYuoHBOiQzJ8qTAR6mhie58zIBxABWChtSnZcCAFGeFyxDAoIsmV6qoQo1EwVa6jPQAWtSd2w8X9jp6JLSKufjiY3Q6GQ2oxzCYoWdZmGN2YjSF+uzE2tMx7K97AhrtvYmX8nAkK2W7UTMCJUqCKiSjwFmoXdSRrlys8MmCcHoYpMUVi/UgENq1RbA4RUbEGFoBPpFfMm55u9z4kpOoICbNDfr7LWw3WX5c31iksUZ0JLWlcDzAA5do9QXjvzOWqmy2xNa9IItmsYwzsnmqC5EEszO8N2vMKlcS7EOwhUAZ4V95RIBV8aAQGeUgPoYVZBiv+fYKzLMlvcnbTLxAPKD4euZjZnu12WXKkNdue44ltsxJooyvpH3tNzc74o9KcveoUuISiUmXrwTPcuRIZkjMI/PhVsiWMwA11rW6fXofw4BEg4G9G+3d+4QkEMTQJQgo1xXFTOKwXSdVcJCqkPyLGPECdT8jO27HL7CqUjxTbG/pZjI75FVON5ojv4uwUPpHCKeAXiIf8OXUwOV+FWVFyuBUmflNm3bbD638Xhi52fnbGKyf3hgh2hkcnxoF2fHdn782ibTiS1nYBTCb/GYC3tmsU+UK0EYkiNF/rylGZ1lbgJKTP4PXSBU1YXtYaTmwZU3KmOlciRfrgKHN8WQssH++bAPARqWwH5ga/9YxmEC4ovdVcbUTZTja3VlFU6myLQWM7wOHJbEYh0031R2vdxhDEPlTqJKzeJa8LjEOAz6ZiFhmxa2WAguXVGMt07r73nmOt1yqIz6R+Jrce2VSZ0OI2PYajqdPd1a4bDG8cq9KRZVuSdco514xWi8f+H9CPyOjECsa9gp74ugrKUbWTDVIU/046t9e/7iwM4vpmJxsQxrLofZN61El4jS0KKDr9gozpYpdVmL5ijqRCxDHgCVSqy0ytGJUWW9bZtN13Z4cGrffvPIfnryo43HY+4JDPDl66vJE29QAVnOZuXGJzmRUJYqBzsxl84l1knBIpSJrLIsCTjhHljuq2QHSpX4b/qXznjBiZlJBHNOgAdALTj1KEUGy/D1wb5Nl0ZnG4014lmV5UvpiKFF6I5c6lbsXRwxbgQlozSZukNoHCMADpcT4ufywQI+yRNZDoKE8VFii49hvJXJa5LpJuCBrarUsdZBQDj1DAYSNBOOmEqSBII4y9C/o61FIN/K9aPIcmDnMzkhFHJmt2GUsfZtZ2vbmt2u7R8f22wleApjEc4NQLpBG2OB0uYudaVQUoHz4zngruGgoSwCgChARAg740clZSr9ELvGyMqcL5Y2ny/J1kL5+GyOf8+4htBMBV2coQHT6bat24Uz1aJmIoGalTRS8BoAPRyD5a9e/oESYunJoAvy2vpkHHbVVZmvbQgsTxdrApL4HoBDBHiQ4wfIKMahQCDqGTJuwuciQ7/i/OPzcmcGY4tgEP/8j3/7lf3pn/2Vffvb39jq8lhQozMIUX6OYPjO3pb9T3/0P9j3x1N7OUen57m1KEvQYgfQlaFMEVlVgU2yMWu+hvl375Of2Tnm0NaO3bt33z7ZGdo93GunYX2Ah15ijuYuYA1iDLY6LdsbtG23D9YhSprRTRnAocB/BIvQB5tPNzYdL+z48MQeP3psjx59by9fPrbT0wObT8+tsZ54t2fncYFNg26+HB4wezVrY7SiE21KjqYqCdcDjY6TheQB3QuCMM7iTf6Tuzo1f5OER9IDtOoTmyvpFfprATMkgkQBrgX4h3GAhiEawMxnNp3ObTyZURNosQA4FE4PShnVxRNzH/OBzCLOA+nsqbxU6zLKWQUMhrZE2IvMMJRJkkueYhIP9FK8ViSe4whVNo+fowLOlYNWvpEDbOcS+ekl+J6AxhIYdLCmDGzz+X184nSVIDNdbaXhDc9SeyYBHnAvcWahHq4H4c7A02YXyJLGW8wkgXuRTIh5wYSSNiPZ92iCk07i+rLOyFFiP+9dqTHKZsO1A3Y15nwwz7lSAzgMcMYZNAQOfZ6FBEBiiCKIwy9KYQEeotQe9+HPgEBNpPyLuR77atwfx8NNU8RA0fmb30/V1j5HKOKo/3b4X+Wu8VDyFM0HjsuKyMP9hXW7Z2CbkFXpvgjLk12SAq9BDuX23pbdvnPHPv7oIzIM8ffBvXveAEt6kWbdCuwRayGeV95pFaym0mOwgBdiHrJ5EVh9npgSu1BNTshwd0YhWTZkqGpuBeOQQKL7JpF0JFjh80GMeg12YhOitA8pWexv0PJFp2SXMmGQv1gy0J9MFzaZrmyCpMR0YuejSzsfj208g50R0CgkvCNWz2Jim7N925wdWgMaZDS3SEKqgVQyGw7MRayr5+hgCx1XBw3IKnTpDJQrt4dq2gMGIp3CKFUG4JuBZ94tz6kn8CbiSJgMfiY1DA2b683eCJIVyQsH/kvbkiwXT+7sZm8Ak+eB1nwxEAKFODC5hJfz3NeVe55VIC2Z57yX5BJjf9PHlKBLMOmv3IcvQr/ArDMY4xb3omMKdyjBygziJVYyz6GEVRXky3ZVoYgDbLGC0notmpH52Phd+nqvrCpNHPg9pTawz6XKuBf6hxFD+F3KZhS9U3zSpDml6ppc5bSGXmGwsunrRmly1yt/pLcNoLDb71Orut/v8S8AQ/72+upO3ESjHx07ui1HFSgrXryBSICHcZ2ym86udZCSPrlEnv29OG7Wti316DVnA5fROlElj8dT7LDsLELKM8jPDl10aBwGcAifmjrirp08m82ZWJhcXtjo/MwuLs7t5OjIjg4O7Pjo0E5OT2w8HlGX0FbYS0aSz1BazXFjjUSUYWhNuMavlwJn05/l8Tw1J9c35nb5D46d/JcEhuOfXJvBWqs4JmkqXbElfk1pJNPX3NdDoiDYhsVneQkADt+F1VbzJYvHFsZNN8Lg1bMJablFpiAcMqdgloYxX0N0Kb7+5sulp86W5RKqXiUnUwFSyvlKfMCEsNKeFFnbAAt5R2lRx8MqDHrBsPS7dqf16rUrTM3Xl0uVy2vOmo3ybbMhjU+xNXfh2ObzVkbm/T/ej8DvzAhEUBSzHQE9QArM+fUGem1ohNK28czs1etL+/7pU5aawEGVDwbARmBT2JS0LrSIq6Ba3nO882sYERlwAjsMij2ggb0iCxC8JencAAaCrt182rBXLwAa/mDfPvqNGM5uN6RBJ/2KKgswA4eJ1VgAm/j+dYzE0l5q3/DjyIDley8yjHK+vIyYnWpRjhDAaTiXG1u30Bm2wbJTNLtAMHB+cWmvj8/sYra0k4sRgalIBAV4UA9oJcIf9s+53ZEN9I7RBN/YWVeBRhLZ5/WpVJcOaEjkwLXP8ldpXlNbEEFT3DsJKHI4oouzuHDSDSQDBg4K7o8OF1gq2rdk3QESt225EQDNQgE6Xu5aotvxYMBmML3+gNnIxXyRgGA1u1GXyu1+//9j782f5byS68Csveot2EhiIUCAay/qbkkhO2JmHJ7tx/HEzF86lmzZ8thS2JJGLWnGY8nNXtgEAZIAsRHE8pZ6tW8T55zMe+/3vXroRYqY7gi8DjTAelVffd9d8maePHnSzu3uUo/kKcTWUS7svi6svMqU29Z3bUOUB0NQGhlRsMm8GpX/jRWF5wq2Ib4jGqZwKdPJaNh81bD5bE6dwxnYIXxtTScIZbgA7nb7fet1OrbTR9kwytLW1gV654Lv9D2gi90u94z2WHSbi7nvddCsBetGmVoAlccjgPnI6GKdIcCDTNSaOoh7va71e0AKPRNLDUDoJ6KpkeYc3eHUFU+d47ClAR4sl2qI8+//+sf2R3/2N/bFnTu2GD6Tk8b9hXKXFvUfr16+bNe/9U/t7+7et4ktbYMkHRz0ZZRHbqyzBri69IY1vCX+QRb+8rsf2BCmZADg8LJdPb9jb/SbdqFt1qNeYWjjoFNfy3ZRgt02u7Tbtku7TTvXa1gfPQpoP6QHOVlDXmFmL745tCdfPbUvbt+1+3fu2OjkmZkNbbM+MXQBtQ10UJ0NGO0g6MNkzSvcp3tbHuipBDt+wnYoSNc+SnbRfYeYw/Q6MY86i057Bsw+XsKDmpJtSDFu7k01NAg7lzGZolwYWmjovE0dzJF39Z4TUKX2a+E26au0TkLDE3pjwXRKvmUkBBgE+av8cu/EnQ2jSMJlp+mCYZVrYfOxuU0zqs7k0/4LnzU7+2Vypyy7S9/PBEcaVM1P6GaXmf/iFK+Cl2cd7z4IpwT2veN2+Of4uJ+X0eRBhsQLMEOL13358rv5vB7I457hYwe4E3IVYlFlprv2KPZf1s5KY8dreCgYHZXBrGXMG7bcAWJv9kHGDDXivMGEr0P62B6YKaGgZ6KWFK4JtiH19soyygKwSEvIg9K6K+/nLpeVJ+MkZZErncg6oywCCGhg34iJpnJLyGd4wE6cyQFWMtWcPcJ1EJ2ixfpBcLvuDPjMwgqU3AK4Ouj1bH9/1y6cP2+X33rTbt64Ye+++569884t2xnsplLBWJOxf89aQTEvaY852BfndegZStMw6xTq3wIOsU/LEnToSWJ9EQD2EmY3Jw4KOr/RO5qybNBBYEg0kO3o7EWkDPDvxRJNWzY645ZrG88Wdjwa29FwaC8PR3Y4HNtkNrXJAokzjKNTOngvAqzlGHSsuZzb5uCxNY6eWGM5t9VG2pBYfWrKlkdrmw0Q4OZMH2Z1XEfZS5UNwCEqFdo9xaDROAVr2IO7tIQKKZxtc1SxLbX1Gu+Pe8zyZMUaDzC/tLcYkwArA9iogIcBpqVVIRvAn9hLumC2w27f4oXCJuXzqg7S+RgGZqDNnFmpBZySxiYOJ9ovPWfkHTNDsoizHayKpE1AMAIfvSlPulbCp9xcO1OsSLbkZFQNjPRnOGW302cdU+BtO7eXQ5gZoVqisA0xWd74iXfjgF0kZchS9bWFtU7w2v+blUZ4zUHqIFYx6Q2t5p51WSXStu5gx3bPnbfd3T3b20X3Y1TCCFyjDY8zr+G63pVKnSqBIdmS9J4C49Cpp7OjKakiHt2ha+iNETmjiEvifExNDAXUssqTUjpOjGi0lFjFmeN64uyy7CXLABBD+hXfh6oHJNzRMHA8GpFVeHB4aAdPH9rRsyc2Hh7b5OTQNsu57EFhDGj3Uzl8nAGR8CiBw6gwzfFGbBSxxGnRIWwVM6sYiN8V3+nviyxP2leFlSjhpHIN1+YoEocitCAKqHxQz8QkrSf2aoYolSq/CjzMoFW+eAoc/YIV7a7aYctN4Q8bRMxk4FLaVyDdNoDyzAPOgcMUOFaupStJVyyXqGTg0BctHaQc7EaGK4xPZCM8WZFuRVmevAl+HeCwOIoqpdTJ+sY6dIOr7HBoMPqhVwMkzxyr1794PQK/oSOQgEMP6giKRIDHbqENm8w39vxgZD/55I5N0I3PS6rEKgOwkZuMsKSOeIIb8AK4U2IjOwOl3aP5cGA+2GMS1HeArgXAac1Dttno22S8sK+/fm6f/vy23b17x5bexU/ZL30/s2DF99cBwfp/0yoViYFtv0/TyGt7SUBRBhTCwDlbT+jJwR916+VBG6K8TDCtmUlcziEcD9BwaF8/e24vj09sBQ0yHC4V3ys62WWQUOEMXMLIcAuowXzGc8S/2TUVgUB0w2PJb9Eohl0nHRTzYC3KwMqzg8zNsMNefhuBnM5VL8eItcB+GHFIu1NF30WvranfhzIlFfW6YIonxZrW3+lbo92zXndAhyOAQwHEOg+gn7I/GNj5vT1rdrr2zeGhTcGM8OfBWU3ADFp5KFHudwnmobyXneM2ICuwLlWODzVopIEUe0Ud5pCllYbUfLm2yRwondhcEH6HrhNeXy7m0v3bHdjeoG8oE0eTlX4PpborApgp6w42I4ShwZbVYmRnObAjAxjV2Q/AUV2VAfRhLSGQOx7PUBRM8FSlatJDw+Ps9TrW78MxkhYLrt8GixOgI7t6g5WH0qqV9HEwF6s1xwTXwfr6d3/9MTUOv7jzmS2OAbpFYkDA4cVLF+2dm7estXfdfvbVE5s3wdaDHiA6Oaosr9nZWHOJIHbp3WMBGq6syXLIpr313gc2aXSs2x/Y5Tcu2psXztl5gIPQx4EDiq7ZnRb1DHfbTbvcB2uzYZf2GnZ+1zgmLevZctFi90DYjBfPx3bns7v28599bA/u37XJ8KWtFjN+J0tHqUO5NGu57ldZ5kU/QPuMu91LhkumSyoBKpIkyUfzjVsmL0rgX69v970IHDoIUtl3yRFVuTHmWpqN3kTBbSbWDxspLKBRtrTD4xM66GTGouyRgLGzqr0JhoefXCdkCnh5PgAEMGOjXJEspRRte2FbcuojqHX7RBtcAFmRRPbPl0ndamBQeGl1EKn01511QnsWSQp33DV1uUSVYx+sM2etlGBEhfnm3/ErgYZ+vmUNRgd2U+Iex5wCNvnmWf+QDU+4paKBT9YgzKBwARy6j30KONQB7GWRkeQSQ1z2uQriCvBzkMDBQ8S8ZPeE9hM+x2AQoCH+7XpxFN1335glcgKdS+CQXVzBagdLxNlwBHQ5JjkYjEolAeHVBjgamOx3t7BeE8jjjHY/AVmaHUwvvzc1B/HvJNaiqEFMmRWZlNwOCP4BMPUGyJrYBl14YX+pMatzG/a13+3Z3v6uvX3lqn37W9+y737n23b12jXqjLEM2Zq2XObGM3EGk719xk8JrJd+WTD+pGWIBkZqhpJKkYNJ6OChGud44Mu9Fmwv6e2SqZ9+BMwhaQTwjaWPmGMvj06aiCGxQlkMEWHni5Udnozs6fPn9vXTZ/YMXZGHIyb1wMZkshPrG8mxCOIAJHtpuioGSuDwa3Ut/VWBw4rcADO/ajBB4HCgPyxbdn1kIBc4w1lhEIxD3aIqI8521n8V4JA+WbJb7pc5OFZJ1MSbkt/lQCOTN/oR2B735TaAew36wEF0URIzA3Yps6mt4yBZAll1Zb+uQJKMDUa5cFFaXYKZgQ4GAh0lyKQF6kbj+6qjqeuVPo9+74B/AC7b7H0ZixcXLfeKj1YNcYw3F3pxrISRJA0bUBXfK0zCk91hn/i8oYHn/44mfQSiowpFLEOVIkcJs9DK0O5Tx2EAhl0bDHZt/9w5298/Z4PBjnVhP3oCC6klS31S7eHwcQnwNfB7nd06M/Lf5VmRzq6Q/Cn2vWZ/Qz1VJcShfq7riKGMahtVQ9FShwynL6tIvHBUSLgDTUDNTQCawvdCeAD/GSxJ+tHQSB3NbUGg8NiODp7bs2dP7JtvntjhwXObT0dMLkkbBpo/YBWqw7IaFfrZpVPdGbYO1mgDZ6awl2AzCSqHOuq8Suunf4deb8x7JOiC2eobg4Aw10pszGKhpjNe+zcAwiDPpN0bvgnzbLj3uianA4dJnqC6g05pHG4DEFOwne7Tg8bKtcTXKJ3T8tdZ92+796X+Oq+mZtd/TzZJZcyqCzhPU/mddcS7NiBhcHgvbnx8Mkrn7R8KHKbad19MerZs7MKpqcwHdBEDdffbfhXgW32y1//1egR+M0egsq+4EaTXwI5+YOvMG/b0+dB+dvuOjWczDzbdD+ShCnYC9Nqg06GOnzCqqdSlDhwi6N1mhhyUJ4AV7GmCWSi7xJkNoAGgW98amz279+Uj+/jjj+3+V3dtsZxZq62uxCpDlkhv2MNgL4YNi9e32UsBj95V2f+u73MGNQ5WMVBysXI48jqAHazzDCO+l/flhwmDDzoayuyjay6cBDQ+QbMZZO3hhEMPqMHyKJUY1pkn+b91YOpHXZbxwwymd2uOQIBMBYyvz0HE/mms/GBOhxze4CApShkRnJfAMFt2RODopRMqPiVcygymsBMBmWIvgnkYjpuCaHDalk01ehGjT6UFzFyCgdpoWX9nQOAYwCFYcGgak5qisNwBxIKWndvp20UHDp8dDgkcYkw4b2h0Ai3Bdpuaf7s7EJVWtpejtwY4LacsHLXw/kPzEZoyGBOAMSi9QkkytJwACiLQgqYiWBgCaJfWRynt3oAl1AA2+yhVRjBFABAZWs9mUk8RrEmdrTEnAYwSvHTGBhqbDDodZwg2GKSiVBkBcLPTJiMB8gIE/xob2x1AYyZ0uBSUAzSE9uB0MSdAJCd6mcpK1LUTgCLsQdP+5K9/bP/qT39oX965bevhM3d4BH6AjfPm1at264OP7GDasQfPjm0BvmbDBe43robZRv20mK3CDQAaLqwDELM3sPPXbhp0VPuDnr197bK9demS7fYHZFZ1my071+/YhZ2OneuZ7XXW9tGlju3sQFtxx1qblrS2wJRumT17MbdPP31uP//R39uj+5/a0eFjW84PrdtZiqkFMHPZsc2yJUZSC+PnuygYU0WFhq9iZxxGbALpAQXipSP/KuCQ66zISNcbNvBaPv8s1XOgJxhG+q5quZGA7LU6NbvWEfYI9IGOjo9tOByp82owKhUZebkT1iLWlju8zhRTwkOMYWbB3QZhHQZzisFRKGIVwGEJtMuFc0gyPbfbrFo2vn5KpiA+1fvqHWGTKx2KPXGSvpvflYPveD39fttB5Gy/kub0i4HDomN0juHTo8StR/Cu4CastYJZ6UeGJpWY3PjekI2Ic0llyjqjxWjX2Oa14WzD+ALGRGKrhNZs8EErTQ8cAFAQLf1BvT+6DSkJJOAQ+9cZh1xDAbY0rBX37RIE7LCLQBBC9ShTBnBVW/sBEnJevAv9Vh8hTjjqPXoQ6SCUQBoHPxKDeyk7Q+1lmCKMmXeDxhXcxrNikN2ieuxUCnYaEnY8RvEHGl2rmfXaTbtw4QJLkL/3ve/Z737v+3b58mWesfxuaui2mWiRL6CAMILwmMs4a8q1XiYTwj6Ur0VzlDpwWHY35r/ZLdkblrhmHIE81w/DskB3UYKPKBsOfIgMdPkNi/mKDdg4jJ44Q1sUJMUmy4YdD8d2cHRoB4dHdnB0bEdHx0zioUKA+pdMWMGe8rB17eMAvzQf8HtWy8XZwCGTzJ6cKCgtZ62L2KM8i6KcHl2uWz02SKHmYZR1drrWwFyj0YG0tXTWBjDxjwQcpsYUDj7QZr4KOEz2Uzs0AX04R0uwwitZpkWbLgAAIABJREFUOFmebIhS/HJNxed1rQxmVO3ZFsCQ180MQt5I6pDkoGZ18ep8KIDN9JnimUo2X3xcdtxtjoPdJeCSjeiWREJxD5Vn4nkM38MnMhnbGsMyWN+pWjMnJlKiPkAdB6U0MV6CjL3hTZFWvrbUFT1RnrwZoOzCADrMOzsECdH5eGdn1zrwCaFvzmS5bBIS5/B3w/7jbM6+hcBoJJfKOCbOxPK1OmZCzCadC3lsNu1m6rJOPV0/N0MKAz7AmmCqAFN1jcc9ah+jgZzyNFHNJYbxuqmzarVa2Hg0tMODl3bw8sDmR2M7ePnCTg6e22I8NNvM5fBsFrZeTHVeMDEFnzyAZteLTt6Xg4Whz5iSmBk4lD667K+e24FDyqto3fsp4s+lDtRV7d9cCaCMh7syvq75n6khkRZkYvD7eo4xL/0SfobySaHRFdgYxj8Dh/T3az+NLw5PKqXK5RfEe09Nvt8wDxV/ExeLO1NlkJsdlbNBwQANKwandDqKf1fuv2T81VHvcOxKYUcN6elB8IlKhiRC4BCoDWeBD3u6OJjPXjdY9YGuMQPTOCsxm3QyGUykBVEg1zHOaVKKL3jFIXPqYV+/8HoEfsNGoGJfmEleMKheNzo2njft8dNju3vvsR2eHFuzJfZKOFk4FOCkSlsOAJ8y1dhDAdypTKr449qgZTDJIUnnGOGmHBiCOt9CYEIvlvpAdz97YD/+ySf27NlTWy6nXk4gsEegnexdsB4VZDt458FCySaMKYFjR60/B5HivuNQxt8xXmAJ4pCnhpq/XgZ5eA1gH535VJqlf+MzYAiJsbix5npp49mSgNNkvrbJDEDUzKbzGTN+dCAKsLUeZETxZLzO+3ZRYowHPipxdZUZqWOuj1GRtYyO9KWZo1/t7zkFHDKwFBioc1mHII9j1ykM1oqMbACHOsDZ9c0nHq7eoimGFIAy6REGW1LzCkcLGdlup0fQDnpKmVWpNQNA9tyugEOAyS9PTmwKxpXr9GE8wTYEyAfNv0EfYCQEpsWKwByi1FfAZoPAHxwpBdHOVGHZFcC6FYMpNkJZb2zAABINJ5ZkIBLA3Wxs0Gna+d2+9XoC+vq9DgFDMENQbhv4MuaPewl1tu7D8pm8VJm6RSw1W1uXmn8qccd6Wqw2djyeUqifzYAIHIp12AVw2O+yUQg0+7gXoBDqID2AQ3yGe4asRzhcWX5AGlht+7c//Nj+6E9/aPfufmYbAIc80uE8OuPw6jW79v4Hdjzt2bNjNPKZsBOxkpodOZ8NgAedXNbk3eMImnT6dvHtWzZrdKwz2LG33rhoVy6ds4uDtp3vNu3ioGNXzvXsyvmevbHTtp322nZ6C2tudqyxkSOLoPf5i2P7+Wf37ac//5k9+ea+jV48t+VkxKYnDYCKawTNcwNkiw6EAbot15BmcKaBA4fBj81Au9sy348EBYrEa/gWvwg4dKPh83w6kxLAYTAOA8Qm2zs1QvJ79XiIDBrbsBx5dDJmSfJ4MlEZEv0kVXc4RqRAz/VGdT9adHgJdl2+kNsK/1DYxJCmiO7oJWcyfMoczItVGXZSr8uRFyYZWYxwtLJTlcfztKMl/kL+4bMV38OgOvy5QtcpAKoi0q0ls2rXzbShU6d3MNviCCuBjbwu4ozQGGsMdSl1P1XQrYSZriS2Pey+GCcsdqN9dDadd1XmnPqfmBOypjzI01kQOlu6Dy+IrnRL5bcylgqdRdki6AhTVoJSEyhN7vBvdhdPbEPvZItrOODAbunc2wAO0UkZXZUFHOZzqkjW+8imFRrzFi45b85BUV+rSTstgvoE2sruSp+UGgi2WTrwgMZcbJyBZwC7ECDSjnYFdSw8WQU7aGa7vb6dO7dnH733gd289a5dv37drl65Yrt7e0krWM2yBEwpZxdMRgW+AGijUQXmI5WUxzMXJfwxNuVewbwGcIhkWYCHmm9dT2ChOhqHpEBoHWJ4CMiyUzoYatAuVSyF9+McA9uc8hQbSVwIHGlTcmM0m9nB8bG9PD6yp8+P7WSEzqUzJs3YOIX2yBMBsbPJBpWuMCjvpV0MYgaZRWcxDn8F4LAEmri33f/h3LZ6BA8pe8KS4LYZqlZ6fTJLw1dJcXO1mO3Ufo+Ny3VezF/5xmwD8pgQjODmzftdn/H3OFgjA+F2osIaLbQSHfTgc4cOmhCMZO/y/YjwUkmEONgYFqhy7wG6S4g7UJLi81XgMICZigZjxNHxvadwANmZKrSApGUApKfPwwxK+qgVJlqmIg5k/FOyBOkn8BHX8JWOYjxHOUe5R0VazswqOKOQrDmUtyevwOMWr6wRAs1EDRrzQSMbPutgb5dswp1d+K4ddhMmo5BgIRh6skXSJZTcAxPmScbHcQ8v2yfoVJAaAhSLcyXHLdVnw3clAXtfexyF0DV330eAIGy/d2THWMHeJ8ZfWviOyMjeQe90juqe5ZI6hKOjAzs5fGnj4ZFNh8c2G53YfIrmcxNbzedqZhKAuCfEwSQHkAp6AxjLjOVYFYKEE2IukRHUyISphbwg/BxItiYaoCQ82LXTiwWvkn86QmqWlBalv17uAXzOGzNGQBaJO4KSDm+l1jTJrudzPZiISjRJezEYh7xv1/p0nSHZjNpP48ujUVrd20DDODxoXopdlpzS4vU6cHgWaFhex8mevK0MILjEZh0wjDLDvBtPP1AJYKZrbjEC/slwkngfnnkIe3AKr0zC3dWv/YcChwFU4+9WhWUQ03/67KgYsdfA4ZYBev3Sb8sIpH3viZVGC0Gm2XTZIGh4/8ELe344YlODFZqgIIhhZl0BDANMgg04ANV1NnI7/EUNOJR2jjYN6OenjCIYe2WG2RsTAHiYL8zu3XtoP/3pT+3Z82fsMhgMwzgsM+OwrmWYWToESE4dvDlzFBp2kUkqAcS4X+bfXBeQ3aS9lLV0/IPFo6YCcuyDNq+DTzp9J8cHBH0a7b6Nl2ubLnVoQnwcnwF7s+b7JSaKn5qu5ybmCUDcdleCywgUFgwMQsME5cXe4CFAw0j8xMO5HfewToels0EihuY8ekmGo5DuUIXmlAvx83D3wzG6lvGAFIuQOm1+dC9xv2TdqVSPWc3ocI3S4p1dCkV3Ol0yIhJw2Ibeopcqt1t2fqdvF/Z2ydY8hubgAiCeMtDs6tZqs3sxOiljrCjUDJYem9JI74pjz+6CXvbu8wXwlN2j0TORQZdYXPgsmqyswfKCwPMCAZV8LWjz7Q0E3AEUhOA1vh+BE/47GrXx+xwo5C5xtkwCDulXaI4DOIzmKLiX4QSMuTafBQ4IgEuwTaCduUOwEvPgJdjig/L7FixTU1YW5cBYbXgmzbHA1M2mZf/uhx/bH5Jx+JltTp57IO9F7K2W7V+5apc/+MAmy117fjS32XzEzL92PLqQosxtYrYSiByWQKVTDesMdu3cW9dtZi0b7OzatTcu2tsXB/bO+Y7demPX3r64Y5d22rbfbdiAnabXtmx1CUwuFyt78ezEvvj8gX322R376uGX9uLoaxueHFp7NWM5NPRbqX3qGp/U9wS4AOCTflyUXcaKdGkS7yact0eWXJADmJ27KnDoXvmWpG7Vt0s77ZR3JTkBgTj4iU6o8lvc7gB0XwIwRFftsY3HU5sCYGA5Y3S9lISDIISUyPfAp9QH8vcUZWFyaL1rZw1ESyVZTg2UZc/jkW1oPdDOQQ267Gq/F2WCtWQ0A6raT4CrpU1mow0vVU2i/cX4x/0EQydKigPMjCBM1wyNyLN92HRL9dLa5EsSRkpxu75fwLzwgQAUvImAXzCxUKPBTgp+ghkqAIKAe5SRprlRN/pggOgMdrkFD0a1bl1TLL5TCyyVUHMsGijvBHDoul1ggrhIVRorgopaIw1qZsKGxv05cLhYSsuOtsbXuyqcKz8lc4pjVeABNZzY7Y8D0BEk8qB0DT0uEAEgsIOAAhtdMQo3aFWPZAlZLW1rdMG4ViIUjawuX7pk7924YR/dumVvX7lsF968aucvXLIdAIadjjB2Z/CwhC/KCdEEyudMt47/947kiQxRAytqwGFaz0UJMs4ZgIbsSDyfp1JlYUUCXcQ2LP/obFKJn+YlmqTEd1CmgVINJpblamWz+cLGkzk1Cw+Oh3YwHNrxaESbMpku3S8p9gZugsG8GPERi0bneHajRvmijJ7bH07KrwwcMtVat0EBmEVygMAhhG5RrdEjWEiPB80UANL0dqzZ3zXrDIxMMQd8EmiXNFBPmZyciKiv2+KeSuAwvxyi0QU4xkWEcXEGVOgf5gWgZ2UzGd8zXN9KVsnORdm5A2HOGheOGDdZlFZyDnJChXY3rdPCkibgMNiKnuRIwW9cGwmpsrOy34fPCa8d4Ey6jZKgk1aigEO3QZ7FqhmHLLu2ZWayXaFNFKguO8f27fxJ57O8nJy80i+TPE6DtgF2WgkBAuCFJjdf84wv9b5bkrsZ7OxQ2xRdkCFb0Ov2PTHdtk6/p7jDYyS/I9dt13yhiRz+BB7CRoMhseC6wFmX0+OokphRMPgz4znOlqgOEvLjG9LWazB/1fZN54ZjHx6riXShpKTWG3xIMebmsykrpQAUnpyc2Gh0YrPp1JbjkS0mE1vMJ7aaTWw1HdsaoOFqYY02kreyoLKhmB9vjAj/mjYUSVzIpeQktvKNYnuGZU1uQQA5BelEz+I/lX0eCVetVTXqwpmpqiMtlCTynsFzvF6WKte1jB1YDemPnCA7TULj79Ix4GPgzFs2CQIb+6xS5XtHk+QxRjCt+fSUAwcqDtlsMEvgMDbDtqYdGYTbjm55OFrbg5rM+k8VcKz+NoGeyQgVG7Ri5E+XRMs/jEVUAL71GzgTOExkpbQRTt37GYzD0law8Ylbl1wJX054meIovuE1cHhqrbx+4bdnBEonTF2+IHi9sUdPX9pXD1/Yi8OxLVDyCFHszZTljeqSq31bOqLIulPLggeOn9RuTBNY58dFkATKBAEBOu7Vwv7wzG/ZeLS2Bw++sZ998jN79vIJmUwSaJDz3/QymygxJfswMRB1vdCJC5sZgGAJDMb9lABgXLN8H5hAvGbqburuV2HvWo02WU1w1HAswwEMfcjlZsPAfjqd2fHxMR1zlNTM1hubEIwSQ3I+HVuv23U9Qg9FPKBIZ5zrl8QY0zlx8I3ltCjf9E6GAL3aXr6nwLAoqwjHys8gnkI83FwbKwkGB6MCzhO7oiSmoYCE1CKb6wRgW3R/i1JlzDIdpHBbmblBeTwAK12P4+1izWBo7u3u2t7OLkFRgCQIZBKz0jtng8EH4BClwY1Wx6bzBcuGAaJJr0VCzWD8YT2wwzTWCdsNq/yY8iroaszy8iqjFPOC0jT8DnMJtgbWShtlw90WGbmT6Zx7CI05WK3VMtvpqqMxSpXRRARsQZSMgf0YvXkEKuQyfzw/Pi9QvnSg0DXYCD6WwOHJeEY2TasADhEUdgEcogMzux6JVQu3IoDDVWNN9ggBVDZGEXggAFdrFo7dn/zVx/aH/+GH9uXdO7Y+eeGnPdxNMTn2r121Kx99ZLP1nj15dmKL1dRaqF0k8ahhjQ6AYeicaY4JJtIxBgtyY/29XbvwxhXqNL55ft8+unHFPrx20T54a8fevtC1c71WYliy1G21seGiaYcvhvbo0SO79/kX9uWXd+3pNw9sMh4mdmZzA8BiwXgJ6w3gKOwWWTZ0gn2toYNO9Dpy3cGScVg56otujtu1F6IcOduyegIiSt+lOxn8u+z+5VNEQC7nJRK4ZPbitTU7eQ9HU3bwnkynBNQpbVB6RPyPavYaWnsp/k2Ot5fNBpcgG8SqZpWjj9j/gtfLgF6Mc/rBwUUqEKJwesWgVSBbYF661im/quqTMlm/zdHz74tzKYNU7svRbvvN8fMOdNHVVrOZ5ItXgu8tZ3r53jJID9ZQuLaF1tkp4NDBHOl+uRQB7XCEdkoURORL/UMvJ+a68e8tz6sAcwPYqgKHUXUYfI2gq0Z8lIFDsqxRkkx7rIYoKiET+0TJjUJrkMAhgFAPLnl/UaqMcmU0R4nkWQbfNbIR2ft/bdE4rK4JxQwJeClXQ8xFwYRX+WqHbDOuWepwCRxor5fW3dlhg5O3Lr9l16+9bTffvmE3rl6zK29etksXLjgIhYSRWHoE5MAa8o720Xne+Q9qjESQLOqdFaQqQRPAQLHDC78h1iz+LvUNARjGH2ocwk/wxACTOywDF3AIu5C6KyftTFVuCCgMlqDABEj0Hk8WlDV4eXBgx8cjG47GdjKZMBEG3V4OMRDGACfcdhPYcl1cgsaux0dghQcYgv2Y4gI0IgAGjcMZm6PY0RNrLua2IsvVfcjQAfOhyhps2ReKrGpqwEItzpZkXprQqQQQAb20KUHvRn/XGoNzBBDR+I8PRiaRd776NYBDruAAxH0p6z/D1vhzB2iXDW+xCEIH0cUEEuMwN0CR2+3riuBL0RxFh2neS1xyYSjTF2oOawBgXXMw6f4VLBm+J+yN/zvWO5+d3+2Apt9XYCPlmq6wA9Pehxay88dqwHBp5+ug8bZIqxkaimw8EevE2YBCtXXG8EhRUpu+sHdBFhvZGcmscgqkRNdisw/4e66LDYAQvin8QlSwgGmI5LaYyF7JgQQsbKefp5VziT601k/oBMZzcUSLbsdMINZYVdvimLjP8lxWo8KI3XzGg+EGOwZZmkLTVglD3QmqkcD6WyymNpuNbDI5sfF4aJOTExuPTmw6mdpsMrb5eEJGNMuN5fjR7kO7lHEQpRLwO682SHbbz3cmH6ThqSnRPdNe0eT73Mm5UDdJTmOZ/PRYzIFDWpIAEfk+r+hJWro6S8ikL9ZjYqbKSXFgudA4PAM4jCcL6RfdXi4TD8+MYLRWlP+NZ6K+kFj6MU71+b53NJVp2bIQyqxc6ZjG65GJjs+nsrxwLAs7sQ302w4aaiPVgcNX358ePoGnxU4us+96OYtUx1zrsxkc3WYIlDQ8A8x07cFtn4vXBEZk81M+j+yIFoZq+gvQI63J4EaU4GE4Oq+Rw1eN/evf/WaPQDrQXfEBPsXTF0O7e++RvTgc2tJjTeohUSzX93sZCLqDi6wUynypb5iMgt6fGH7OcuKvnXFYAe4cDoxRw64cnkwJGt6+/bk9fvLIGp01ZIdky1GiSHAp25AA+krgkCCMg2n1GamyD4NJmYPsEoyMe2XQTmfptKZF2OROq8OutbBvEFfH+MFpB5ttthTANIFTvlwROES5KwBFauNtNnQ+JuMRyxsUhOSytDKbxQCGWU+IEENjybsgErNRd1cxlXTW9r35Rso6pskSOKWfMihUljQHpwVw6LpOOJjBNWBm3zOxEodWqRgLv5JYtIBIlUNkhwEsAZYjeGlcAIcBDsI5u7S/T3B6AnFllHK3fc3B2V9vWPqLsuDzuwP+Dk1DFmtz4FCgIeMYDxTY6ITInfQ5Abrg/jGW3U6XAAz0A9nVEpp/YBCiXJoMFQGM8GhQXtHuolR2wVLl5VrOCjUsWxvrdwCUbqzbadsugMNum80m2gxyYrPIya+U1nt38AAOo5wMn+tDdNobAaEs+WQyY5AEpxbsGTRnIeOw6cAhtcikSQpdmpAEWCIpsIS2pMS4WbEH3R2yDVXeBvG8P/nhj+wP//Sv7cs7d2wzPnCHx52dVtsuvv22vf3tj2w069uDrw/JUm6B7oiPo1QQDTwac4FKAOnYTAHgEdzVhe3v9e3m9bft0oWL9t7VN+27N6/Ye9cu2eX9rvUbSBTolF6tWzZbbOzo+MQePHphX35+3+7e+bk9fXrfJpOXtlmjJBIahtGUA2AFbsI1WV1fUfGJ1iKXvZeFQN+oKEZKktrkYtaCQ/9gMimnfJ5C0iXsAsEWZ3Xqg661U4CCOUBzRlEhV8AyeTKDxECaTKY2Gk0TaKDS8vyj7oMZIPPd7bG8e4LuwEVgGjYg4TnJzrnjDuaYjHhit5UMF5Eb812c1nFMIaUDKvm9NTnDZI+SZdoGGqbHzXqhZZAZ8dLpwNO1TwkcZi/2tO+6/Rw/9b6Cacjh4REhgDR/tzft4hApqRM+ai5NisaCmSXGuwPoLYpbcLnT+EVgpYDEA2Idvm7Pi/aISfy9WCcpyJZuqYJpaBnqj0DDGnDoySUOHQI+7CGAgwxBvaOylyqjM2YAurpDD9MIbpQr1s/22pAnHIZbBkCWdzb1srWCRKMTLIEBYBd22CwL+owME5vQku3Y7u7Arl7Yszffumw3b75rN2+9Z9ev37CLF9+0brev5mw843R6qto0AAToigbQKutEaQs/1wj8FWXKsdejIVH5eNUEbrX8HOuD5cnLBc+XKFtm92TvdsxGKb6WQs5CJcuSl1HDGsgPImEJDV7IbOCMUEXCaDq3Z0cndnQg7ULYlCVYjO4LMPBG8gqJNa5onzuX46AuG5NOKpXmD1hbyJYRgA7gLLwQTDnuqWPNBYDDR2aHao6yjuYo3qSilEEogcPS3tAXLLQ2ca/NFkqVwQ4V2GuriUqV+3vW2Dlvjf6+gzkOxvwjAoe6tzIqrjMO3cJ6pQpXTzpbciltAuQq7FsHDE8Bhw7axsJKgAeNcV5uPmfBxk12lf9woC2SE7oxXwXx79B09SYnniBSmWU0PpG/SjK+o4u6jBhe6W7StQtQsjw36jagBipus8rBwmbFT8K+sl8aIBOT684AZDIkJB7IagvNS9lRaKDCV0SiGR2QwSgcDAb6uz8gcMg4IVVURZwkP5rVP0i++A3Ln5eNYlwSfjfJpSHt5A1WqEtMi5b0QcvnPhM4ZILC/XYCbdK51ZkVVUxeOk83TdVBsUORiFjM5pR1mQMUnE5sOh7aaHhow+NDG46GbHLCvQXQE2cSYhfMMhsLYvBXtsH+Xs253+mmz5zxJ4uZpV5YWSUmspJS0BxUfKBGblpLfF4fAPTdi9cDVAzbnxmHAbY6uFgDDqUXDOAwWRfthAIMT+NNxmFOglSkSdzJCMBVny9wokIuRffoTeXSxZ2FjUZ9ODM5DluA4vvHs7R/toF7up4O1dJBiQAuPsyF6Tf1igLbdHtng4ZxmFez5PVFWt+spXl89XuDcRjvcmWMGnBauYY/ZGS1SwMo9Nw1HLZZkFhTNeAQvcPlIGcatkLeaKogjy/MG8c3HQKFs7MF9H3Fbbz+1esR+I0bgZSIMLPZ0uzweGKf3n1kL49GNl/NUQzIIIL2hS2ytHGU4Ekok7MidCixtDLo5P6+8nAL89xsealAkY1R2iLbn5Phyu5+8cBuf/apvTh4QRCDzDGUejpzDqwt/NTLj6NTsHTwSmHgOGvy4R6HjR4pO+5x3yXrEO8gqytsiB8ywRCIe2kBSMVYUFNO5UQqsV3YZD4n0APwEEHZCCW10P1IACH8dDV74Bz5uMcCCj0rMitbKrcNYBRBBrT3mL9Ui2medWQvoIMzdJxKp7bI1uUF6uXJXpIcYEcmc8gZWqO0AoCTlzrQafCAjeAISwej9CE0ET05RYA5/67RduAQwTEnBCwRiau32m3b3d2zq+fO0XkbT6cEDvEZlRsXwOFOj12MARwSP9qg9HjFazC48WwmXgMoi6FAQCh2JsqHYzzbBAERXBF4AQux1WAHbACHchDkKHfYbROdNJcsU0YnbLExjaXC/W6DjhUalOztDKzXbdtqAT3RogM5nzmkIlWeCvAumqOQtEGQHoBj03pwZlnOjHJj43oCM0gandCbEVDdbTZstyfGIxw1NSCi8iBXwdzZs1hkJ8dDgqvnzu37PhCwgXmHxiFKle99/rnZ5FAAL66Bz7fa9sbb1+zGRx/YwahpD58NbdUUkxDAIYBHOOrrzcxa0FpcYDzBqIS92Fi/vbIbl/fsD777oX33vVv2wbUrdvXSng26DVszWF6w7Gy1adBGPXr0zO59ed9u//Rze/z0jg1PviEIAzahEt1gNoKRA+aogHWVDBLF1HoBVxLxJNl5KunL4ZVYGXqXAuUoQfFp0ugJcUxSBTQJJXuoaIce9jL+lovtRiSS5u4SRyAZCeLQVcKaRcA/m85tNB5TwxB7nUGS6x/KloEILEt7yl900IZ+m2uScgTCVif3DDbLmRC+ZsKRB1tWgU/e0znZvaHWeXUsQqA8Xs9nRx1UTIFLBf50m/1K0DDb9Zzk8PDdv64KHPo3ebmvbvh0gjoPhwfQZ/qrBQAWUmW052V3Va2eaOwc5aN4VO+lzK8LjUPNaZRy4xfSRiVwSBKEnkHPG4GR67zFfUaX5gSHa83BHqVni0UdLKeIOQC8kGkYwCEaQ+VgJmaRX01j6ywTNnTQXmtg7+I8QhDJAFYJtxTTeOfS0p/A89SxRB1ZAVgJoGNwSN2rkNNwG+ogK0Er7P3opAtfoNm0nZ0du3jhgr1z/br93ve+Z++/+x67InfbfXFWkYxkk5SGLSApwYokJQ5UlixgiOAdbYeaCME2a8W5NrEnK+QzCTDOKEE+bV8FHEqfWB2V4++snSwZkuiwLFstxiHvjZInYuzMoT02n/GcOB6P7eh4pOYmwxMbTqY2niFYzXsiAGrPjhJ0BZuLGqvcMwG4+Vx6qXKA3w3IfzBL10hNpwJcItDA06j9auAwylvdRyntShU4lOa0WKmaP/gGTaxfLkmweKaqjiBweIGswzU6L3P9RFkrSz3yxNT/VU8cFb9P95P0D73SwpEG/p7lh7mRSPgQ6RxwsEEyC/E+AXCV5419VGEcAqjXnuZ7a0mMdKtkMjkIWOCJBSLie9TtXQCQsjR+XwGKKOmRQJISrORScvZkOY7petLdLWP6CthSi6/T716BF5TJKj8EQZdzlrSXhFJaAX6lksYBpCXftZAygi8FDWxI5Ozu7trOYEDAEOxCAYnSN227jY0EkcYpbFEk4Z1J62u5XnKM56NfVjTM0PksWQCv7pUvUozBNuAQ16JNCjtEq1ZtqKJrbpx9rL+XbJw0Z4nxfHxiE2oTjtj9eDQ8tunkxFZdz2KoAAAgAElEQVTTiUAtMHrRKBD3S8ATNm4t8JHAoUgT1DJczMzwB6XKja6WH+2+sBYkZshGdNkFOcLliegsQY9HQroFuoqJ7RAJM183mWWoxFnhXCffPe2zosQ77w0xaLXvfKMg1iQancF02sKo3OJ1igqMOGNTjFVshOJczt8J+wBN4F8AHJ4NGIYpkQNbP1QDrY7bCCfwLOBQBqqkKJ+2jcyyE6XPE1Z3drdZ1DOBw+RYx6fCeawyD8OJEq1WS4rmv3Q+nTKcDGwYlV8DOKTeRuirOHgoaqzrojFLwe2a1+QWJmYsmLNPmde/eT0Cv6kjoFMtnBEwCw9GM/v4x3ftZLwxdtFbTW2F8mSUWLbatpytrQGh64puIa4T5Zyi1cMxB/OLO7kADrGZnPugvUbgMGjcQR8XqIGrrpZr+/Tnj+xnn9yxZy8e2WI9sU4PjRWkS0RMrI0sFoqZpa8Y4GE4GbGnW82OtdqFtqFnB8PJioOemBecXWdRlsBhDnQ2BKFSwsa5OzyEyUqLbqRiIfBp4LgvZmQYTqb4e2En0xmd9fWm6XpkGHU1B8FHABr2egOWJylKzGsp5i20JfE39YlmMx93PGuUELtFJSjVFNhExyZQqgjiUH4b6RJnYkWGz5u0uC/owa8HbQCqWA4U7CXpv6ypHaczheVZ3hwlCZIjOKO+icpE0A0Y6wcAk4I3sWXIOOx0bG9v167tnbcugEMwrQAcQrMQjXl8zrrQ2tvp8Q8cQ6w5lL7CKaIYNcuQ5TgvkQH1caOf7eAQnEKUfwLIHc8h06wu2Dg22q2G9bs966D0mMCnHB5UTOA9uH8AdguyPTVhWJ8DdGomUNm2vd2B9TotW7K5i7R1wxHi6HvQrq6fKodPWi/sUrdSgxdoJvr+wv49mcx5dkuDKxiHK3bt3kXn6JZYZ+o6Dq1L3R84JJgfrLOHDx5br9O1a1evECRVPA4m7Nr+7V/9yP7oT//W7n/5uTWmR9ZAowTlaoGk2xtXL9uNW+/Y81HLnhzPbIlO6EvoouL71HV9CUBvs7R2t2dtNEFpbGx/0LD3r1+yf/4H37I/+NYtu3ZuxwYEPxWYAyjbtLo2nW/s8ZPn9tmnn9knP/mJPbj3uS0Wz1nutl636KCu/PoYU3V2l01Kvh/LYLwyjaVy0qfEJKocRk4HS5gdNAzgkLbAg0L5PL4h4YM4cyTZE3nEDui5I5MYhbR6tkrIiBzTqPXQtRSMNdgoB414IGsAsHDK8sE5mABMKkR8EgnNrHlFX9UfnICHC3vz3tMtqZyQd4BfYKxYGoWXwSDy+8AtB2mGQUmAONwBShakH7FWC1pJJTjUGGkMKsFqeVRy6ApwsewO9QuO1GSni4y/MP6SHRY36BpHcc1fETjcBkRyTZUBuWtsxUtkNvobUuCCteZgmu4/ACBnJHpzL5wVZOh6ExJPCfm6dc1LT9zobNX8xLoU00TjCq3b6v1rEAQ6OBADG5pKlINxWLIgXFMyHokM7KUDmyq52qCbMsBDb9IRZdl8Tm8CUwfOeCOx14p1kPwJrH3uW4CCOiMEHEVJojTJdNLpfGl0Otbr79i5vX27ee1t++i99+y99z60qzc/tHNoYgANMiZI1WRn3US3eDFnVvOlB/UBHnq84D4UwTJtd29WAjsbXTqzpAuTbTXB+2RzwvZEIEq3QdUDYBou5jMmCQAgws8gWLiELAFAQsibeCDuRiGatc1XTer8nozH9uzgwJ588409fvbCDk9G1OllgK4uBLmbridlpXOrdSG5k5ZtIMNBYFbrja8HsyzFmc4AVGbMy0D9rKA9XnP9JeDwJRiHT6yxRLJazWvQpI97lt9eb0oVrDffx96sTuen1gVYYmDoqu/CyporSHm0bNPdNds5bzY4Z9YeqHw5AYfRMOoMI+NzdKbWYmXdBmCRwf0EHJb20SVK+JQJmC07KXvVRrIpURZcGGUH9AI49BnzsSuNEUq2Azgsn7G8pp8bKQHGFHAsggwcBvUqoVp+PdcVlZEPaYiK8+os+/LMiDO6xtKqT0O6p5xE2DpThW3g/PpaUNDgfiqqHuKWg80HMLDfty7+dHp28cJ5spJZUdKGz6cYg/YzkbUg/eLxjsdG6bpuu7hPnEmYWX9ub4vPCOt1oD0ji9JTjD1AG1V96hI8jN+IgCEtdepww4IVoLiI62rst1jObcTOxy/s8OUzGx48s8nxgW3Q9XiuMuOIQWhi1V6PNg4s9GYDSRZoTqMjsjfOIu62IguxsVpYC+sO9qzl1QrpGfA8mouE+cD2BrDEMQwd0CIO4o0IjNWHMxLFcy+VJ58BHPKsUxKOeJC/nw2e/fxVUq6QeKkAh5HVyAxK3YZLO6WmmH5vckLSiuM4lXYggfJeppyaGJX7xKzx1XBem/4tW+CMrEHFLzGxGl71I2eg2CgF3bO2BM8sVS4BwlLwWYMbc+cLgH8F8TVnF5khTfMsx3GT+KZnP0HWfHnFU9LmhDZWBh953wVDqjpU7rTTCORSZT3rKzJPrx7u1799PQK/MSOwsYUOHQBudIrh9OI1aH0h4G7a86Op/eSLb+zo+Mim0wnLXkLyQ/bUwaageRcHYj6MPFB36jrAHmjH0Zl2DSeynfzAbTfQs8/Fyb2MElqK7c7AxmOz//p3n9rdL27b8fCFgqXGRmANS4eiA5YCBQb33qxEpZ5hB3RYSiA8lwAke1BQ3wkgOONP5UYODjhTgoAguzwrK0ibmu5DGorQiuugbJjgDOwfDiaUC63s5cERxbiPUVo4m9kMTTRmEAqGo7BhVzI4/4DYoCWp00wOOLtXe1AUeh/IhmKM4QBEx2QS/wHMQIfFDyZhGA4SYjIQDHngLtuYD14CLZEdK50MmmplEsV+ct4oG5iglC10EAOMVhOR1XJhSzJKAbyFCHCT/TGCUYdnxe+XYIa5ngmeC8+txKNKRfb3wTg8b71WlyzA2XzGOUBGmM+AxjDQQtxDB7ud1JgHLEvMBHX1HJQBIDWZjwlOQ2uRujTtji3XG4KSc+jwoYMeghzqFRLKZldkaBT2umAlerMNR2JU/ix2A+YI/+Yzesc8zOFOv61GKZRKkVOt7tLSHJOnr4YpBOkJKjrgjXcwsMBaA1NPgCVmAgEgtKgAyBEwWy+ps4gSZuwZMCTBUGQxihOTCCZ5Weug3bPHTyf2f338Y7t8adf+h9/7DiFFdkDuqVvev/nLH9sf/+lf2VdffGqbwyOuBxE227ZutuzijWt2/dvftsNhw74+HNlsMxUaYmAHIzONN+MZp9a1lb3Zb9t3r1+2//Z7H9o/+e6H9ualgbUbK+t2VRqJkuT1umGz2caePD2wn33yiX3y05/Y4wf3bDo+JkCxWM0ESAQy6EwNPaf7Iilf6tICKdudvShtBw+e6VB6wjbsnltzrnoHbWTLxAolOMmg1bEw1yXCfSHwb3YEKpOdBGB8Yzb1JIvIIwr6AdaxuQ0aniwAWm/YwXQ4PLHJeMr1upoLKMDjIZDBmC6h+errMK6lhDP2sz/nBiXsXrZcnE60lcEicx8qfl2yXEJPj/e7gj3O2qWRiCXYKVEFuXluxwJYzdn7cBir1TRypE87s7yqEzwrXpmDC3G/KQApmlXxkg7G6D6KQMCZIZUktdvEEgwuD/NkLx1MqYBvvEdnmARQ6esinioAzHoiv7zHNF7eiZWhk4M7aIIhHahqhS+tXHT8JKiTm3aV98/v97UnNov8dC0fnXoAmZGEAGtMbEPsSdhk/FsGJEBPrAvkAHX2FN2Uo+SK3ZSXiUEV46Dq1QzmqpMo2FVq0MZElBaR//F/89z1zshIMNBRkYeSmrHhNbDMmw3r9Xs2GPStO+jZ3v6u7e2es4sXrtjb127ZOzffszcvv2n7+/uUpqC8SRhIH3M9Uxkk6j5KwM/TBBWfbxsoyzf4WU72O1I8MQaRnINNBkC3gXwGki/qVIpSwQkqE6ZTsoLA+m1R/mRlC/oO8DaQAEH1CBKVYNCv7atnz+3JN8/s4OWBDU+GaqyCMxE3HaCeA7/pnhOjxtFQf7KznqncE4o13ecgYBuNeVLGwAEysJY71pxPpHEYpcqGc4Itr3z+S6GpWDPySWN1qJOyzmuWMyKxC8Abz0lbBZslP9g6fWv09gkcbrp77KytdaNy7oSUlkF+Dlo1EvG7lJGqgghpbcc9up1SxXs0E3EGX8rIBFgerFxPwNDOOFMxP7ZncpKl9i7mzvBzLcWwxZE5ow0vwTc9jD9SARyH70dQcKmqgpJt6GOAmYkqGf4+GTnfM5RUkJZ1mPW8Pgo7jOsTxPZ1U8hGlOWeTWgVM4YJdrUnD6i76gmNtjpm63zSzkx72Cs0BOQpg9jtddl4b293j8lpSNEAJCRHDwA2K6jUgC/5FAEaup1llXvEEgXOks4l3q+YrbwGKwTKzzilAqxDnFWwBfCJIT+AKfB9GjYdVSRYE5CiiXOYgJVXOPB7qNmrMdFXwitak6SACqfh6MSGhy9s+M19m41HNj05stVkwmREaNFqacAm67BJsgGsBupaE/FH6IQmimWea/q0SNQDfMQ5oGAkH/Nbxqqyv7jBa/6AnwkJHPxFwGGKcRS7yAeK4u9wDnnCVr4qfJUqtuXJGX/W+OrSLkYVlR5VEg8yE441+bzLL4t1rO1FAhsrZQSy1j0hzvU/BDgs7QcuHtXzpQGvOwsxKvzyyhFXcYt+OeDQAzAZkzCAWqAy5tq0px681kmVk1+U85x1W/8w4DA7p6efXZOpBHru7iytgtfA4ZnL5PUvfmtGIAdrYSy98x+Pkaa9PJjYvYcv7OHzIVlxKAvknkDnLA9G8bcAuaqMQZk9i4OTpSwITEJgOFOKExiH93ac4cu7wMHcbrOs5vBwZD/+6W376qtHdjw8tPVa4AA+Q0036pKoC25JC1fZ7umOySUTMe5R55Ef4j6TYTvLAI7ZJ2cmBSCJ6wGUmy/m1mp3BZB5N0Ow0nYHO2QESEZhTZ0QiAc/PzikzslwMiHzEIACSklxwIN9tIAjsN5YG8/JjsMqU6ATwY7MHpCT0dhRKS71DHWYCdpCQACWWQYO43CS3omYfBzPtII90PUukWTiO0CYHB8v2JRuoZd0cvxUBipHTmWLCIRIQqPe4hLF7gk4ZMc0xHQOOqCUm1lcOPkoG/LGJG2UkfAsb1ir3STDb+/cvl3ZP289rhPoEcqJBMOO87mB9mXbdnb6DBbxHNR89JIM6oNtNmxIg+ALwRPYhfgugIMMqOAgAehz7UM4ZipNE0MCwCSAQ4BbAo4ijgaorL2BcnrqvnjgSRAYbLv1wgb9tu1XgEOtYUpwewCJpipKmAMMFwNW55Yz0ZwkAkAQCUN2Rl6uWf7e6QZrZqFSZYCMjSaZjujETLadkzkV6Cuz21o27Od3n9pf/Ohje+/GZfsX//wPyJTcLNu2aE45r//mLz62P/z3f2lf3f3E7PBQrKL2whorZXffunXD3vn+79vz46Y9PVnZrAkAgJ2VrLlpkfm4WU3tjb2WvXf9sv3uh7fsBx/csHcvX7ALA3WaxpyjQzCYVdDte/Toa7vz+Zd29+4X9vjxI2rrrBZTaiKi4Qn0uSLWyNlhscjSeZ78C3fcPFTKbDyt8sxwC9ArazhxZotyRekoZfsRAIhaDoiZ6Ng8tcJoI1jWqAQDPSSMBwOrQrPH7QieCfbzaDq2w+MjG4MdNFfZNdm7AWYw8QqQBeCzNjXtb+HYkvnL6/lzRjlqYpd5Mid0TJ20mLk+YQWCnZfvOLL6ii+caecNP0r7nK6QgKIMHJ46SLfEtqnhUnDIAvOtUS8CONTtFAFxYeNL4JA2MDn1+U7O8qPr93rWd5TfHwBheb7IRy4BTF25DsCQycaumu6bInhjJKnyxQoY6e+JBlUV9n08P3GLzNbSiaKkRQYOm0wEUCwetpVSFADoEJzr3OUZyblcebCj5KAETUnxUsBIkXewjqGz58FRCGUU4C7Hkdqr2nMK54hs6bDyLGY0FoFeIcFLAIxpHeMWGwz6wcgGg7Df85LCHpKYTevvQJdsz87tv2nXrt60mzfftytvXxFwyCqCank/AYZgIjv4XFnL/h+xDsr5OLWuixfwPp4qEUzSF9IGTeXGSOywIcFCnZS9o3JiHHrSB+9H85LZXIDA4fGJPTs4tGfPX9rxcGiTJZJkcyYgBKK59hvRjtB+U8xWBw4DtC232VmAejkuJXCITl6SCHGQ2M86JH5gt1rQQHv5yDZkHM5sfQo4LC1kBpvj+ziWXPsCW9ncwpuesSEdQWtmOxSoA1Tq7ZkNztsGfxM4xBkr4KvKni5B62ICXwUcuk0J+xmsavmSvgnCBvO/g82Xy/iTzUggX7XLK6/tCSwF4MUfraLc7ThTxeMAiFUrm6OjLc2P6k79ufkdkh1QlUoYXr2f5eYOhuaL5WsKJHVosgDfZevc5qWJDMkF2bxKwsCZfj56bhMw1yhHd4aqSxawwiQyeHG/nnwFkQEN6qAfvnvunPU6Hev3emxAKF1n+WNs8tiSXnjEAwEclgAh38/vch/tDNCQdoTPHKy/0B2OZEewxb0S1v0AJompXy5/U2f92tZovFKQODRbAgsZdzUBu4NNuLQF9v54ZKOToY2Pj+zk+NjGKEGeTGw5n9pqNbY1EhFghhMkdv+naMLovQczVA973O5aq92xNZJKBHrl+9AuEwVz4Ha5sM18KtY5ATtnwFeDkKq5LMHtU8ChFs6vDhxibJ2Q4d3IS9m+IJ1V7Nip+6ie2afOdCK02lVcwc5+Tv6Ajy1sjUcIGSzH+3neCzTE+RlrL90TYvBtwOFph8U1BGKHFw5RaTjRvNBH82xQMDLwnhU9+2Crwn0l2HY24Hj6ak4YSb8o2Yb53dWMVnmVciy2OVmnv1HXiu8Jkx/3zOvB+Wdk7Nbds/KpgMNB1TqocPZYvf7N6xH4zR4B2T5QzeFAwU71eC4vNms7HI7ZYODR1wc2IhDj5aUpolLQCdAMpZgpy+u2pK4rqGyaB5F0+F1kuADppM3UINML3ZDBkOPhbz07eDm2n/70tn15/54dHb/kAYRgQCWh+IyXAfvhqHJcZweG1ABjjcw6rOsThl0p31OfwXhPznPIqaRNI7MsX59AEUArHuZesopy1eWCjgeCWYBVT54+symceJQauRMlUErZzzkyTQAOUU4MZiPYA0plEuLVmSzwNnUbc30jnVXsb0snj8wlaow4E8M/x3IJAMKR9yuzdQ5w5WxuPgR5SEMTrgYcgi1HUMTTL3yPDya+n/pLXgYg7RaBjGBeYjABwCLIA8jYQjDIJiW6/8iUgoGFAHD/3L69tb9PZw8A3wJOHcbLGVoA9uD89fs9Xg/aVNCmwZjOIBDvHeoQhIG5hbFgN2XsBTAjvcwc4te9Xo9jDCYnG7Z4STIAuH6/S63CVADhzwcQlDsNXTdZZiBNKzEt0blybjv9jgOHcAKlckfQPIpK3Gfm8ED3xUWmE0CORjdgQyJA5vip452Aw4UDhzjmwMZDibF+D8CzCwYj2EF+xilwXRMkbsw39vc/vmd//vGP7dvvv23/+//437AjcmPVIXCIUpw//k8/sv/j//wL++qLT6wxBOMPwOGMpcgI1q68c8Nufud37clhyx4PV7bsNK3RBh12Yf3N2t7c69vVN3bs9z+4bt9+/4bduv6WXdrvWa8pjUizjs1nG5vNzb5+8tS+uHvXvrx/3+4/+MqOjg5tvpjYaoVsuP5IhL8jF40+jbP+nBkR5z0F2iOQcAdbzMcAJ5xMwa2YAyPtEf23QgN3jItgSw5s7lQrZrXez6YXKE2kj5FLFKn7haCrqbnMfoqXQbqzij1wMDq2g6NDBw6XnjBR9z8FcrDXuIFcspOz357IJbgSgbNumGPjLOwSLEhBpIu1RCCg13PgmNZjAkC06QH8pEA2GInukVZBNoFhDNRL59xHu57aJhjG3+mZq35okRjO05fKvePMcgdZkFQxT37hyhFQ98PPZI9tOfpPvTeAVLe1GWQqpHC2MS9YNq6SZVrxCLQCTCyeNa3kANmcXV2CPGlMU4LCA3Um+DNwSDgAwKHrAkKGgOWsLGn1jvcBFgR7iuW30VE3Ah8kFfwPG20EqyYOn3AVMpAZ+y10ctXJCoy10DGU3IRK91KMRvwLNq7XFbuw34WNhsYwGEPx2Y11el3r9gYEDq9euWU3b71vl69dtvP756h3W5byaW8LOCw1xWLKlcgr1m8NVDnLK8SRH1UXtFgFkJ8CUQCuBGuaTDxMWZ0wp3zGfC4NY+glj2YrG4/HdnCIpiaH1Cw8hmbhCPqnU2kdR6dlVvEKuKDdD18m7IAMYsGmC8uXn6TK/cuv19c8l6ZLjbBJSiQbY985kIey5NZ8+msDh1wF7qsKk3DQEGs3kigMxANlx1nVsQaYhgAOB/sCDlnFomtl4PAM0JALr2ZoUrWA/662Nyk/4qX3TAYU+oUaRa82wHW9xDH2QkLcPXGc7Gs0MCltbtJrDSZxsBsT5Ob3kaypEj6patBtfPLjPQmwTeYs9AtZ7ll8zs/EaIKSCOR8Nj9PvQAyChDTye0J7TgVKww3DC18xNT12OUJnLkbSSM+jVd6UGLGdbBRddHtdaRNCMCwv2NdAIls6Oilximx5TbDtwRXQoov5M+lRig853Kn9PrZkfY08+AOHDrjkUCgN7jD3nQ5aPn4viywJ4FZhMwTRnDeBDta8jlKYHrj8tXa5qxmmtrR6NiGo2Objk5sfjK0+WRki9nElgAMZ1PKyKhpkjPw/FzVOaH5zOzQOGHkCTGRAy1wMDObHZ0esfYSscB9FMhVEDhU07ognyjOOMNKxv7adi4mHMvLkcsYxi+YQEW/fJqDVwKHtXs55ZcUaHf4KckA1e1BnE2KedJP8l2CNRtEHP2thmJL2zjjkInl8Bu4CJvWeDDMzVHikKreumtChMvkg6yYs+rgtoryjtPgo7tMfthu4xuW81favF8XNOS5EevCnfqzF0lt9WwFNk+zF7ctOdJEnemYnzOaOehgaEKoPbsd+neNHfkaODzL7Xn9+m/jCCDrCuVCluxuWrZct+1otLZ7j5/ao6ff2GgyjqaiDk7JIQ49HrBk1K21CGL8ME0gW9L+UHcxOsTunFIUPED5YOqAieSsKvSfePlyZHc+e2h3PvvcRtOhrVZTlXkycHBxcYIx3jSD3ZR1wCe9EWYMnVFXKSfIQF/MXzgClQRFZFrdvsZhLfss+6GD2rNmgPSY0TYPPMToQJbvcDhkZ9t+b2Dr5coePXnKEmUAtmALqvmJC5kbtPHEygAAxW7M9LMAGYqNAZCLrMFgjHjQLdaCjh1aSQCH7B4sgCFARQKQBDzp+abS53gwBmPORlABrB5YIuj8hDdBceea2IOLyK/VRzPgFXwDy9QBdHEQvYMyAJQGGJZikSCwg36muhIDBGoKOHSdR8xNB2BdF8Dhnr11fk8NTVCW5eVWBIb9rMH1UHqCzyHY2t3fJRMDzVTUPECdH1E+M5uvJTYPfSjTdxIY7IL91rFuq20zlh2D6SW9P7BS+n0xWqDBRGfJ1wTmjWAcGaBehux6ghiP+Wphg17Hzu30rIsqKnbCFHCI+4eyI5t18DVpJ4p56ILZLENTp+QMHIr1CAbmZLZkYMw9vkZnZwhea7477aZ12REdeqByYLm/ub7MWpuW/ee/u2N/+ZOf2rc/vGH/23//T1lm39r0bN1ZULbsj//jj+xf/ulf2oN7t81GJypxbE5FUGg27erNm/bud37PHr/c2OPhwlZts053Y+d7LXvn4jn73rtv27duvWXfuf6WvXlh3/p9NXFhs4dNy0bjpT189MyePH5uX3153x5+dd+eHzyzo+GhtGiY+Fjaxks5MM4NA9js65+gXxazjnWuYDhbbcVEpQflVRN8T7zurEXfARi5lmuf5c6JMf8O4yVJBlVoY30CtCh7HIc/RVZR6uIXTCztNswJ2MxgFp2cnNgIjj/ZQtJNS9JHCQ4VmBabPeyB2FORU5fGkWyBNovsnttpDxRU/iq7He8V38frL3yMgi7CWNCHN4GLEfzpAqmzY8xAsG7OAg7D7pTnbDAOS03AsHjJnhfMTc5kAchUzmy3l3WdqPI99Xglg5Z6VwL/CgZ+9fmKqzlwmF4pWETb/MzkDbudrwCHDjSl5ijl15B55Xp+RSAbrm5cl/degF7U82QTK15A4QuAF5QBd3oEWhJwGAPjZVW6loMLWDGUKVlaYx2goTdHgWEDs9uBqRg/nA0ajtjDfpcMTMEkEsNR3y8tLK5NEADgk0D/Foz0DhIjOieQZIIOLld7gGNMaK15xnS6AA7fsKtX0UVZjEMAh9TKLcsRU6nyaQpsuv/aGquMcc1RTAEgHtXLB9NcB5AUsY93SMZehoTJdLG0KRqqjSd2eDQkQHh4dGxfvziy8XhkR0dHdnw8tDG6ny7AnHc2IcfMO8o7y5lgKAadSanoJltoBpb2sgKAyT6d/glKWfGbAOAoAOyyMrHvFG7RT6HGIUCFlw/PZBySCeS+Zn1fx+tqCAPnyROQ7D4u34r7B0wqAkyY1I5ZZ8caBA7Pa42730g/x4HUrahGGo8qUCDgrQa85g3vDEDvyB3l/Mlty8CNsh1gC/ovI1mT9Eh9coomNlF2GazDBDgSjKwDh85W1kDmZIzb/zyDvuYTyFnTRQiQmdeJhIF/2v1L/aUKDr0tMyrdlfZ1IM6zTE9yerz0WP69SnSbtoJP6T5/JFLCbBGUo7/YsTYYhNQ0RQIBgGHZzEQMWEnXCFeIzwbAjTXHBG0h11MCh+EDCDtAMt6bJRbrNJ1LHocECET2rcdHkdPkMzLJiPNYZyafL7FU82rUWMG+SQOaTOTp1Oazic3GE5uMhzZB47TRMf+9mE5sNZuKAd6APq43rgqFalYwOPPcz2xNb7AGIyVLw+X+A3Ry2tYkWz5rfBcAACAASURBVBf1rr7qKo1CPJmLJEgAhwTOQv/+/3/gMCuRb0tg1hIEOkzSFinP7kriJPYcF0eUi+NzflbGFbi24pryzVmqDGksMvXBdlUc4SCV4qiHw2myPmeh1KWRThlbgbsVbziAw20PE9eufEdRrhybOIxyMEbS53KCsOamcNdsOUgykzj9dquXlo7ZyjWi5CZtPJ+/7d+UPxqHCDf4lrsi0waMpZoNTAFG5dx7xaLe+sSvX3w9Ar+5IwAWFIJvyr5s1nZ0srFHX8/s3pNndjg+MGsuCKjrrNBOKwMvlQEje1+UGBSZH52f+pz0QFA2AlaXyi0jSA37JAAM3U3R+bZpz18c2md3vrTbtz9nBh2fQUCQk0kufVCAgQIUlcELhz87/rnzc8mKLGeoXsKs34U11OdDsL58Pj5jq8XAHo5HaN0FGAfgC6WFT18e2miK8tQ+hdVfHBzaFMw2gDfI1gFEA3gEhpqhVFklhsHCI3BIvSPEXApqMJ7UNmHmLh92UWLBUlu0A+GYUEgvicMrZpPYucbVmUeOtALQC2kZdWAL2LQADkONLwIDL+uAll5Q71UOgHFxZ8oBSYKKARw6KgbAEAAdgj50qsY9Y/xCn5E8tE6bDTv293ftzfO71KKK4IeFnrDpzshBORpLjzdgrgE43FPHyPFU3adR5kxh+Y2Nx96pEnqe7Yb1eh3b7fdtgOATWepm02YotYbupDcqQfOVPjoUh16gLyiAiCo1c93A0PR04BB7YbZc2qDfFeOwLS1Exm9klyrRhv/GHIqQqQYfoXGI+cI+xr2jwVcXgbMDQAAOp/MFHWasRwRlAOOj6Vyn1aA+o5hFuSsfAkwAXL1m1/7m/71tP/zkE/vuRzdZqgytm/amZ9Zd2WqxJOPwj/7sh/bgqztmoxFBTwKHbCTatCu33rH3fuf37dnB0l6cTKw7aNiVNwf24duX7Qfv3rTvvf+OXb20Y7stsC0BWiKANd73y4OhPX701O7c+cI+v/uFHR4c2BLNAJZTW67mtlzPxTYk6KsfAKghVxdneCpypIOUy0oy0FPYNr9Q+l2UazmwGCU7bOsTPoOzQOnmJdBAc8Rv9Kx7aD+BXbiiTpH2NQOT0KjrIhHjpc3+TGiIBLbAaDQi2L2azG01Xzh7EbqW0kqkZlP6gY1QUyZVMEeZdAbtuM684UxFA7HilLrGlihRSiI4ShnFgqlo0L8/jXIkVBL0GmCsf4ID5iVMrrOZzG392IzgpXg9lSoHUJWQ4BzAy3JnL7HKcCz8xAjwa99b+pcApkq0mWN7ilEWFS6hW5UZaJX1VrB1ArQr6nZzebL79DHGAUTEmlYg6aAfuypnxiJfDsNOe+4MhhLo8+fN6z2kCvSsHD9OW9M27JjZtk2n78ChB0DOLBEYHyWF2BwISB1AIMNroW7KLFdeWhPBaqvL21cTD+9EGVoPDnpK1xaMx2Aait1CkN2TT3hPq9Mg05zarV2dHx1IPlDmQ+yb8DsEPOrsBJjQ6fbt3Lk3xDh890O7/s51lioHcFjxEcpS5YBZfB0w8RIgcjCoHL2vk1XivMW1AXgq+ecnpkteEOQvwCRwNGEbIWsyHE/s5dGRPX32gpULz168sIPDI/vmxUuBB0t1kM8BZSQIZLuqup6SM2DDCOoXBLMo6xPXky3F7sn/3MbISRGhA0HMiHk5dGDDkfCgBAyAw7FtXkRzlGkqVW7wYAkLud0vjUQMbR6YodD47XR5+9SH5Hnh3YwDOISudmfABikED7HGE3Aottr2nzgwsEaz/S0bUEXJb5pIAreyktx3FcAvJDF83ANQjHtOtk66mNGtWtf20mUOkNuqABkF/ed5rdtMlh4XoEjCEgqbx9dCr7QEPArANFZbAkyLVUJNR82eGuCp3WjKD5DBE9kpt12un8rYIJjGSBwg7iBY2GL5rcNXfkR5Q1PYAO90POhBg7rH6hPYB7IOeY3ihPAKGiYknQFMfVMH0mXKQj9Q8x6xC+OGsrMx7a3AsDqOU35O9tqBt/BOhFpq/THhC9sgTTyV3+t3eOolksHUO11Zc7605XxhUwCEJyg9Htr4ZGjT8cgW86mtFwtrwQYzVtBa4f+4bt2ZoaasUoJqyhNgda7d4G8TQzlOSHaQdEmAHkHTAEKVSC+kjLhU57ZZTNVV+dcFDuPsKzJ6/J4czGRmh89Dao5SJh1qjMNSZ3jb3NWZ1GCWlj/1WFn/XTZU8XPT9fMrDmsAhyHHQeAQTnsAhyKkJNDQQdvGo5Mq4zBuaNsDxO+2UsJZIlItz5M90UI4azHHNUszWXWXohp9mxkNvbSzAbYUL277eCF+WpYhn3mvKTuy9QjTc/pmrmeL9bsCSEjwwBnjkybrjPPj9cuvR+C3bAR0tuPwVknjlw9e2lcPj+14gu6nAMCW1tZplZz6erCER2531AygTFCUiQmCOM4EVLYz9LYEYOlzzhJsAjRrszz557c/t8/ufmbHwwMyndBNuIkyxGR3/bPEsOI6CiYIaqbSVv9d+M0EbvJhXU5bHTiUvcxsQgFSmb1Y/ywALnwtSqTw9xIdD5dLagmhNPnZ4dCOTsZyTKA5AoAQ7DDXP6Mb46wSlPOy6QkANwg2e6MQ2i7vGomSJTgOuE8yChtN/TckxtGIptV2zTeUVmlcMoigLCdAJ4BkVSDXM6CVMuQqcBiHtDKLgp94VhDg7amxC54lSsoIrqqrJAO38nMoycBLYAeCJdISMNgBmoZn8lJljA+eEY1I+g4cXtgbEEikc+ntt+QOeim7s/NwDYzNYG/fTiZTm8xm1LXB2gMoMxqNbTLZWAvruQOHsclOx/s7Azu3u2t9OJDrlc1YTqw5Ybl+q0E2Iv7mUyXtT3eQ2aNFQUJ2LtVIAKwRAId7Ox3roEzVAz3cE4fDcQGUF4NxyLJ8BMkOvEcWHGPNbtLQOPTOwQtoPs6W1vKmLbj3lQNzBF9xHTbFUelD7FkE8Sib7zTa9lf/9yf215/etu9/55b9rwQOF9Ze92zdklj2v/5zMA5/aF/du2PsXoRAvbO25lrC5G/duGbvfvd3bDKBrNnM3r1x3v7g++/a99+/ZVcvXrQeu/TOrI3GJ+z0ubajo4k9fPiN3b79mX3xxV07Pnxh8/mEe2m5WpDtCS4rWL1oCIB5hSayYiHPcycXRBZOrDT9O4edRY4zyBQeHUfc5DlhzneER86TlR0gA8m7iXopcjSXCWcZ44nPsA2N5yBgEwBaACSnbimZkgDEYTvaTCwwudBosjEV2ENInrDjKRjJCzVACBkJJCwIFLgOUoi8p7LHRGMI8C+AAXWLzeQu/Z73lHK4fMrESlRA7hha9DygvykhRA9hc/lzcDkjCAkoj46/GrnIH4v/S/06C/Oa4Mn0mlgWCsIzo0ZIV/JzvddjjEPx4Qq/tCaznd5WAocEtxx4LveLHtrXBw1gPgvLRFvpewdjsOLDe7Cvo8kD6KLbboCEepvuJfnGRYkiEley8QGuZQZDgHMc6ogJi5gAY0nJDGfq8vkJ7qoMjQsUjQZY9ll0UhZaJra1AyHQMgVbAslAlFpJ3xB/oNWk36EDpvAK98VhY4NW7UwvNT3zLt8OapONAxkQlB6js2mrbf1Bmzabf8Bcxzr2tYEkkqpkdfaAWUSJDOxNXKPTs/29S3bl8g27+e4H9s6779q5c+cKjTMHCjx2YqlyDUuKuSb7Mca0gK1PB5x5ddWDzfDNUI6oioGNzc1sgk7Io7E9Pzy0x0+e2uf37tn9Bw/t+csDli3LVwk2pAM1XFC+0tJ9aboyeOml+gRnioZw/pBMFoQBrICDAsq3/9TsipaSg4YBHMYi1L1of7WtOQvg8LFrHCLhCBsQzVEc4KgltMtYUbfZsHYPMiWQMkE1wUINBrxMGGCU5gXre+CMw3POOPTSVAeps1EowMISMws7FodHqVlYjJmnqWQp3deTxITGK08V/tv19BIjEckBt3Fk8ur3YYMCPNTezusggAslt3QWErz0ZAjO8gRspntNE56nNwDHSmm1/1rGotKgJYppOROR48C/UULhLHY5TPgDNnH45dIqJPOT/hTTwLkBCi8oYA3SRjgn2RgQwCCYxpAl6PasP4AP2WW1DmSQsD6SxECxJ2S9IZcj2QP4WXxfkQgE6BTJ+LD/8bfqeDLewgSbU5VeBRxCfigmPJ+bAg4Dd6FvA3/Kszj4Cz4PkolgE6M5EpskvXxm49GJTU5ObDlF1UfoeArsBWAIX0+sa1pD7jaSA5wB6llGxlskFNBGyM6XZ9mpvcA5lGxFow1Guvar1qYbGm5+1w1FwpfA4ZSSWWzS6YmiM3hneX1m5khpxNL4/4OAw7hfN3avwt1iDKSj6nulkPwJUD+AQ0Xb+PHmPSmBVyQcuM79PRqRdIZKG5gZ+ey4+jVOAYdbF11prMIYF6BgPBCLUrwGv54ZjQVfvh7fVc+tlMDhWXkXPWr1xrZvmMIylqdN2TGJ+6b2kLWTifcfWY3id2dNtJ437KueSMChj1FRysxp2YY0nnE8vn759Qj8to1AZP7QgONktrIHDw7twePn1M9aUl+wI9r+Cs5oPhApshuUejCTAOi0MwOqUtZTMAFh7HC4091Dg4QyWAknHoFzu2XffHNk//VHn9oXX35l4+mxbZpzarHZGrpvPYEd0DiMBhFkPCpLRnAMQbqXF9UP+MALk6PuUg35ENhWvuxMPR8HgT9ZQys+i2cCQw2/g3MGgAPO/OhkZEfDEwJUx6OpHY8mcty80QlAIQRrdDUc/CCoyIyisoNgJqEBiESRpdE0WwFIkaZfXA+OE8eW3eCl74PGGgjSosSCoIIzUHBkgc0W4slyqjLrkD38UtfkcI4cOglnzkHDBByiDLbXJ2Apppy6LOMnOtJBBxE/ZEtiHNARjmVSTZaUDdodlphBVxA/s8U8lWpQ5L7Xs51+z/Z2d21/B2siN8XJDoueWSXrOHPXNoe23u4em4SwGQ1emy9sNJ5Q+2mxNDY5AbMVf1BGfGF/187v7RFoQ1ObBQASgne6Nnwu6OIkJqC/xsx6Crx8jnxsyUxBudlqLeAQjEU0HiEo5qX31LFRKAV3gY1PnHWYz29VAlIXE9o81AZUUAXgcDpbWrvXFbgF4HCtLpvU3XTQE6ygADsJrYG1h7lYNeyv/p9P7G8+vW2/861bZBxCJzEBh+u1gMP/8Ff21f27ZuMJ11uzhcw2ytXbdvXmNfve7/3Azu9dtG/dumE/+PZVe/tSzzCrjRUCszYbAC02Hd7rw6+e2s9+9hmlCY4OXhJUXC3HlChYrRcszYOjDLsDYBzjqDI8Z2li38ynuXFEIFxe6qW9UW0+EoE+O5l7cxj5bL4fsUdCuNorF8g4TEnJbAsSeOBBUbiEBIGdUYBSTACHeC9KpqgvuTbrdzu2Hr+0Dz/80H7wve/bhx98YBcvXmRTpcOjIxsOhzabzWhLhicnNh6NbDI6UekyS5GmavIzm9lkOrPRFHpFWmfS2BR4jT+wG7QrAIO8UVBq+OC+ZO6MyZ2bS3IYfbqdoE308uclOpo7vuCsiHCaOe5kFuSAX7/LHY2z3jUkB7adqDWAIpgCvAd9IAXG/gwxR9uCnjjHzjq763CIQFoHOV/hH5aC6tv8bi0t7zZT+JoEz0owMErE46wsStSUfPOOyZAe4NgWaC5tq5hSZEQUAIt8dYcvKucwmK/SWA3gUEQUZ3EQNERjFJRx5k7KsVd4BhEQUMCjZww9NICFKrVSS1Cf4EDfQh/Mz3Qkzagi4Qc2g0EHFHGG4JzD/idAAMYgGyJobrTWdJ5in8IuA1gEwzozupVoIgDYbrKh2d7Oebt85TpLlW+8+35iHIqZlJX8yLYJ/UZfPDHPXGfFwgniQh00LP2NuOdInioBJjAFfys5uGLS8csHD+3T27ft9md3Wa3A08IbkCnmRSO12Od5vab1XwS40bwhkolrNG/Dc5J1mKO5CjB1al++KiJ0MDk5SFWNw7RutFz0Q53ZtjUWE7MXD80OnlhjMaOPALADLFWVpZ8GDuv7mH4P1koXDKgm/bEVgUM/71D9gjFOwGHfGv192/T32WWZuodYn+h4X6xT3XcRvKcxdVAvwDkG/Xk9hn3SfToDyfVsufeTFmH+DKU/yIBzJi/Bdrd1Ad4V11MDLvevA4h0f5DfEU19nGGmS6257+O+BDjW5k6WWt9EZrOzJTlfBahM4xJAZu11v0+1O/fxI/tUJa50pFyrkOMdDIFyYn0dRBkv1u5eHzqm0Cfss6kJztFoapKWXpjGIpY5lfxBs7qG/DjGD9qYSZoJNg+J79hLqaKpqMhK1/Q9/CrQkL9Lmh5i4/Ic86Ytkt1R4h2l2GwqOJ3aZHhixwcv+Wd4dGTz8cQ2i4XZ8iTJk8huaq4ANmG8GBt4EpuN+miD4ZVgv6PsLBIecKYCSI7kUKE1UrEhPsLBBifrsCstXI5gsBlR6RSafQh4FrbBHl9Opdv6KwKHPLvrG97n9pcCDgumZ6U5SgDjDnamOLE4J8uv5Z7imsivJr/CzyGVrfvuYpWx7FLpf5TxMC9V+DZsirLG/LouawCxYTJx/cej+asRs7SBT7+tBtvxwC8D+brzVF/UBBm3TMYveikwvtyB2M+Arc5VXRehZoRjHf4C4JBjG9nu2vfUn4uTy/dk59ItYy6lLIAAsZeqJS6/aAxe//71CPw2jYBrqbP5ycOnx/bZl09tPJ3ZpokOyjNrNTrWbfdYCpjAdWdYkT7vTSWkF7Ni5i852JEFceAwAkT0iQXo12iqfInsYxwwOBTXDVssVjY8mtp/+fsf2YOHj+34ZEgafa+PsqOmLWYL63XAwvHsW3RTdqY4tfXAeKJAsLhCJXBInyYxI92Q+wFLe1KwrsKG6LXceCRs5LZjiwczsnzulE0nE3v+/AWBjcXKpKs3B9gnoA62GbplYwAdAIXwGhhh6ArLEgx1Vcb1kDHtoZSZWihK36KDMBwCvIZSZYIpDKpyeazKdhEkZRArgEMGTgCl2FjDgyPXjQk9FQTB6sgp5Y8I5hjksMxYmVWAUUE6ATCCshA04iBwiGuzJFK6MXLq5KgIOIScHdgxAoT77Y7toMMdnMDBgMHRbLagH4L7AiMRoCFAvf2dPQJviUFKUFsMP31fsMJUlgbgEGVLuF+sd4jF49oAVnBPc5RyOEi30+vZud0dO7c3YDdOjACcN4C8XGdgMvp3QC9Q1Vc6c9UktwCUMA78XIAlKi+froyNVXZ76HgtxiEdC++qjIAB3wf9RzTI6bKxSnA15ZZhjBmLs6mMqauyA4eT2cJa0PZhCRAANgCHKN/LwKEYh1r/BA4lskjg8G/+y2374c8/tQ8/eNv+l//u963d2Fhn3TNrL7lO//Wff2x/+B//xh4+/MKa0zGb0zQbY9vrDuzChfP2g9/9jv3P/9M/t3euvWeXLvRt0EF/TJTLYEH1bLVps8PnvfsP7dOff2r3v7xnh4cH1O+DFs98NmJCcgWQnIxJBSxgybKhDTKwXoKP1xewV0yoZ2ZwcFsJBEbQVQRp0hDysh1qPHr5LOdMsgDYiwQzGPt6WZJcbrFksnshfp0DvqIkgvnUsCbmCY8NEJvAD+agyVi512rbjWvX7J/9k9+369ev29UrV2xnMFDgAjYiaRBiAtEikGmSoHqV4KFkfbm2xWJp8zkARIDhc5uMJzZEB8XRUOXOY2cpQHP14MQmk5lNZ1MCsuj0js/AlpC96KwV7im/F9qPQEciaKRslXTSuBYLp1agla6XgUO3v7xOMAS1DjGYkKqo/tRhvKIbYlFCrJi17gnHd7n/V/MXBSbn6ycnvn6gO1PnzHPefcZ6m5ZTlyF4G8+az50AV9P9O3CYmgcUpdEBHHL9sSJgO3DogqhZf1cTWUlohH/Mkm4kogjMODt3C3DYaKI7Pc5tpxEVTRyUzA9Q0oHDKG9Mumc+1sV5q/NX/4f/ke0aJcthU6l5i+6n0pNVcgd2E+d+gxrCavQBXyS6zudSe8qy8FqSvyDgBqCNXVU7tr93wa4BOHz3A3v73Q8IHKauqg5IxljpfMmUigpAHIBn7IEtEV09RoFdlhYF9E/RNGtt49mMTMJ7Xz2wBw8f2cOvv7aXh4dMDCDJRRA0SsEx7g62NBBgls0I6ng7D8Zopx4kCdhUnD0NntUsV3aQgTsqIuOcGcisl1/G8Y3PifbJJFc1wE6BHwGGxnxMjUMAhyhnpAovteh/WeCQC8haAA3RqI0AkDcZYXdhX5slcAhAHB2VCRwOBBxiHH5J4DCq5DRWwSDMkx9AlMYzNADdJgXIEGMZDTl43jlw6KzDYPTqO3L5sUBDyRWQ2xS2MOyWHKNc0qwb0jfiHE1xcl64AcInk0p7kBn84TfrmZ0tiDkO7cL0FcEq9I3O5APG1kEUdmyPPeCs10gquc3Cmc5Gdz00OxrwDwDDXqcgLtB3cl8mscDD7kcDk9y0pAT8cXatYBs8bqAvV8QwFL8pAKtUzVgDIzl6DnqW+zzZ2eKasN2lbJIwGvk5LEFeLW04PLbDly+8A/KxbUbe8Zil6q5PiTlGU0nv+CxSmtjVhO+CCY77Zwyk85WfZ5ZOxA5K5KBSCh4P7yUA8oK9yvvX7+QzxryDAYrEUrsADr3JDr9PNRqMnZBEWkxsswSJApIWv5rG4TbgMIF8v0yp8jbgMDXyCrBTlXBpD6S4NvyJsFlJlLeosnDQ1g+28GsSwEjGvo+tJw3kR8bZKK/VJ4kNxRhbUosyG9wUp/7jAYfY4L5RCtZDgIen0Hae06UazC9zGug9GTh0Zyix+/L18rNuOUVrTqJi+V+In6aOQuWdbkP44/elv5iJwDIyDH05Ty5A6kucz/fLD8Xrd74egd+KEdhslnYyXdvjpxP7/Ktv7NnxkS0bc8I/0HFjARGcBIigR/dGnocOqvvhQZ8DZUfe2bhMVIRToT2p8iAALM0GypG139A5Gay2+WJtw5Ox/ee//dQeff2VjWZDNqdglrmhzoh0qTcLazah7ddxjVkYC9kKdWSWliL+XQrIlwCi/u022W03bcAW0eMAPYOFRwabO2TJQQw/y6UPUD6JoH1EgfIhy0Onc3RUXrOjrQLvzDicobMYgRxde6O6VAIV0G+BXe62AOSqOQoad5ChmADNXH4iRycOedmztQs+n2IcwlljrLihdhXHwMFXMSwQWIWWIYsXyLyK75U+oYJ8zKG7sLxmt98n442gZBOlYNAYEuDGkhLP0kWcuYHGHUvMABy2baeLTsM7tru7x+uCaRagJUs5e9Ac7NiuO4+CH3IZZgkcRjqQzgbADWuwIQ3KeJV43ZB5CFbHdDmhvuKg27M9MBoHfRsMOmyQwkQ5GWk6KzlfPt4MYt1/UpdvdWTkWkuZXNeucwAATLIpQKNex3bAcnTHj+W+GH/GH2JtAjhEsAw2IcA7lTY5cMg1hTIbvKcOHM4ZPGXgEBCOdL94Lfgvro0ZgZw6/rZsvVjZ3/7dHZYqf/TB2/Yv/tkfWA/VKMuOrZtzNmX/V//pR/Yv/+yH9vDh59aaQ4d0Y2+80bfvf/SR/d7v/cC+9+337OabF2xn9y3vTLmwJhgxq5YdHS/s/oOndvvzu/bg/kM7PnxmoxOAhkNboVsyOvy5pNJ8sRL7NnR3sIE3YONgDgnr0V5IbBz2QeVG+uMYhyddxU32joOetyTQ5/OUSADB+GxsbCEeR9JkwjWgIU23PDF8ss9CsNe1SJnth8PMMtB1AiD5LNA2XC5tp9u3D269Z++//x07t79ve7sAxPvU7gTrdmdnx7roDA45guieDT1L2lOAi0vCmewECSCJCZ0FteOgkUi2DcdPYwSbzbFbqBO1yvik7zmbQ1YBQOKUACRKpSGsPp3NbATQcTwhs3EKwBEMx+mMTFwyeLHnue/FcOQzMoAL4DD2AGxWAEwC0gTg6ffWwLkTDnqMa9UTS0yBKOdJvlqNDe7eepnVLw/pOnAYPl8JBum10q4WYErYf2fHsay2aJBRJqHi9TpwiEtUgMOSLbQlUAjQmHavBhxyazgALp0sD1IKzaptAS3WMphHARzmrq5YUjAsYhwCOGRAxQM8g76Bo6VOps6OKorufKScPQjY3QHwUqdU9wwWYMvLiFWCiDMJsij8WmfUMxxlkkBanhEwp7/dj4+u8YqnvQmCo/3Uy+127fz+Rbt29Ya9c+t9e+vGLZYqU+6jaI4SPg1B8ILcUFkrRTKSD5xK9POaqcQpkAvZdG2+XNrB8TEbpt17+MgeffONvThEF9SxjbHn0P10oa6nuazUdS0dt+H3pTO7ssoT1s/9Re208EO8CUNopBKADCS3tgcDICpplVW6zXb/NwGHqhRxrY0clMd1VSZhjRkYh49sc/jYGovprwccwu/oAuRukrXNIaIJcYYdG3npTOcDt3rW6O3ZpuvAIdb6VuCwDOqzTYj1kIFD74ocy7IAYHMX5QJgLMcxgETOtTeuCLDaNasJIlTYgXiO+M4qIFn9PgcP3dDRhrAEMmMZaRKj6V7EA4lBWWVMV9uUFnaSQ6v1BSYrAeNW09btnm3Q7M/3Ov3UWCNuR7GvO50m2cRgEYJZDKAQ/h+T7K71TEzZE/x1XCPr+wrMrb6vkFpwCHXdcOAw8JCU3JDXUAKHYjULXAyJo2TH+cynAcp6HEL/mgDpimcvzl00Pjs5GbKiYDWd2nJywu7HYMsiQRgM1JhT2ldOold00RcPmQLhGbTVzm7lPUZM57FQnL9BmOI55VVcCWRkshPlzooDaT4C/HJG+FnAIZulRKlyAg7H/2jAYeU8+zWAQ/m+AeYnD5BzeMoPqCcZK8CSfJSUFEkbKYOEsjWS8knnQyQbeKb4+RjXZXJI2pRqGljDpKqMw1qmQrfjf3wT1CAtfcIzDVwQqtfPX5N1WNLrhaA2F/VZQFkcFOmwzNk2nTEesPq/2gdD3QAAIABJREFUt58evmQLaq/eVwKW8e+zgcMoGgg3Mp7F3VA9QVG64iGllz3o2+K9SjYzx6nXYiO8BgzPnsLXv/nNHoFkAqKbaITKYmJBE2Q4Xdujb47tweMX9vzgmGWva9LTFSAh2ObhjKYSzt6SnkjWQkuZvcTkdWYes7gaIr0/Wy52YgZIxO6xYJh1bbFq2DfPDuzT23ftzp17NkMmqqmutSF+3iHbTkBK0kuk9okAmtjVqXzAOwDHPVYPbE8WkL2X2Sble2RjZKGZIwNTC512UY6MTr/8NQt5UwKDnXg3GzsaHtvJeGwzdD1EaSuDaZShqgQPjTVydhcAgxgCLH11JifcMjTtEFgWLEqBtJgPfI9YE2EF3VF0pyBsHtmCgC0YK8jySeRfh36ULmxaYO25PmRouQCq5SGsq6l00bOYcMb5XWpuEipjwTba3dkl03KJ+0TQ1+mQRYL56bW7LEnHhdkRGDeDrD4AR5Qhd9u21+/b/u6u7e3u0PEce9kl7hzgyaCPTLMcSXQGptg271HlpgAuyCbhM4vtF88AJwaansHUw/sAGsJxmyxmtoOSl27H9gY9+//Ye9Mm2bIjOSxyX6rqbb1im8FgFhhnOBiKHyQZP+iblh8s4wfRRjJKJI0UNYBhwAGm0Wig3157Ve6ZNzNv0tw94pyTWfWWhkgCMHsPVnivq7Iy7z33LBEeHu5Hgx6vFQAN5q6AQ4G5SliVyMKAhcYlzuRj2zIdi0MI3SNTZ61hCgAIAxO1120JOMRzIbiDdSYuGw1NCBw2rc8kFtwLqecwTXDwEK9BO1cb+poshDUIhi7WMkfBqCCcJDN0J0ANwCfAw5grHj3ISMcAUDfs//mPX9p/QKsyGIf/4p/JTHXXIzNzu2vav/zb/9f+93/1f9vZ6XMbdmr74Z9/1370V39qP/zBD+yPv/d9+/jxA+s3trauO7axDkGl8WRmp68v7PmzV/b82Qs7PXtlk+tL22xXtt4ubb1e2nazEvvJO2oI7LJ1B0lftCKinR/VeX2xYstgHi1F0HBsciwA6Iql6ftJSH55sBZxk3S8BA7qR0g0NG/wkfyExLhxdinH38Ex3/QwogSjqR4rR048TQC0ABQ3uN5tbWvMQZicrDc0cXj84JENjh6LReWtmNj3OnR97Vq315fTeKdv3W6fgCLAxR7cIVsd/jfc2gFEo3W+3wOAjdcj2YIOnIBGMmWZ7GAPkPA2GZpot6fm6YZ6kgAcCSpu4Oa8JFsXuqDb9ZbFDQqxA1hcw6xGouwAH8GEBsgIFiPYUfgC+AhAslqsyBRdIUlysFH6jG4IxXULPArgW7SO47kL4Y3ERhtYS/OBBSbNYjBZI5GrAehS58nPNY/tUsOUP2MSDbBwfCv1nV/gDNkAHi+yaOKzJbWwFXq53oErRodHmSkZVkDJ+cNZEQlGAIa4IU9Y/AxOCzwAb4/PBZ7rtTgjCFC7eQLf1echI1pKh+G8cgMenj2e8KWumqwBTE1a5gR6/xgL/gtmXJ2uWQNFoKx5Gcy7PfzI8wUVGjVm4tjGavPxoYavdh7FFwIMQ6+MJgZ4NpRfyB0DJCc5U0M7v9rBlMgmKCiRIdoEC3VeKdlH8QSxCNyX4brct4cPP7LPPvuOffu737OPvvUtOz4+JqAY8iwxtBFvJN3T6HzyF/BMdpdiykAoyZAZC89fnCNNOSNXlc0WC3t6em2XV9d2en5mZwAMr29sPJvYYlnJ9MjvNxlgeHzF3WkvVfLEM/JFf4ApN4zIVYhzyr4w9kkplDqQOrtClSunfQLZ+JvxwMu23TuRsdasTBbwjMEwU3dBUo0tJw7efdciG8kuX5jdvjLbLq25a9sWhUXEWGWrMl/v76VL0/8htoPcDjUMg/0TAIuvH+hC85k406fdsV3nyBrdYzosG9xhwQxCbKIWgiI/jIHNTKxUjHbjiZjrmpI+99PLxf5TcTBayuM1Qdl2RiHBArUHa6no9XTCDYOVPaDRu/r8M7mLMlDI7cgsZpbYQELdY3/S+grqOO+h0FENcJTPMG7cXX93ZKs6axAFBzcxCkMc6ucytg0GmvJurBuYtREcdEd0yvO4UzrOstAvVUeMhgPPL9iBYiznSc5L9imh78qFXf8sZIkCQMM1xbPyt4n1LOBQexX+qLTuEkzuEJlGj2w/NwKMaVPGbDAOBKtwCofjlS0Wc5qYLOGAvsS5uaShiVqQxTRL0MTefCoXfyAbJe3KER0uQk3htBfwv33fTPesF4F0psmZiVTqpBBOwreL+eP7mdjtANvbbK3Wi2IQM0jLfRsah5A2QZzHMzrLI2lr2dvUfN7793x/TU+5wGy0FTkgl+Z3MCOLiRCTxPdlDUxeXxpBZ8AWe1qwRve2uRI49HkVcy3dvk+btOM6O1wNFzFJo81fY8Xh44TCWoep08Ya1EDP+7a2pL1WZd9ECgArLKvv7M0FWJcGnBNi3+3lvt8LMUzdr0bzbrtyCI7EMMS15RanAB3v/YyDbx4Ofgby3v3bAYEEopv2LN8w8nv7QUW2gQ90bBQRtBVn3+Gzf/eVfHjFhxH4/RwBBgmsoHhFkqwnbUbUVauW9vJiYU9fXdrlzbX0rrAdeeCOpBE7Fip8cOyMNRUVvsOqXj5rw5gk3MQiznL9Pu4xctZFwLatm1ZVtZ1djuyLL7+2X/3qN7ZYTwRyuSuyAvxM55dmnYNg/LcEksVSyXsYGUEH7sr5oFGrFrV9AtX0/S/uTWLHoRWE3FN7CLTJen0xmiQ4HBX/hs3mS7YWX93e2nQpXR6AhmjBVpgBhpQAkLTfOgMIn5v0IylYjDyto1gtCh1sFUQr6N15t19xi5/r4EdbGd8/aRfqFFN66KBHGywStWCqUqpnSeFk5eyuZQPGgKArWbCEYHUAd2yWsQdHDwgYsEWiJzdOjAcNR7o9AoR4Y4wFwBQ4RGOewb34qN+jIQm++oMeWZBouQ0tP8xDuhgDAGmZDTotMhgp5wJwBu3X7jRNN003JcEEqTbQ5OzKjIbrQS1aWBcAL+ByPBwCoGnY0aBrR4N+0gJEMsvEmux0JR34UuwBoBCGIg22CgM4pAanoqC9CqS6SwAiISas2YYP4BC/hwBRhFM8AwcOEWQ2oOsYAGC0PGfgEPMMek243xI4XG420gI0AO4KRMSYNGs3WoaEWgaHKY1jwtCu17Zu9+3//He/sJ/88iv76z/7tv2v/+M/tbqFGdPj/FxuG/a3/9e/tX//H37M9/j+9z6xf/4jgIbfs0cnD6zV6EKcgPexWG1tMqvs7PLGngEwfP7Czk9f2WQEhuHcdtXc1vXGKhiebLwND89lo0CJDD5n7HEi0BG+VgtxzGNv00I4j+JEF63dGA8QXEKPMAL8osUr7QsMHjMIyCq8B88EsTy+06z3/BR7gpsACWQSiCE4S18kFajXn4xDaH9CVxOtlXCmhtU1WZ94NpQASBosuZjJtQOzIzCqZQjR7QA07Fu317Nup+eC8BCFF0O2T9MHOcbSXRLC8WzLbPHnAMSxFlCIAesKaw1t8wQqXWhebOeG9buismKOtXYt64LVyfusbdvc2K5dW2O5SsxFgoMADatKbdOeDIGdiHvH9+fLhU3RHr1EkoTx2BCsRKv1aikjGLCxAUQSXATrFO1b0LSkwYbZeg2wea3WWgAIazckaqIogXardUjUOyCp5xMZVOB4dTsnWzkw18yIBJHt4Vz7am0H+BtGXGp7ldZoTZdtMIY9cQrGmbcAqyDlBZmU8OOTPCkrt/cUcuef8bO9mAdzEJoFIbH01mbVwtQ4SY9atGvSgEftiB4Z+5lZ6pB5gkWjBMUOkfvxxELxDszxBvaTAFoDhT9I0H0dECjy9EF7TDSxa1/EXOaZ64UWSGYQOGfRUgUOPC4UBtKzcHkOnvq+5rgcm2CQ+XnFwpqKOyFpJNahtNOwJKkbzOITWOXH9vjJJwQOP/v2t+3xZx9TMw2APIH2iBe4B/j6pLFTlqDAu/K8i+XuG0bIaCCZXm1qmy5WNppOqVF4dnlNN+TnF9d2dX1tY7YiL5S2Emh2YwOingXT0Gd1aqNTQKGZUwAjdyKFSMgLAESxg7cc4hcoJ+OGCFE0vjeP9296m+F90XDEJYwh+YwEKEHORAh2AE+ZpdaEgyxaGC8cOKyX1qrbtsF+VQCHvGUaOBwERPhPxCiYq2ECUjDxslMsinCIZWQQBddwtCgLODwyg8kDtfcAHLoVVoAUfECeVyZHcAc8AmDzM0IAgGvGRepMQMCNhKL4oUqBH9I+mtQ38zkQwHvEjL5GxUD134tKWwLpy/eMYoDvf+mZewuzgxiJIVwwZblGhcC6FIfmG0fAW4wZ76DVPmlDSoaIIG4qlPhz5jRQdxBiNxRA0I2Ec2nQg8EJulIUn6Ro1sdexQjXtPaYiWs7sQM9nqHMjgMoCcRiZqAtOGJ/IbupKJWQl9jaynbcKEsgxkOcwb0k9BglsYBOoTAf0X4r9j1Yr5AYCLb+ZlXZdnJj1WJuqyUMTuB8DE15Hy2fM9F2Xsb49661BGnmiCZVw/xbZb6TgP9y7+DrIp/aX/SHW4DwO0kVSYO2AA6TPqWjXwnsk85mo17bjuAhOldk+HF4f3fAw7R37QO/ukd9T8/bf849U//WdfqC1MbhI3IXHMwM+fy+aQ5GsaUEjA6AzPxsAmjWg9EsczyScbHmJ78Xl5PkPxSlcAwCOATbNDRK0xD4vM+tym8GDu+bQHuJY1Hhum+C7X0vaXXou/e3K8fgp+HzO9Viiz+h3/T2z7x7AmXZ4f3fvPc+PZDTK/N7BXB5CBxK46rQOturR7xzdD684MMI/MGNgABD6N5F25evE2jqbXb24tWlQMPbEQ8yBHMMB8DOabfIBkSChqUN0CGC5tgfsdaC2cf1Fpuds0T0cyUDqgUjQXCnTmobomW5a1W1tZevzu0fv/jKfv31c4I6NdqlC+o/mV0HACATOW8fKlsE4oCIAAKMKu5pB/aHocXK/cW1kMrf5XumCpQSRABScPEl0wNtUqFjRuHyNSuE4/GcgNVoNrMlx7UtsGOjBBOnBCBatvEljTWxRXifBAVgGNGwBl2CG2Qt6jlqb1aylTfdFHc7cBrbWwrYXS+MwKFXhOMQzd7WZnUHAJ0ChmjlilZkHXbOSPBJAP4a7k0i7mpF0ago7Dk5OqFOHaFLMDQ7qDDruaENmIA0teuko9bpdXl9w0GfwOHxcGBHSNw60qNaVmBzAgwQaIYgE3MPjxaOxBg3jDPABgJyLNRtmRagMg/3OrTFCziEw6K0lqjJhmTf2zUBwOEaWi38DeCwR1aeNNJbkghihVvuzmpjUyCC1+C1XT5LtYMdpDTewigzHMTlAJEA5gD83AcO/X3BOIRWZAPjJuCQ9yT6DMcXrfC8b0hHgbXpz5HAC9hs3S415kDcCdCSiXNyCSwAMz9XmwjsukP7P/7139vf//qp/c1ffM/+5//+r6xubaxew820aattbT/+yc/s+ctT+/a3v23/5Ic/sI8f9a2HfGHXNOjQr9c7Wy43NhpP7cWLV/br3/zGXrx6Rd0eaKlu1miJnVsLgNCutmoLPVAHhtBehufiTD+BwaD+IfDE+G3J6sstxA7cOXBL4BDtTgRJXa8oEuJojT3Y3XNbOZZarBDNfWkhFgkjh017QzIo8kgwrklabVgXYMeBxbmV5inWtRtF4DNbvkWvD8EVAmICWQiM4e2o4yjWWoBgd6IqJNRbzHm1qgKQYZLWdtCQ4CDm3SMCJ91exzq9tvX6XRseH9ngaEhwEnsFAMjjYc86WAsDtL23CRzC5Z2to2Chdsx6OzhES2Mu9uAG2MDBOMG68Tb/AIPAVIS0w5YMxzWBYvz3eH4jhuMyG76Iubg0aMdWaIsGsxFMjQpmOfj9na1X2i8BplUwVdiQu63WbLhO03laz6sklqi111urI+n2c0zjrAA+txpjLipH0fniLWdKE7lHxfuHiR9f68ktZAUShOaMA82wYsfwpIwAEqsiIaeT3Sr52Q1pW9EghdiAmF3hAQ3HYI43wEXOd0+IfNIIfNJdUkM3WqKCXSnlNIIoLbQYogvBC0pxbjIaL5M2T1/Uihh5XQbEtc3AVbzLuRndDGnu8I0zm0vO3wJkGQ84azbyP/xNB+Uw9QA7lGCkSoC4R+3X0kPU/t2iARdYukdHD+zjjz+3zz//jn36rW/b8cdPCCrG6wliUNdBMgAEZAlKahDD+G1DQqd7t7MFGXqF2ANXNl8u7Xo8sbPzC3vx6rW9fP3aTs8v7GY05nUSDA6TCh34qXiZksiUuLob8B4zJ7LJu9SPwyC2bLOO+aA7ca1Ej4v09jhD4x3yTpM+WijgvX9yHKIfM/YI7cryNxyU4mftWg4cPje7eWWNAA4RC6BIwLnmgATZwAW4xIch7ewG2pQJpIVZSMEU8c9uwrEWTxNDh+cLpmH3yBqdI9th3eB76I4ge6xobeU54NzL0CwNhmap7+fzlqWkskjgFTwCATzIXccwwNQA7fbaJ6Vpy3ZFFqwzyz7Y0Ql4TCCj33MxvgJptGATfOJyOfmRFM/Zv8nZhfOIMaAcdPk3dQqhi4nWYxANnGLH5Du+9OxRvMS32BkBwyI3wGNhizIckhiJ4pkg/gBcgvUZ+0nsZuIRi1TgAFKhEKD5EuV3zRd9CRmMUkoq0Xuukih+zlTmI8eadsYtpEokhRLvlQuGkr/BeYOC2Jqux9ViYQvIDswk97FbQbcOjDsZRum3FWu7SnkuZEZr8RtX2n0/OADU/L3TK8u9owRy/D73luc9bx9nvDTQ3VUZJAW0pSSwOGhzAeg5A5tGWQ4cwviDpd0C9AvQ7HCPKF+TgOKD+/TvJ7JD7Dv8gNgr4oDiRntwd1GguQscxgv38LaDscuvUReVJnDJKvQ5GONWDJHbWLszmP8OgcOt7bZrMQ4L0DD21MIcZR845IWGK41faHnxd4BDXu27D5DQAeMFRHL6hsmZEf24tuIag9X0roktbvbeq94GHO7dYwEU69y4HzjUYMaBjvtSlTjaHtODfde1fvj5hxH4gxsBzPuKGmLYjLlfMYg2W9UNu7hZ2Be/emWX11dWbVYSE2c7h5g2BELQRuI6WDiMqfPDiqvDQgWwJy0MgSo4jAnCUPhd4En8zVZSsHagp9dok2n16uWp/cPPv7AXL1+TqcfkCKCDV/fVopuBw9h/mJwGeOlsw5SoFpVHshUODkF9qzCtKJPc8ndDmNkBVbXB7WhigAQNQQH3zqbZfLW0l69eWbUWlWuOpBZOxUw0mjLeQHBB4HBHV94kYgxwwoFDJid0h0TVVoknWpmgQSj2BJIemVowAC+kZLxcmiqnMW1DMl+BlcDIoPJLr0VMqroDkMA1cdXMJbAzBWJoLwqNF/8d8SIohEx2O5NhaU09gHPxasW5QVffLtAFAW39bo9BI/6QLYP2b+i5tVt2NBzYEOAFzE+6SioRiAI4lHZYtPupbQJtmsM+AIuGbddicwF8wXwCWMA2VbBn2eLZJlCOdjsCkNBdiRbs0GQDUILPbWxtOICGYk8dNoBFcS0ECwTeAnjD/XAMGgITYXACwApsSIJGuRbqj0Qt3xJrB9ApJ/F+G221KOij7RaxOMZT7UUAmrdgHKaWY3fMZnCsMSdwSBMdaRfifxiLZbUmIw33Q4kA4m4Kohn0khkVOnTR4rejCH3d7du//Nsf29//+pn987/8gf1v/+JHtm3ADQ+Jt2bWfFGBy2iD4RH1Fa1eccx32yYdqm9uF/b101N79vSpnZ29tmoNw46lzRczmy8mZIxhjmznWDNo3caXgENo/yFBItCO9nMAOwyicH0+fliL0PjzxIgMJLZhg3GosWDLMvcRXzeF6H+5vau6G5ptnvOQLRggTCRaKoZ4HwnXD2RhAjwAO5lGLhhltNd1utZs99gsjn0DWmZs0XcmLNem69StyKHEH2XqBLRCk3Dt+4YXDrT+tQZzwuSU0rq2FrUrPZGLEk5WspGeINoC+T4ITGVxBJfZkg2C/RoJIr7fP+obZAiwhgeUHFBbOJDPB/1HbIkOtmILTGAwGyFg31OxAIkgmF74XqsLYNN9HQF6Y025/BmB94gTY54KQaNZDNp2ltutLZZzW61mtgHzkEAiijiVmB0rmb0sFmI/hikM/g22J4TnsTezGEQWI4oO3g7vYEKcgyhCeDlJbdUBRqQVXhZzsKdl4oOOzXBN1Xm2JptbCTLBgACECujQpyPZ2jxryAQMtC/mJ54VxmRDkftg4OEMRSEB5zH3XspCBJPFZ32AXjokVbDjlhOdCkqquUfSCbJtzXbXds4ez6hDbG0po9H7udB+yhtSgSWzLTmm0TXgQAOPHU+0ojjE+eBrW6BhbqELNkebxaAoVQqkJHCuyg6Zg13OT4HoOIPQijzoHdlweGJPHn9in376uX30yWc2fPzQBv2BYh8vOmir93vEHruB7hS+FRqBDavq2tY11v+ORZDpsrLz24m9fPHKnj5/Zq/Pzu365oZzEc8DiwesyxosQ+/4IJRFQKlkZ+LZ50RW5/9eAOBIVsQGCRXOW9xePBR5mN4T76c2eqejezyXUqxgUh7kXNyjQhLsvlj5vqS6ML3RJleAWxR5bplt5mbnMEd5KeBwB8ZhARxyi9TeR9dwvkVC8lV4BYMw4soycY/p6gzdBBwiJoEpSjAOE3CIoNRdxMlW09hyXhPIy0zQlJP6WO6t7ShWxXNzZqJYRCx1ZuZgPHoHPjPb1DUP+bsAXFzTMO0LURzIz1/Px9ue92KSvGe1dyjBFWz7qEpiMRLtK3Qvie7JBINng7dzYzNH3NgMMNQ3CBSPULCirAxZ8E17gEKVszi5K/k8oXZpgJ6+OwbYHAAx7kxzVX+i4E2pnzjjC+BQms05Zk5H98G2hfOQpoqpMO9MSQKHXtyA87LLvWA7cE9i7lc4l9AtgXMFsS+Koyhszaczq2ZTq1dL38O5GzHPoeawg5qKLiTVQbw5bbC+C78BoLpv2eXI01mXvsfvvfYtwGG8LkgG9y7twvm6BJNRoA85Bl+YfjkqhHBvL4FD/LsE5d98QwVDOZ9Zh4xDspqjkFUyDh0Dir1Cw1kwreNzyw0tQPA0V/KaSS9/43PJ8icJOOR2q/kOAo0coHUduuZYt9SmUEEvigQwwAOhJ96juKbfGjg8HOvMvHvbU1DgqQ3wkNSaf8+PFiZMewClT/TYRAPYfNsnEtArxn5fn2P/NzNQ6VNjH2/cAyDjHlIAFjRyCvILyNC1e3XgLff79hH78NMPI/D7PAICDnmkATxkhWxny21to8Xafvrz39j1eGX1dkVAHX8QpAL4Y5JKRhaCWYA0YNPUrLSrjTb2PE8yYoOGKL9rwEgHA/qEubJDFgEOhhogJdo92/byxWv7u5/81M4vLpSEcW+h0vkB4zC3KgfLMPag1KZcAH4JQMw1LN5jAh1dczGeIBLFSJpK8FFulR4RO2MGRgYd6M+5QzHa7UazKbWILm6ueV84tAAasGrIwApgKm5L44E2BoKkrlUIoIhsEbA72a4B8fmGzddgXrYIMuCcBftHLr5yZKazXWgNvaFCyOfJXVL7toBDtZMoPNN+SODGxXp1Jqm1PUSR077O18CiJoAmgZBs4/GWFIKQdW0nDhzinruDPhmFCC4QLAJ0wBc+hy2HZjJ/QMsuXttRqwrAPibZCMgAvrY6TITZ5glXyd3WHj58aL0uAIcWQWkY0KDdGIDrZltZDwyrJj6zY+1Oiww8ADloz8fzSQe2s9mgB9ZFb+tuY8MegEO0cgrEEOMQACECTAG5wWolTNQQC4XAIYLCyDEdSGdgQO6fJANwL0gyqUdHcxWZZeDncg4P4BBMXLQq9wARCsQM92gCh9JLBDDV4TXojIOhCLTkAjhEyynBez9H2WQSa7hgSXC+7DbW6g7tX/2bv7e/+/LX9qO/+L79L//DX9vGVjZoDWFnRKMiKi7SqEjGPdCrAQBzeTW2ly/P7eXLC/57uZjZupoTOFyv5yxaVGxDXfFZ1XO5JsOwA8F3aHnib+xBdBkkyC7QkIxDgnPOOHTjBzpXgw1EINaBw5bmHZ6N2rXlyhzhRCThNCopTC3EAgZrCGAS/lYAH/8LBhoKBQDasEaZDEC/EjqAzRbHvjcAANHneqY5CoFQDx59UvBzcU/siHNGSECI1Bn0Nt1NbXO4gydTTiXPijrV6k49JGrBIsjEzhvsEIHMAVrzF1pKWGn2g/HCPmQNG3R6dtI/oilTqzew1c7s9PSljcY3DlQ2aQ5DJ08kndjzdwJPOacCBHImNTVqWw0bDh7ZYHhinV6Pe0IHLfpone526JIu8fuu9Vs9jieAHbWtiWlGIi906ZptWzfltt3cbazDtlYwC928iOeXMjC0vMrtGWxDFX2Q2IHNCCdpAImbxdJZxxpnzMGqArtRDtRr6DXCEAZmMHC1rVYJw+McDTdLFrebAiV3cqbUs3GQx88CFIZEdymK30V862mE9FRdKytY6vpNzVVJ0WkfbYCJ64AFfieYuirakHKYzsI99lOcH3gfbeBiU3lLIJIbAocxv+kyG3OuYBE601mAHdZDNyfswfoJOZEyQfLDWDlaMFQzO1NQIOZ0nGMFaBgHOVrqnZEYa5hFS7ZDIj5xN2a07kOCxTVE+2z3R7HqyB4+eGIfffSpPXnykR0/eUBjIgLyBIaC3Y1ij4yGMN5kAbsBDdY7YP/JfGWnF2IVPnv92l6eXdLNHO370mDUWuXj9nnRlOOaA8RiWpPJT3AlWl0zwLIHHJYag2USuwcs5oSV8dBBCJuAQ4YEYg8RkIv98PC9ipgD2s1pjpfveyeh9gnurO8ofqbfZfy34z6yWwM4FOPQ6qW167atYZZDkMHZuqloIq1TjiXAV3TJoHOGMZxA2D3Gj8MFzH3diZgD4sBho3NCtr11+977dLyhAAAgAElEQVSqDHDMdUILMo7iJG/fLc2Q9GATCMjPCRC4ABkJBjIOdGmA0Bble7rgBdcjJAZcdzTukwxj7N0CexWrFmhZWl+hAamCW2Ikes6fthyyF/fdYTUmYWgCsLDrrEK1pvpukhyEw24MQAfWF7R2UdiF/EUP7cddSWXgHGiuodnmZmdJJiUIDAJQWd4M3cRCW104c6wXxGJh7Jf52pzPLOiWEzKflRTuSeQDbY8s1KBqG2QCFm9zFw3BfLKaVQADw5mFLBSpFnObjEY2ur21+WRs2xWYhEkMKIPNGOWQNEEs5iRKLa+sSR/FQHbysGAq8tM3+xMyQm/4vfcADv3A8B0jAlr9HYCuuOrRrqzOngwcpijLL/0QOAzGZVGU0Zu//Vb3iiAZveIZkvLSeN7ec+7t7dp3Apkv9SDjIPICiu4yjfvh+Kc5eHil6doPgEN/P4Fth8Ch78oen5bcuhI4ZPGwLGD5Z98BDiOR0+ZaOP7eM7AlAy8e7LsmWlQ87967WqHy43Nh6oTc++AWyF/jLZT19P605ClazN9ygSUIkPbBsNHWgKQJ7MOeK7cHwGGMhx5+0JXfNToffv5hBP4QR0CBttpqW7apm3Y1Wtg/fPnCzkcTq5hPQftJiTiAKzBCADcAkFGgrUMciW4csDzwC4fBHOSXFV+BZAQivXKuFiMk1V1bLit78fLcfvzjn9rtaMwEC0AjhOwhgi6mldp2o/UgWpXj82KfK4HEEvSLIoKT3wvQ0PXoCi1ENgccAI944mWrcrD5dhs4TgOAaJOxcn51aefXV7ZEmxwYURtXx2DCKoMLVmrJblNQFhoowTJEgMSkD2xPbyfE/c3XK1L+5ViN8ZQwNABD6Wfh2ZaucGKZRQzP3dGrltwlwzXaW0zIRHLwEM8J+kHRmiFmNsbANXI9MeG4sgVOOy/NtwgYSgOIgueoyG42dnx0xFZl/E5/OKAjLP4NgK9PE4e+wFRP9sA0VBulkk0xLL231tseCInDfGGl9kbM28ePHttwiGci4JBgGZhI1Yot5DAUGcClud+1drdFJlK71SUIJR1BUsp0muB7YKQQXdoQyIBBCgxJMJaYh9HWIo1AB0kYrwMsrt1wRCBV5BgMYf3cYazJ9mIFvwA6wYDpoSrv6yUDhwHEAYRqWr/fIxMwpDd0AjsY5C0McV14fmiJXa23BK9atqVuI+eIx0wqBGTmShniYeihtfiv/93P7BfPXtpf/fkf2//03/0T2zS21m8OrLVbEQJVAgFADEF3baObiZ2dXdrV9chux3M6paM1Z7Wc2qZaEMxdreYyy0CLKgAw7DvzWQYOAbqA1QVmHow6yLh0wxsAtw4eMqB2jUyC2a43hrVB9q5rPgIwpX4SGb24fzHCcoykMZATsVf3C00aAod8ZvHzgnmItniydQSYwzhkVckgBPsFGYcQ2cc8A1gZOXZKhFzkJhJPZy8p9s0MSLZHAqiglmVuroo+0DAzSKyFSFyDYYy5DpYIChMwASC4h3WrOcCxwpre1HQr/9Pv/Yl991vfoZHRfDWz08tX9vTXX9rpi6dART2gdoaHJ69wV1f7lwA7JUOlthnW9cBa7YE1MCfxBaYzmEQABVic8iIT9DfbbSWdHW9jC0OiVst6MHtBcl2tCCb0qZ3aJYBN8J8MR6xPkRkwN+QqLSaX2pm192IeQT80wCTsQWR+cwzFfCUbswV5hpqt0gAQa4LkWzIcOZ9pBFPZ5HZKc5j5cmrz1Zx6jjKAcUDI29K4esschaBjxhLJ/myA3SjZBYxkYtCx8ADui5jTmBvUyfRyEPZpGSHtyL4iE8d7q7nmyRQrgXIlV3AV5TlAqZHQrRLjSHMmTFFyZsA8xuOCOKPxHmJTKJnnjJX4Yv5vdvF77BCv8USN+793Fuh5uesrJRZUxOQ98FoV0bd2iF0EXss1Ho6sHZ7Z0GvGF8AhSFWgRRKmKL1O3/r9gR0Nj+3Rwyf25PFH9ujRYzs6GZBxqPZkvX+ctyw2MkjoslgDNvw13JBPT+2Xv/nanr96Zde3I2oeAyzkWRUmMLzwDHLF+UN5mVIbL8bUAfAwqIuEOu/bhUZlkUzvsxGLGHYvfyvyO/9dMYdkYMLPCAb2AXAYSTQBmmyw+5ZgOSZ6ljaJGCXouex0gU5ljVblmTUAHF4LOAyNw+YGeqZFiy3nDam1uhnEUJBGgXTJHpivS0tMcb8frTd0juCAR1tynxqHO7QrdwfSPWRhVN0jGvcATjLwizOHzPPI+ANQdKAwfz/YiQ5aUhZA5hfhnizwPw6KMHhy4y+eU2GWoqKPzjJHokswyK2AVGTE+2j/Kw4/ZwIo4uX85r3KTZrrX+0WqnEgQgFIh7skM1QdSij0imkOCaK2DfpDFmtYqKNepu+jPD/FmkaLOEfLQZQoUvB7xFyl6Zpk6hLxJ/HQ9SzwmujE9NnH/cbjrcQejHEJiSPGro6nhDkN30zyQnjGyinEJtZ1CaBdTKe2nE2pSQhDsNUCGs2VYhbq6sr0RipwIlJks6msj4wOJD4PZ3X7RpafvcfhyT35XWDa4eqLPfhNq/J9gMMYx2CNxHsFey+xSSRVJAKBxlbrpFj3fKJu8oP2ZLTHbypvvf8vBxwm0FETIc/xII7x7xzt6l9BdMnrU/Ghvv9G0NBzvb0hPgQOHZXWbHUw1+UteKaWZRwai6pwkPCtgnFIuRLmWfsP9a3Aoai6+yKg2nxT3WDv39G+8pbd3JOQe17hrRZxzOvwPESC/XNjI1W6/fY/97Qqp4dSAJVBL878wHyf+SHuMyA51D4W0arMwMoFOsrDTinUu1u533U7H37+YQR+30ZAxWok9bWhw/N6tLKvX1zb89Mbm1Urq9toLhTIgYMNAv1sLyMbEIBKuFBpfbM9kPqHAkrKdaS2YrVEMxFKmk9KCvgFcGHXsOmssufPX9pPfvozu7y6lXISwahEWCOFn+3TSdcwa/Pps3K16xAsjA2eyYu3XcW1ZpAxsyZ5xTz4MiMxvT6CMWdlYbOmUcNuZ6tFZdfX13aJliNUFjvSJ2LbKNsDdY0B2CH4DraaPs9dHdkOpOQ12rDwM4w3mGjUPSJLJBunIOmg4Hu5F3uwz3bwg+CCuQj3XPaTewDsgKZKX7ynjbsaJyDCoUPtk0X5KAovDKhc04atKx50NgTuHQ+HdFBFojs4GrAVmYByo0XXYgDVBEKRCLbQojwUUNxqse02gCCAg91uj+MJowSwDQOMwAA/efzYBoMW4/5NJf24aifWIUCnPthMrbYNe3ClbbF9F0Euxzf0CeMkoHGP3LvrbWXDfseOh7huZNTOouVQivGnlvnstFy2MNN0hDlxqst7WVtxO1lfAMzAYgXoAcYU5wLmkVihDNZraOEhsQFw2KXWyT5wKOCN8wRsi0IDE6Y8EOPnWO9w36xju8mHt0EwuHS0wo9z3lurSbDjxz/90k7HU/uzP/rc/voH37MtigfblnXQHkn3aqPz53g6s+lkRuDw6vLWJrOFTRYLmy8WtlnNyd7C13atRJomF2zbhVFIZfUGxhpgHJatymByrQnyopFKTtkCDlskJegaor1UlAG1a2quqZUIbLReR27dbNcugMOsy+yad86m5YxnW7c0qJLRCWMML7dCHwsgP/X05Mot4w43r0ByFImRX5sv3AST6OzQOuQfyhJILkIAg2yl0yPiXhxME4/Hgr2U2CfO3gYIhBnITTmAw541ALDRMRTFA72G7Z8MWiU78e3Pv2OPHj+ipMRmObf1YmxXr1/a6PyV1dWS16PCiAe4GFM3pojzUPFyKL75tXZ61gD7EtcA1nGnZzu2AWq+xx6+o0u5mKJiH6NlVBV84gM4cyYzq25vrJ5NrLWpVKzCfeK1ZMc5+ORsId4jgAWAlG1PjD0p6A2HNJrBV78/FFiJM9FZqmI6im1Nx2my9HVO0kna3aOhvTgbzdkmPZtP+LVYzGyF+b8SkFSvwVZbJ3083nOE8NTIjAeKYgQAS7Qqu1EG56WznABbsWV2ZzsY7Djb1gfRqKOI74GBhXOWjoyeygXLhwUOT44BQAZLMH1P51WckzpJ8vkWM5enRDBl/YxAuy7PQoIOme0YRxQZk6kolBnAOh/1KWo9BGdCa1ttw2D7OME20AUpWWquQDsNxidwGkc7PZzFaQyE9tWutbq99Kyh7zkcDG04OLIHJw/s0cNH9vDhAzs+GRJQVNdALpBhPKFfjOf4+npsz1+f2YuXr+z1+Zldj8Y2nk1tCsAQjHgmfBmoifUVgK+kQDy+8oRR24WzXDwWkH7q/jahACPAJV9xh8BhLMSDvxPoWHw/FbY8PrkDHMa8i48q39MLi4fElb2P3cv7dL6E9AinvseVuwacQw+Aw+3CmjVclVtcN5xPDqrosnzNsGrWUjGiIVmItBelFFlnXbQX875Dyxbv3+mbdU7MetA4HNBJXHGT2nATIJUMLOLsLAG8/D3t4b5muc6lRcrrptbqRv9N46JwgFfMp3tzajmBtGyAIvDQz4EUq0bQmQ4EnSxeDEsOzD7eBEpDn7qFoovfpzshMz0mczzALYyrOl+QC4Chju4MdHPQbCskBFCgQpdfMC1RfCGjUQ9BxSEYLAk4Y7uufrInJ7ZHrCq7HWOO+ubTdHOeFBemdZDbjmNdaf9zcDxkjnyMGIO3eu5SnyVCZGiytNl0avVyadtqaRsUA9AZQcBwndiFuj/dizp1ECuE9INPwiBO8XWBQeQYW48zsJVi7nxD4DCKAG/YBvJn5Ivef6nv3fttxDn/4lmb9nev0DHOUFywDxzmucn57sAhzVFYeTjAYgqgWMORMa6yeKILzvHTns4uQ5MUVHjilz8nnpOXNv3eSwOqu4BhDNBeJ0GpoV88I5EzdHkEDf0eWFALMDKZyERxzff+kpHuGodgHuMMZ2AbBf/Yjw/NUWLC6/PDrTRPsjdOivdSOIwkuniX8vkUu+59c1YLlSc3X8n/f+elFR8QN+1BQslwjAG/D4qMj4gWvHSZexMsXJKQROx/pjauSIjfecFvG+IPP/swAr93I8AiZ0PJ7sXN1J69vLJX52NbVEjKK9tYxQAcgTTWF9y+sBpYXccSTsYm2jijnVTugmIdpjXnLbCs+/rPCEQBoOn02HYGMG08ntnTZ6/t51/8o52dXZBlQlDFW88ICAIUiLaD5KrsOmx+kOwDgPtFlD0gkZXIfUAwEhvFHR6YRWJ/cFDJgTjjcNyHGkbnw4vLKxtPpgSnZH6gNm8ECmhjCnAzdFjwN/QOxXTS+CEhAWCGMSATJQ4ShBl0/BVrE4k7fqZ2bwXIjLnLam1BwY9kJA5TV2NL1WQc9mJOSHMyzmMCh0JQi+DYxzdaoXys8OzZHsLKooOGTMrUZr1cLe1oMLD1smIV+uj4iKxD6ko1WzI9ge4hTWjQWtuywWCodkIChDDIEPiCNpBeX+L+aGsFkJhaus3soydP2KoM6hpARQA4MNGA0y1Apy7bGptsO4YBBJ4P5iUAKrXBuGuqt7DL5bO2elNR4/DkaMC1gnbMdBZRPNt1Nl3SWueVWgexqqDVpikWLKBItt3tFExfOvJCl1DAIbh7AAkBHIrhoMSCrVYADuGqfA9wiE8A2Eqmrq9DfDLdewEc9nvWqqVxSMah6+kxiE6HaYRPOWltNaBDemULjPODoX16MrB1u23bFdg80PZccx2MJhO24gE4HN9ObTqBSZDZdDG38XRs22pBN3K43wJ0qcAGdcYoWIXQpttuKzqnsl0ZAAfcM70FdO3AIbRBydQFuOXtygEaZo1DgTAqHGjsoW/Y77btqA8nbk+kosBYACF6WiliS4y5cEgmW5jFAWm1EiDc1jYjsxOGJ3CDDjpnUUnmZyEeyRpzYi/EZxUbjV+7tLGi7dgZ0GSkBnsjqqxFNOSfo1bz7PAst0OwaeAa2jNjctwjw4ZsNbpHQ1oM7ahKHvtHx3RkxhxCsNoByDu6sfXNhW1XC7W9BXDIS/BkOJ8MqYYRrApWypHU9wBc4jq6tmvpOpKGmBO7wFghUITWf7DFAAZ6gYrjBsmH0Y0tLs9tfXNljeWCe3pNloyE+mP/B9udO6ZrYLFgwf1K+xdZfN2htbt9OlB3en222YZkB/VMOSyu45oKaa5ThUJPAsS3LGCg8LAGYDgHM2VmGySbFMqXEQzWsfYGyQekKDSQvVib7Sb1Q6EtmHSAYy45s3NzdWX1CtIBaoPTugb7XE2+YHYSd0N7YJKGE8gC8we1dmrMaoyVA3fBNOK6cGQzMd8S0Jlj6zAKybueaxkmuDLOY00SkQN8nRTEuUgjgvmuFENrhZpi1AvWe6g1TZMGshR0SQaTEK2SbbS5IwaRayvmUaeLItaA5w0kBOio3AcDHqzDoZ0cHdnx8ZENHxxZp91Lsh5Y92QW3o7s+atTO7s4t9PLG3t9ASmGK5vMxJgWcxnPVvNNuLp0NPlPZ7ixuBnyJaz0ekLOm4/cRLppAlT42wJgCXblZHmPQaYAzlfh3VwrJWi+V+jjYva5C2iwTd0IJpFzOOD35G/O+HobcCgihwN21AtWsYDsQR7C3ta3g3NotCo/M7t+aY3tksUqAocw7fI4RQBoTjq5nrlQdf8cu+J6o8YREhNkvlE32c1TEnB4bNY7duDQNfwcJImkPwM72GejxdTHhqBeBg8l4eFMdgbnWvscr2APknUYzMNC29K7gig/sQcc5vfR87nvWfs0CBxS1GDNNdcpTEYWrCo6+JN2I2mjN1o6uyC3oS/og8pRGMON+EW622L9byjng5kW4GES98iAKPsrNKOzlicj3b09MZOfooVY9xQ5isIu6fRG8T0B70WrcuggSr5Bhb9EMPB5jTWKYivNTCBHsVpKC7dCwboii3y3AtC1LrQoUcjzcabuc/zBvzwvSPcYbCxf31zHB6DY3hrLJRoR294fq8gA2lvIUW9jHCbQMPaTiFEC9FLeE0lSyB6Jrfwm4LBYH65xSK3DAA4P7q+837S37AFzaeDzvCpyFD0M3ydLEDQ9o0B5i700zqpEQMtj/sb9La7pzrVlV2V9gks88XWht53JgAlk9P1dsagKBwQMUXRgLpDjxUSUex/gME3Nt0ykcijKcTr8d5kcp/c92IN0n/vfzIOYmXvQfvpt/ryJ+/emhZKPxVKBWlMkX5e2JcaRB9cl4BCvP6CJ/jYX/+F3PozA790IbG1dt+xmsrTfvLiwF2eXNl9WRPZR3QtjDrXzudjzDrpgOsxVkPO25IM1FeBgHM5YbwDBxB4QM07AYc2gHEn2aDSxp1+/tF/+6jf26vS1USwZmnfe9CqmGdwcASK5XknhmhymBhFoH4KHOfjNQKJyjWCVlToVmXFIAfmyClrsp2qT0h6tFsSNVdu1PX32zK5uRwRGkGxhsMQ+gXEGWFobOeoGk8A1JgkCbgHQqn0KSSjGi8nkei22mOsZkbUIbaYCOCRoyyC3ZsGJ8UU6gDITFMnWfgVN1Xm0EeM9mViHm1dK/sy2TThlKogP05RIYKLIQnAhAFyYJXhLAoJQ6l8B2Go2bT6dEDjcrtZM1k4enNgQLq0tadwcg8lBt2RoBAnk6XV6ZJ+pzRhjLV27HVqL8VowxQAygp3HVsImW1k/evKRDbrsReTYo/UXbbMrasJVDGphkjHod6ijBlZbt9uXg6UnaIqjw3AHkDE05cQ4fHAM4BBzQOB6BK1qF9d31O6udYMThfqHjEn8SVBeQwtLrcVyZKXzHvQr0XqJfMfNP7a1jAiUaMlI417gkMFNaBy6/hcZ9npOABNhNtLv9ylYDv3DHYw+2C7twXxkU14EVPFP4OKwZ7Ze1Gxj7zW21qm3tmx1bD6p+YxHk4XdjEY2W0zFDFytbTGv7PZmbJvd1uarhU1nE1uvKhqeEAAkOwsV+yXBQQCauKCKbcsCDmmYs9U+hXvH760b0DiUKQUciME4RBAl4DBAOAfM+Gilv4d5geRmSOCwZ90OIffM6ioDRA/ixZLLLB81t+7o1A2GJYgsa7Bbq61t1rWtaHIjNmRJFNAidQDZQR4xERSniAkSwW0kH2z4UYssWChMGHPbPvfuQtvUy9keIIeIgCekmLPODFYbnoDDXRvAIfS7xB7BuuY9Ytti8oy9WfuIzgFoi21sN7613fWl7VZLBcGuI8W9Cy7nKHLEXC80tMKJni1feG8wiMFsA+uxCfAQxQeJzwskklQBBkeMQ7DGxJqTK7hy3Gp8YcvLM9vcXFtzuWBBZe37GwFBb/eJvJqrMar+0XbLfbhldfeY7Memf1H8PwpoLG5Jk4j7azLpyOcKWTOu2YXCRQvPbjmzejqxej613WbFz5aDO4yeomWNN8yH7ykZL5EMU+ypw2M7efjQ2v0B9wrs49BqpfYmHKmrhS2++qVt5zOf756cuGwEdWUHAw7adrXxc6BtDQC40D6ENERiVSFAiARV+62AKlyd5reMHA7ifF9/CrNj3UTxw1lTe+es5jplUAKQiecSyyCxj2Q8BSkTQApolETMQnjBpTPElm3aAHqF1MQEA6prvW6PbHXoabbxfRhp9YY27A9tMBhYtzfgmcCW5W7Hhr0eNXbxs+ZwwLMabOrb8dSubyd2fnVrr87O7dmLV3Z+ecF2dRREoLOqdmksVwBfYIpiHFU9YiYSxjQeT+naRQSRBl8w03XGaCi1v/Oc4j4dhikBHN4TeDKhK8CCw2cVMY4zIXOOlVvoUpt6AIfpgvzzDt4Tmp7x503JtXJDyU+QQQ0WcKfDYoWAQ0+GycBr2249k8YhgMONMw5x5qIVlJtqtA17Wx+ZhmLQqVuB1fOCvesSWf4sAtjbAw7xPDoDOSr3jqVxWDIOy7gpzXVP7kvAIZ5nFIzwt+vnSi/T92mCi/hvGBtl4LAE4Ak6h+MyW2CJQmZDlj3wp5wPwXZ3ZnUwiBGnsv0Yf6PQqzFDi7jiodzqz1gftYUO9mPjWpGMg2IlguEEX5VJS4vPNWbjkRaSH4LVgq3vz6PpBJ+Y33xmGhbiAsmSPQOHwiz8A7iAIp8v4n+Pjbli3IQsgGbp/Grd0fwKDHL/Ws3ntq5WtlqIIQ5WIYGbPMGT5qm+6Xsh12i5L2pfTzrpqagnVqUCQjnYpwJSWvmxh+q+hInud1fes/LzGkzg2TtQoDcBh3vgm59PCSjyGDgAaH8+ilp8r2L3kn82h8SB8Pg83PMecOiySwc3dQgcJrJHnBEZsb0fOJQAcGbI89IPgdSD/dJn6CEQf9++tnc99wKaiq2418fzdzNRAuSxV8dYRSEsjZ1rl1LPR8xkFgYL0C4Bh69nUCCLCRmaIP6wEtAVE1SbQ0zqcqDTIf62GSaG+N6fGOr9bwqEK9dO/FufrUFIArDv+MyD7S0xOd4HUY+lgLEjy8ATMrwnF1kkAjxclESVgKY+I280efS+wUV/eOmHEfidj0CxB+SVyXWKBHsy39mvn17Yi9NrmywXtmuo7YmMN2uR+UMgpi3wkCLi0HBiy61rc9GEQ4AgD3xWZuV6HGYpCBSgcYLfw6uoTagyJTUN0bb49dfP7csvv7Kz80smmFW9Vmsc9U+UFOPzkVhKv8jZIQWza49N6Ju0lv6BeG20OQG8wWEb2ktFZV25pSqbtTuyqvU07aRs42ZwZDW1+maTqd1MxnZ6eUFGW1TbGCgVwCGAQL6P70/SoxCAiVZLMPWQBOs4hdHHiqAKdZngBEhHazlPE9iEdpUDsmzVY16tZy+QV/eRtFh4zQzjfMeWaDHF7BEsOjuDh0+gxDRlcEHjSHSK4CYBh9QgioAOz1d6WGj7a3W71kY7cqtlt9fXNuwP2JY66PXt0cMHdnR0JMZHJwOHvIcQnG62bbmCWcbW5jA/IVkADLxKiSASPLSasqW+xeANhgWffPKxHffcVZnGBwJxlmu1NYOFAvAQeoUQ58bc7vYAaEegLDYnnjdd+dCSjmBys7YjMA6Peyw81UCMHGSTHg+CgRzYqStV5w2gRzgLM7bNTyqFJJTM5v3BYXvH6j0MVXB+Zsahs3XcHXofOHTSiZ93ZBx6YkrjHgd/wVzFnEMyDVCSUCRNPnR24jrYPueCPAoRoxLasG4Dhhdt24CRtamsXlY2qmq7uJja2ekrm86Wah8G/E4tOLlEP3vx0kbTsa22K+r+bCu0TAM8BNAHJiG+wLpaWwuJ4BYgrxyT+UWAEGMBh+na1mDl4su/z3ZsPA4aXii4Etgi9gdAUibs1OcCYArgsGMPBmAf5QBfsZyAFuUA+ncAkVwemA8AeAFuYs5tdrZe11atYLCxJSOPOjVFeyHWVbjuckzZjkmltlwBT1FIrNNIQDDmuJQCOHRXYSSfZIcnACvtAh7ReFIZYvku0cKeeaxvAHWJcTgQkMhWVmf+RLLd6SbmB4oj/Pmusu3Nte0uzq2xXpIJiPumvBnmOopOXLSJhJASHiXKKozsun3boVWZgFWPelo03ogiOgesYTVAswaKLGCKwaAI1yiXYG2/LVvfnlp1eWr17Y21KlyTbMG0SXkSw7mxYaAbUg4EXrn9FR86eMKxUasigM22m164nhC31APAxgHODGDp/VBgam/XtpvcWn1zZbvJyBpraILCZRtj6WCcXyPbLgmK5NCfO0unb82TJ3by0SfWHg7IIKR+Yx9u802rlnObT25t9Y8/te184sChWpoJ6rKK0bZOf6B1D81NgMWQLoBDO0AROiRn3VouYH+mCUB3XSqKK5RmGVFI8ew2ahBSxsC9BqvIwUZvO87YFYOJDK4lIF1FfeWv2p/QqgyGkwpB0hlmrMGiFWKXtg2aAgthfgLAEPs8JDJw/92h/n3c6duwi3/3rI15heKpny/owMAXzsnJdmOLxdLOzq7s6YuX9vzlazu9uLLxdE4dU+lZxHOMvBUJHjSoxKRn8QNjAdCe46GzGt9XnuJJK5MZFKbSwOvUIFiQWUtCdal0mb4NiL0AACAASURBVBPlALC8Q0I7gmdJEc4cxqrOxN77tptAxCWk1uGU9uX2V7+49Ot7wGGcdwESeJxB85d6bfVyYZxjgyNrdQdWo+AQrWquxwAG2a6COUpmHLa2LZ5DLGB40VTTDv8l4x4Wo8EKx2soMOfJLR9CIFh+HylPxJrW8yCQ2+7bDkUE6hyCFR2tymLjcT5GAcLBgGRcwo3fv1KLuhjiARiqmOV5akhRwB2ZYEq0KvvcCIZhsBQRlwdTMTQx44EFCBEAbOiLogukh44NN8lCARbnUZjaudZf01ZerIZWYYd6wNAcb7edbc1wxEtWHDKZBPH8cEmiNN2S0Vpm1XPO+j6n8XMDJrYgx1oQ2But+ZhX6kBSqCqMKoAr7wTmhFcBmrsGc4fM6KOGOwFanRvUtqX7MToEKtcpXNgKkirVUnOTVV3XHHX5JcUHwWBVjqLzw+MPgQ++pn1pEDVK22mGUPxa9ZcXfPfAftdgLoopvqUeruS9/07GS+lBBFpyz6/F3E3zx/ce/pUZbdpKAugsixgO+CdgV3sZ8RV2L+X3i0KttioUnzC2G2klg0HM7p/Y5/xag9zlLbla5/sbWln04OzMQJiDcvv3r58rN8p/Ajj0QyxF6XfHbB+8VUca/mR+cInH+WcnJrnPwfTpubMn5KG4LPzM8/I25yKNskg6ccfxQuM14V1n0+UuIZnxAF2oM6ZgmiAxxhyHwPP9VWmleVfaYeXJf1eOw2+dj6lK8CZCYXqAEaim8FhvHDdXDnz8ThgYHF7BfQh7aDvl1/qBEAelP8ZgeuiZHeogvoFlGAfJuwfjXYP14ecfRuC/3giwwIpt1AXqUYMn9T4OsK3drtv21VenrI5DY4wJABM6VebDHSzWJb4HQEaSh+6y7gYV0CrB96D9hANXZh1qa07Mi7a0vkiqwWcYgo6uTaYr+9l/+sJ++eVXdnN7Tc4OfldahfGV/zveNxiF95mf6DjKVSQOdGgyevKuRE7i6MJE5BoaiQjZfq0WdamaPegTQvOxQU0k6KcFEIjPn83ndnF5aVc3t3J2xV0A6AC7JITDfbMHeBTjULbIkCmZ3KLhAIj4RKYPAip0TxR2d7Hc5Gjs5zgSdQBbAaBqHJxdqIeb9GqYCDrrjK63jZabpoRbbwAd4WIH4FCBQEqmCUgiqAcj9cDF0sXT0eIGgAQMQLR7DdH61evTRbLRkUbe45MT++TxQ5oP9NH+12na8OTYOtYmqLREC6RrOs7mCwJIYA6q2ozgdGmffvwx23QRz6E9drMFy1XJ2Xc+/9ROutCzwziiFR96czUNVJAoQ3sHSUuvC5c/mFQIxGUK1xTIBkBWwCEcGWtbrsAEre142LYHxy011aBVijkK5r+3N3tyS8ddMrCkwQU3X+j/8BwqwOjEB3OnxwCpZAQDwB1JpcCzcC0l4OSgILQK2ars81zr2sEuAvdbtoCRWUqSg4yP2FYEsJVnHNb/jmA13gdgKoNqT2Y1HogZNgRvGzAAqBs2n63t4vzWXjx/aafnZ0zWyf7j/DA+s02zaa/HN/bVixd2O58RvIWeW5vOkW4MASsVtlQqgASTE9fYJsswb5t47w1Mh5DUNeCcDNBRupASH1cSxXbU+GIusrXubmrbZssquv42rFM37LjZtsfHYBGt1aUP/VAyG+SSjWeFhJOgocdDWAtoUQQTdrGqbVXVtloDvBOzIhLOAAbKuCRYIxG6EsxhMhvArBsPOVNFraA7JcbJHVYgKoAIzE0weA1rowmQX4FuDt00FukccIF2RkAA3ZBAAhQji6ZnDbAOyUJUMUB6RIF2q92IbBR3lm5Ak/L22urrC7NqrpjRQZZotcVT4r/39Mec/cM9GSw6aBv2zXp+LQRV5OAOYCW1LtIlOdZpi+20bEPkWpSG5XZ0Y9X5qdWjS2tWC4JL9Q7rFSt2J+AMa/ogBuWYFAkRk5b+kO3KAOt2aKN2sIfatGSO5HMx8EMVD/y9XF+NSdOuY93dwrZXr/nVnI6tyfb72naeuHMd442QxBOc7ZJ9zulAsyyBhM3jR3byvT+11slDrje1zOH8wdyurLkaW/PFl7ZbzjIzhm3KTa5HtIQTOIAhDk1o1LaLcVHa4BpsCtTJYkxFOgdb0j6TTJ6Uwgnn8XEpWun4egJl0oTkWRQJEW/ZT3BnBUdbNQDuaAWVLlguvOB3BnDZBnBI7Uu0V4MxiTksQ5yHzQ7bzLFPAjTsdME0xL97BAq73a4dt7s2JAsRregCT5sorLS6NDSajKd2fnVlX7x8amfn53Z1eUNn+sDnsFfJ2VKad5GDJkZKnMV+v2muvSUiJAgB0OieP3usm8TcCfAkG3WkXy3yvv23y+Y0npQ5Gy9AtYLBRTaRy5kEoEFtvrKjK7879WZZhA3AQZp9jCaw91Ab0KxRzWx3fQrNEbPv/on1Oo+pmbtpIpZVezfmIzTrdpu57c6eml2pVVnmKA4cIt7lEIRJDWlx1u4NVHjDOkoL0yeqz2+vZiTmsbeUqOjEfbJn1j2xXe+IGqxJ31CCxakY6zywtAfzTEKxwA0xMvsW+z4AErCMwRhCMV7FycQkRCzPlkRJU3A0E1tRZ1Q2T3HdzNT2iLZQmf6wEBRrwovyYE7voF+I+2PbuxdMwaDGeDpAOOwgB5AhFQuosWe6uUea376WY09QzK8uC+F6YgniPJF+oSJVSf84YIO9EB0jaQpp7vA1jp7wfctHl2J8/RKH2Q8/AJx6vAEvqezA81BBua1hWAYzk+XcllMYmszIMhRY623fBNQl1/TN/5Tt5brniOHT2BVvmjCeN+Ay3/zzxUZPa/tdbxCsV15qoJu+5gk+Iy5MI53BxGSQFfELfrfYK7gHYI7HXoE3KRiHbvSB9UB9T/7twKFf8yGBjOMXwOwe5hefXexdfA839irOfd1mgUfF/uBxQHQSxLDppTLJyd/zM5M/LBh3BWBZvrb8zPh+uW5YTPJzWOejG5BFEUiOe85W9vMwjDH3wE+zxul8Fdj5PQirQK/iXjRMieaeMVmB+HighVj/wSRVYlMGn2+abW+mxkfwxGEG3blY7G98t1Q10OJ+95+MX+9PqrvAoTanAAr08/3fKe1Wik/+ABy++zF8eMXvdAS0CqSLlONT1zQCeFEbdXj+4emFXV5c2mQ6TS2Z8Xth0uHHsphXrovGoMGdLZUQIB6R0zI0nwLIw2vwB62g+DcANbRxMc1joAlG485+/JOf2s+/+NIm05mSfQA1DlIGuEemX9GWHMBi+XdKZFKbrLNH4mnEgRksE2c2IJhhWwwSDWg4MSdTdRmtS/jcCvo5TC4pYMZ7QIKB111dXdnl5aWNplNq5pHF5Ea/3FmCfeHXQbdFAi8KgEpgttkRWw66aGxvQuDoQCO+R+DQnaSZSBwcWAS7GJQV+xmC2QKYIujYaNk2gYZytgRwqD/hdBmMHPqG6j7AoEg1ZQQ90kLktSTtm2CASNwcyRp+H6AgWryOBkO6Jb88v7I2gcOVPXrwwD5+9MiOenCwRILctuHREePgxWJlSzAuvWV3NJ5qzLx9Gc9heNSjPh2+D6BxsVqzjRaAIMDCb332sT3sI9jF/Jc+HlhhyyVcTMG2w89AHMBzFTNR8801OZ3NFQxTAIcVgMN1bUfDlp0ct6QbuJXbXh3AIa7Rg0O1HPuzB2AdQbAHynH+COrK84bAIc2InMGLR+TANRmMXm3VGjUmxBk4VBYTwXK0u9GwAo6SlAsQCEXWJUAXVNspBO8YkfgLDqwLPFXgriIAdCbny5Wdn13a6etztiBXAM0BoDd2ZHchtqlWa1uttmw/HS1X9tXT53Y1hu4hqvgLA5uBiRKq+UhACfipsk8XQqw76iMBYAzWhqrSnA8MEuDEuLYm2BlsRcsi86kL2GMJzHZcG92DoTm6XttRq2kfPziyJ4+GVm1QTPF8wcE3/CpbQT0BBui6qCqbLWZqTca63SLBL0E25/Ymk5AysZaz4n1JQwo6U0zqcYybW6gtXkCOHD/dTbdCgUOGLaGfGvGN5mJmX1IvFownxrhIHjtk0MApFAAiEmSMDxyaFbwWRQM3KSKrmvsSzCi2trm9svr60qyC6qXYYiosOPM2TOgcPEz7oz9DuXT2xOQJ4NBb5RJw6C22uGdp2QlQBKsZC5mPGE7kOHfGN7YGcHh7xXZGsQhb1qJVtBE4JGARzA3RUjN9JYAO7G99uKgOzXpgYvZ1X9wrHHjlPQoYIcgbMawDZnSURwJLNnTLOvXStpcvrL4+t8Z8wmfBIhbfT+YeuMgwrgF4BTkM/gHowjFrW2P4wHqffNfqwVDMXu4PDmZuV2bzG2ueP7VdtRTAgDFzgDAASUhIYKYS7OYZlttSxQbJSTob4eOc8VMjz+EwOylavlPBsGD+O8BCWQxP8DkPC/AQn0FrMO5HPv+CkcS8RZIcsV+j8NHvdK0Ph+SG3FupywgHXTAHO117DBYl3bg71ofhyfCEWoaQakCbMs4TaGWSwdrpsHNgPJ/b2cUldZdPzy/s+ubGZmAftYwg7QbsQrZ5ygAuTDV41rqUnZbqfiKzB/i9hZiRXvce1sTlZ+Qk+J43j/O+vKYShfHnEGetCBlOqC1YkHRGjdLEW4BDFFtpGOXsUYFgKv4JOASLrDJbjMxuL8Xq+qMfWK/zxLYtANwAzgKYfA/gUHzOvJYJkGfgUCBsmF0dJKQ6gDNwiHHxlts94LCPIkJXkiENdWNEHBoMNs3o4HcCsHSTO58KHFcHRmrcPzUMZXalIp53xXENySmZ5zjOtti7/RzQNfuCdFZhE/EAJRVwjWg9xhe0SnVdWTsQ6whsXdcmhJEJujcQG5EwQDe4RDSLuETnj+LliEEOQR3uFSzyxkyB/m9ZIGMJWIZ+Af6ggEJ5DB9Bj3WjCIFr5Vh7DJ3aPb0TiXu7rzlcF6E+zwE4qmAUVpBNmdtiOqNJH8BkFm4wvugSKFqEearw7IyzPRKLb/L3HwhwyIUeuElM1Chvhtao64QGeB3sfD5DzydcZiHyiqSb7h1jnDvB9C2Bw5jrYBpS1mEfODycX/EE0jnul5x22yhy+AsZM3tx9nBfPgQO4zzXxDxsYY5PKEqzRa4VBeA43+6bKW+6F76WOvYOZjqDUMChd9xhTqr6rxgwMD4+v+Lgifs+XazTthMPhZXJuDVM7sKO+T7QMG4iLnzvEEsXEAf5bw8clqAhB7CpYPnwz5sGkJvOPa+PDSQ25vJ+ymPyrqaAb+ShLRUHYnGA6lriK19pXPdbH/Y32Uc+vPbDCPwXHoHQBKSCWhRxwIGDntmuaZPZxl6d3toXz17QoAJBuUCSzIRDdQ4HKKtCrpkXbXUArtDmEzqFAg7FLBIgmPVIsKTA0MHr1fartgLo/N3eTu0//cMv7Otnz2wK0XCCkN7GidYgBPwHLcahnfg2tmECEAvGYdp8maDsJy9k6HmOh3ZsuhW7gQFYCEhGxYJEWiXWF1x/53OYOkzt+vrGxuMxzTpoHOBJlw4kRkGJzakN2sHC0ItzViUSby9Ep1ZwbnsSoyPzEO8WjMM3AYe6/1w5izblAPikneJsQxddEnAYGTTkYPaZhRyzPbdALzgx6dMcUbJcshHVfhVA5/FgYMdHAzseHlm/17Nnr84ILMLw4vGjh/bp48cEDgn2QbNsOCB7C+6Ts+XCljDHAABVuROl7WzQ77O9mUkbQAuwPmq4hKtVc9CF7lnDPv/0iT0YAARWeyh1/TZgHEKnEHqGYtLitWiTZhsZqu3ORAomZ7QqW3NjVSXG4dGgbSdDzInaGps2n+G2ufaWAY2bnCEDOFTlHWxDfOVI30FAB/wDMN4DDqnb5bo7yeBA6/YucKiEWsCMPkV6PW7gEO217irZB2iNOUgAUlIEGCe2wKMtlQG1A7YcyIbNpxt7ffbaxuORzaczWy4WZBVum01b1rXNN2u7nS6oAYZEvdcb2Gpd2cXtyL5+9sJubm7Yogy2xaZeOGvCddKcZafeIQWxaCdlMB+C9lFt5Z4j1hpbXKJdiPTEIljn27iu4bq2BtprMe23G2vXazvutuyTR8f20eOhbeuV4g6YnBBMhZkOgEGZn8CJerZc2XwJU5dKZig0lPHsOkkG4LliVw5gPoW5SSigZB4LXvNILpQC+N85kKeGDQsx0Rbneot4Rxhg+Ebi5aKkPa04KrQZxVhJRhlILoPpB+CwO0isunuBQzD9sDd6rIS5Ay3KzeiaIB2BQ1xnARxSf9CU/ONPANACtl1yh9pa0DjsWwPAYa9PQFOC/UhWvLffAT0q2RFMaiTTA8JMkMdotW07urbNxWsBh2swDjEC4DKLcbhreXCuBec6fUUvte+XvOTeiTUAGpJ1CKdnNyJ04DB47hxlho96lnG/LLwAOHQgtbNZ2Pb8hdWjC7PFjMAhpScoAyKwNbQqeY/drvTf8IcJ1U4akEcPrP3kU9u0umRo6ENRsGmbEYy5Nrt5LeFNFJ46YNn1OV4YAxUKxKzmPh+MWo6xEw2KGDxxdu787K7GVsgE6PF6m2CwTdkq7QwNjpnPAWf+47OTLEJiEHnh0c85aSaDLd1mnAGmoFiHbbZTAvwj6xXyFe2uPT4e0oyNmoU9FLGGYh52YIokNj/WOdzeARCeX13azXhMR/j5cknGIYotlEkAO4zAmcBqSZI4AyTYlQX+lEK9lFxmEsc9Kc4BmSH2gPsDxpS+3NEl1EpjwS+9KFrvDt9L4EjOb7xlz2UatI9xpji7SO3z6dpTpeXehC1carTywwyG69lBvuXUbHJpNrnRNX//L6zTfcJW5S2clB1Qw1W8m3EY2mGuKSshPuqAArTagXEYe6EPQ9QLEmjieTCvxfVmJeiHwgYKCNA87XoBAXGQy8j4uet9rwn8U6HHgSmfJ2rJFOMQTHiB9CqeBXgZ8hoEL11zL4pleh7FmUNQsEN2sti8KmqIHY5CB/ZQxJXSuAXo1201KOVCfWlqfyq+Z00dWs4u50HrlZD9oPwIYlLXmg1gPAowMaYOGuK9go6jrdvZmSSHC0AiNEOmcSA/arlnMclziwD9NJe95RgMbWfSK/71fMavifsZulCqNYvQ6CKCsQm0sSEpEPInjCvAFPbPTz1LjD9COxQ3dniW378m7373Dwg43Is5cmyawb+8h3BeR4dLMlaM2CC4bY6nBGjItXAPcMjCloPk3n6716pcsALv7F7qCj/44wWwgoimtCzngfcXW1Qp417oMU7JOMzdHGonwOvKp5sMveJqgrjynlOFn0tzxAK49bmdgEPsSXRdFxs27oO/ex9w+HoZ5N58qEfAGfRdtipGBS8W8R4/URcUgCMffApl/WdpQhxO+Hvunut4v7KlqXJY7brviPSgwl/LVxS/9mbG4d33UhUi/kSwnQ9P3ZK+L53t8jXlfcXEyu/2ATh8z1n/4WW/sxG4AxxiY2mqqWc039jLs5E9fX5u13AyrZWooP2Aew1F9mUCkZZFaFIgweChihg8A0KBsWfwUXtFgHus9rlBiOR+OnZzO7Vf/PyX9tVvntpiubBqs7JGWxqGhKKQhDqrMQaSSUcBssV/B1AWG0YEvZFUa5PT/6li7hoc/sYEA92BUWOQGV5IJhAotdtiXCpIkovxOZ0Sr6lxRC04GJwoMlQS4YBNrgJ7luX6ePg+ErWSwQnAC6Alt9LQofE2TzI2C8ahzt1ib0osOWnwaT8XW0V7oifYXjkTWKjfT61/ziQA8wMhIaFKIsNhuqKKmw5TgY1iHXoQwfa3bMiChADJGJ7lw+Nje3h8REdKsDm+ev6SMci23tgnTx7ZZx8/saNen/pReP9Wt2PT5cZGs4XN55gjYGBCO25N5iKq4WAU4b4qsjG3TN8ABIOtibkCZ+Zeu2GffvSYbrlsNd1t2U6/2exstdqQ3dntIGHEvAPrVO3x+DfbP3X7ZNpRcJ+uMwAOm5wHw0HLjgEcYrQ2MBVpEDhku7NmjJ4DNAa99SOAQ7JdD9jukduR1eZBQ2IcOsgdQKGCFenz4DV4N+h3IWjQFDgEDsX64NrEPMTvorJOc5Am9YoUwGu+kxPgTFIlJzD82NhsOrfpZGrj25WNAMyAyQQha2cGLXdml9O5XU4nQFGtCbMVGJ9sKjqWHJ8c2etXz210fWWbxYKafJU7Q+N1SMype7gV65aJHlskVwIOA0jEWnWGItYTfncH7SvMyUhwArjXgtHa2pl12TonPUUksR2r7cGwa9//7ud2ctSlXh+uHUEUmZl1bbPFyibTBU2k0A6/AGMVzJWmQ3SkTHnUE4Gqg5pwwd6LTDwGyZIyge567MV1VQZCOU7hk4GGY2iNBugGEGblCXYkvQHKSWZdu14hvM9EFO/DNja04DmjDjqDYNUBwHIDELGRfc9hMpq159i+Dq3N8Y3VIwCHS2fEeWsp9wpnjLLNLnbsorDi+ztdlKFx2FerMrQM1RbpLIco/JO5HXq34QKqiA4sROjcbcdXtj5/bbvbSwKHNacGYEO1mwVwqPNOY8wAPApMUVTBGEHXrCfW4Y6AQS6UURs2KXF77O11gQRIYLy4mSDxbFpnNbPt6XPbTa7NVjMmrWS5uQae5EVy6xNck2msgYuFkzUSB1zH8UNrPQRwiKKcM5bIqMQ9bqy5nlpjcaMEAwzFllpwcS01NOW2KMZsZCjkCT3PjMKZMdYO954imfEjL5XZhZe6PqQXI1nk96hcZ1GwUrJp1J72lA6ZgLuoTcjCVHyfmms616g/iGKmaw+CcdgFANJqW6/Tt67rF7YBDvZ6hgIJ9kgUMWB80kZLfrNlq2pj48nIRqOxjWYzFgVH04mNJxNbbtbch7APMLZxVhOLrq4XHOBDLLvEJE5J2GEedH+I+NuQEvaZjMGW3c9lNNnj/7xbwF+SE86McqfCpIPpce5HiYJnPpkvB8BhYhBl8CfFYFzzLgMV3e/cQgBibWw3uTK7PTdbzbUX/eCH1u48srqFuAIMOyTKqOVs3wocQjIhy6n4BwVwyFZl14ZNTscHzyLYVmkPZbnOz2qs377tekOz7pEMnKgLLUYfxy3eLhmgJAES5djRVgyGMf/tpicUPNC5lFqUCxMVHRl6d04r7PcEu2EMJ51FFjPI0Na+rdhOYx6xMs56FEsR90DPt9dsWN8fi+RZnB3uwGro+W5oPKU8IIgEXA/BGia4Gr+ruabaQ6xl/5uxiTZxxEvx/gIOkQdoAEPVLGKhGNfYY1Kbr8fcYSTGWGED52NoWK9EBJhXjBU2MJLzuIJAoYSkMzCcFkqwH7VuUnErxUT3r9+3f/cPAzgMsEz7ggoJ2nuj3djjnDAWSfG/8oG9DqbEvI+4KFrGPQ7x/SXIbTor1GqvIjHWhggBjuRpbhxgTbEm9oFDfWZqz/ZCmM+ujFcVBZV4X8UADk4XwCE/x2U2UmeCz+80PyMpDjyrJHK8x7SJa+C2mLp/vLWa69nF+xw4VKE8G5IprUindPrExuul7jTCVP77oN+ftNp7gMOS4cBJ4S/SxR4AcQG2Hn7/zj4bwe4hcHgXNnzTuMl1KRLZ/St5X+AwDXi63vJ+ytHCYtAmrfl3P5iZqaa6rg/A4XvM+g8v+Z2OAFNYrxALTFAAMZqt7cXZjT17jQr61Cpqh0G7FFpwcu91qMj1S1TFiwQqQIhgNrHKD5AHrWF0TUYylIMr/Jy/I/SBASPOgKvrkX3162f2q199bdCrQ4FjvV1Zs+2aRGAlhluzb7gKeMp25QiC8t+Hh0kAl+X3uT8kIVrfq8BMwX1EcMC2ZYGj+ELQ0emCaSi3TjDeRmMkFFMChzA+YOsn2mlis3YgJ7UKivKotgqPhuiqu9d2vBM4RkdUGbMkQM5bD6Vzp7aRvQ4jB0MBlgoUUgCLP9tUgRXjM6VjpeC8oj8/mMV8xO8xacXvJ+DQGTZFoBDtOdKQBJNR4GEwHOnK3WrZ4wcP7NHJMYFDsM9++fS5AJfd1j775CP71scf0dEWrTKsQDcbNp5VNpou6Ey5wThzTjXt6GjA/ZvGGGzrNjrhos0ZIDiAJwCIxxC7b5o9eXRiPTAJ2WkewCFklKCdB+AQTAG4deO5AzQUcK3xRjLtwCGdObFKNrZeoaW8tkG/aUcDrDJpHJJl2xBwqFmvMQckT2dNJ5GCbSjgUOd4eQLFs9XRL62jMAiKeaq1ewgcNqzfBeiFhDYDhzrhQjMps6QElKP1KQoG/jMtGq05OrOirXtj89nCJgAMR2Objqe2XFZkSqgpUsA22Hjj5dpej2c2qdZmyzW5XTRkadV2dNy173z3E5vcXNpidG2L0a0tZgurGMPLURlrDn+T2eOuyUxYoFGXND93clOuwPYTO4PJDJFrZ02BLeEAYrAGZZKCZlW0mkOrTYAaAtXHD0/sr//yh3Y06BMIXW9bBAlH45HdjkZkSN6OJrZcwKwIgK2XWqX24msyP1PNAY8vqO5fBmTeElpEurktsAQfPYYKoFHNqPw8zB+MGf4bawPrqkbhYY1xcBOSYmblFN8vlmPh8goAZ2D4AeAQbEMAdjQmaSft1ZRQ+H5BVpwnFQRTkJCNbszGDhxi3hU6aBytMBlQSK80mWCDmEfc2wgcDg6AQ8kiiHkYQykGeAK5cBb5voZ1h72kHl9aReDwyppgHKJ4YNI4xChvsQep6zW1+iSR9aIgwkIJGYdH1ugNqcOoIlS05iphSs6IEQrj78gXVRUjcMh22cXYNq+fWXN6azs4iAO8g46ha5S69UdiY0L2AWuCqRcBRGCDPdsMHljr4Se2xT4GEILAiOtIYV+rIegPKRDcmQOKIVi/Q1KmFknE2S0A3On8VbFL+1Ewlws9Qt+0IrJO4CCfuzMIU4Er1kVxFmJo6Jgaian2LL7S62wEE6C9GUAi54iYgdBeY2EqQMN2y7pgE7Y6ZJsCHOwNhtbtD6wDAJHAIQxPAES3XGahssl8bqPpzG7HI5vMaZhMOAAAIABJREFUpmRPr6rK3djBLPTIxuUg9PlhrCTGV8ad/fpD29jP/vcJCv//g4bv8yl6DePCO38iWfazw825eDoVya/YbtI4fCtwWAYpOJBYlALbUAUZSW3grdd0FN/dnJrdnJM1vhscm/3JX1ir/VDSLwQOzZo1CnMy5NqtoXH4tdnVC2tsV0njsIGWU/wSzToOGIcADnHmbdYCJ8pr5DSPAk3R9psWAc5h6I2ioAHW8VAsbRa5HaxLb4H38fbBZHACxqCkNai/638TNKVZixiHGR/094gCru9HAehzr2tDpgGFfMQwbmji8SB+G3FMdKkwrmkaZUkQ83RhbIK1TgDCGUuOA0gH1x3e/d9b75ZREU+vx5fiUf83NWf135l9IPAw9A1j2uk8USzLMUndMhrE0AfVKEQxJ5ORGDe59jKKjzjPN9BRRhyNv9cV25GhC7uDn2xcU4IpHBgr28J9rqez2pEWAdG+dt4EF7xz+f1ugcOSBb+XQBxed7AHfW2k/flQ09SBQ5lABhNcBTQxRAM0KU6ImF94b5fAEmiYOyFI6grg0NeGXut/Im4+AA89ishxVkRfezJVEXEn8EdvWhYLfV7lqNy1KP2eorBYAod3h5An155k4Pvu7+kMxBCVhczI2QgcZoMlxhxJEism591J2ni9qGmOUsYmCTj0O5CQdhwS8a9YzMUzKASL939hv+XwrWsiNt8CN+T1vccCi1+JlgTMhajPxGe+CzjcfyCpRnvPJUepWoBJms4elO/RHPd+O4Iehzb3WI3v3C0+vODDCPw3G4FE2QebBhoyja7Nlxt7cTq2r1+e29X41tu1mjxkIazPKh8Zf5IFSHp+hYtXgHcMJqA148AXgvZUpQHry5M/7U+qQAGcwdl8fTWyL375KzIN4baqZNE1VBkDoeUztyjzOtgyKhAyg4E6Igh2Jl0ZHQipeBCHfHHIxD2U+yJeRnYjD49Cn8hFoNF6Ce07/Lxar+12PLaLq2tWecFGgJMqWYou8B7HUgRSUeKJFmkk6mqtQkAX1TcxxgRySDQ+p9XeisqWciRKGJ8IzIp7ToxMtaTQHRR8k4IZoHt0MJCHvUvp4PuuXcdqITs0Q/tQYCveL1hTEfCpxcifQWibwFjHAVq8Dkw9ALNPHgI4PLHj4ZDj/ctnL5V0N3f2+acf2bc++cgG0JVCSz00COsdgUO0Kleriuc6dKjkkgkAd0kmGsYELDMwCqFVSKBrsyWACOCwY1t7cDxgkKz7hXmPnH2ramv1Ro7fjWZN4BA6fwyw8TcT6AAO4RyIZBWu4mtbV9KiHPQbdtRX8A3gkBV0Bw6l66MAQo0u7lIMIDK1Kju05Gy4dFKnQACtizC/cGZsBMuhpwkMgbpHAOeaBE8ZzB8megEcAuJE0uLaYAzYIiF2li8jC7bdCoybL5Z2eXlrN1c3Np1O+TwA6NW7NROQNgXdqRxH9uflaGGvbsdqnVzNrd82ewTtwMcP7NHDoZ2cDGwxGdGsYXJ1ZaObGxrWkNWDBIAOygLRxeTBZ+2sgWTe1wkYgDBvYYJPhpYQDhiHNMCi9HZrVmzxzPF7rt/IOQCQcr2hnhnmEfax73znu/Y3P/obMmJX87md3szt5dmFvXr1ws5OX9vo9saWFUAWjJ+36Du7WGvLC6gRgzkwxlUqW9C7IUYJHHIDCn5GsHN8Y+IvK4UC2KW5pdZyjg00KjsdirlvK1TpM6MvmEahVScYOW14krVJjEO04gI47NkugEMWI7ILMX+V1uDBNvaShAOHu5E0DvkZdDrW2lPEqmQ9cekojo/7UrLB9YxWwM6QwGGj27MayXm0OEVSzC2yMINiQi9Goqec3Ct34wtnHAZwiPUCay4Bh3VLwJCAQwcPnWmgPdulBqhx+NCBQ7RxO3AIdoQnVGDzRjyb4++s9UcwPjQOsZ5nt7Z99dya87HZFhqfWxq8YG66t24BqsGoAIUsAYc07GF7dtc2vROzk49kAAIGLdYLO/YBKpi1bWm7zdKTeW9XpDEA5huAQxlP8OynnIgXoDxhD3BFHAOd2Xdy8JjaTkQAIKgxkLN80Bz2VgiAbziYF2wonvP+bHPBUEUfslqdwY7zVwUetCO3CYb0IXEBYLAN1+QuGYUADFvdHg2hwOYkQ32zoczAaDq3m/GErcjTxVyMcHw42JyQaWDbvLMnD7SKI9aQVpsKZfyi0gNcLuP7RbEt9oVDsIpTuUie3iNavAN47f1OmoV33le/FzDOwQdFHuTXkr0R9luYBRw6+7e8boIBReKaWn3xkaD60kLI2+FVaoK5mW0XtltObHfz2hqjK8WMx48IHDabx+yY2QE4pNlPkxrCrV3b6gPgsFm3bQsgzYFDXZozb1jcbatVGcZV1DgMB9z0YArgsBgbyhiohVJVZUgoADSE1mnX9S0Rl+HsdTDSGUtK8F0vD+2DYN37/sczOjQCqeOm+E9dHIrPWJiPsY5gJAAE/u0ge8gAOOjPuLnVkNYn2/gROyrGb3uxDLqTbHHEI+D5pCIKRy2K31Gow3lJDXI37irM20qTPu4dDn8qBlaBk93RaZ1rftIgJYEx++cc42Swo4s+SMXE6CxQgRGxwg5fAAyrSi3IKCRSn9CZptG6T4a5s8nTOVzsRmlDi/lbMEfzIGuppzn+Hgt17yX/dYHDQ1+Le68u1us9e1B6/eFe5GduAITJQZlzLwp60s3OEzKwljyeavny/w4X8Si7pM6IIL6IDUoGPVmHd4HDO/fHGKMo0CrdycxCz6v0EA+AQ3+zlMs6GBdVrGg9TpCWFw2FeieGXb6k+Kx79vV37fUpTy1alYVfO+uQOY+AVzKWvZAcbE3u8Pd97rkzDhM4zhe+jw7h3ZbjYPmlD4rKdukQJ0Xpd/zZP1zeDzR0Pa4CvHxf4PD+c9av4Z5rjQRe95mBQ4HRETXGZL//VmPyvItH+c1CgHeN64effxiBbzYCTPi9grNcmz19fmPPX13bzWRs63rFdsFWo0OAha69ZB0KzCoTFhzcXB3ObiLA5q7KUSGk4xpdIrH2AIopUGZXVAM6Qz22dF7e3NhPf/oze/bsBVk8AAqw6YLhhYSXICEDDP1+AJAsbJPp5clMsfDvAorlhhlB2D47sRxJx7ecdSRgBtcEYAkBCpgJAQDOZnObzmc2mYOZMGW7E/TNUOkFGw4ti9GykSQbXHeFe7xX8RC8JfaEX0x8RtqdQzOQz1Hjj0AOnyXgMLeg6jxR6xEYQGIcOrsQ7dOsQhctNDpVZArhukepJRn7vJsgkEnE31Vkis9AcMnPciBXdAEBY/xewULIDtECswI4HPZ7fM5fPjsDvYVGf9/6/GP77KMnFLVHIA39QbjUzlYbGm/geQDMwRf0MNV4L+OSNhLHZtuOBgIdqcO0g+FJx44HfVb4Hw7RmqdrD9AI06+q1AarVn2064L1KuCw7e3LEasz4CbYC71JsOIEiA96DRsCOGTLEVrbkYKLcSjnQbCQxAzc0uncMRe2yGPsikC1AA/LxBABu/Q1dVrHfOEz8rUOsAGrp9/tuAPdvoYL7x2Jic8n4j5JhsClBQD6crIajV/Qhj8aTez87Myur6+tWq74+UwMmGSvrT/oMSRHMI17henM+c3Enp1f2brZss8+e2Df+uSJPXnwwI4GPRv2+7ZeLe3i9MzQUja5urabqzNbbxfci4JpGIkB1hX2KTy39kaAH0yIYMCCOVJtKt+/WmRPwJ25iSTMg6OayaErFLmmjmrblca0gTbFrT3++BP7qx/9M/uj7/+ZTcdzuzy7sL/7xZf2q2fP7ebqwpaziZJHzAs8ty1cpgXYhqZSbgH2+rnHlFzmqujk2Pyergj+2BP7vR2fgJYXffF3C3sn5pHcqqnpBwAX0gpMpAQiM9IpE1lPooIN4oqkWuPYw5EEk3XYlzkJHJbxGd4q6vQgrXlOIO3J+G/OdIC+1Di8tMZyoWfAduaC3YQ16kx3r9Q4Ey72sLYDh32zPrQW0TINQ4tgRGv/4liFizzulC3AbbbuYTwAgqFoAfbj5uIVr6kJVh91TnG9AJEaBA4Z97uzZuqP48YqMEht/S2zwWMCBrgmAyjOrRHFjygAOejLcNlbgDKJS/sugABIAgBsH9/Y7vSltaDtVq+UmGNfxrDRIQVt8LxRJtgwjaIRh+8b3HPBMO6f2G7wQMW0HVqOUQzAPqXOmtZuads1rIDUIhipPRXQmMCBBSWNYrLpCsZJACEx3pzrRfu75mkR8bLgAMZhARwyYcQzC86rox3QJsN6cnggTE5CSiGKgtz33NleYCEAJ8UdYCOCaQtX+G4LsUTf2h2AhZCz6FPrDWcvNJRRmLu8vGbHAFiGKxROca5Ruw2OttwUER5xPyd44oU8xCBR6IvzGJ8r+RZvveZwAjSUnELWZtvPCO4F/d4GHPrPwsBH28SbErLQu1NO+KY/smw6/ON7TAIX4njS93OBWAUByQeUYEABHKbrCwAVXR2QE8EgaT0hLsF/N5Yjq6dXthudySSo1bX6+CPbff/PrdkYylATX1y8ANIOgUO5Kje3Lduis+AQOOShu2+OklyVfc8VY/yQsuLjA8CSwGEtRjPaqME2xP7Y0t5E/UAk9KE55hIVoVlIRiHWGJl6vu7SGeBtmN763WiKEctODzKwHcAOENvlYFI+Sm1wxBsNFjxR/ARQiJinxwKlNP94DzyzwC6GkZg7Mzexb3bVhgydWnwVbEw6D9vOVtUqxeIE8bzoIx1nzXG63HsnRMQphJPCxIg/11qiq7IzzmM+K6TEe2+tQ6dn4PheRERxES3I64oahQALN6uV1SswTLOYqOobPi8TGJsZcKXOOfOYOJtdcSf2M0HOfoinMzgzHt+4uN74g98BcPimfeWbAodpvfu6F6rtHQB+xscZfd/9pz0luh1ci9rB+4Bp0zxIjEN3ES+NoYp7KgEynuNe9I5LyMBhAe4VhakUcvFZe3t67K/MaXW+iVld7OMBHPINDhCfKLAliup+8bAcnnsBPj9/aY4S8oGFOQoLtqELmhzWA7L1QmwxRmlMrxZR2r7vYIjJGVW+8jLvBw4PQcPDG5Pg9zuWCZ+LI/jvem0ku4q77lbFDj6OItB7k+XNx6GENe+duSnAueuqXB4YbwYPPwCH33yr/PAb/+1HALvDpjardjt7eTaxL3711G5GE+VBLWi7rawPcfTQLPFNOVpnuVUieTnQGQxmYhm4RnWDBd0AEbnNIOjpmtVtu7q6tn//H/8/+82zr22+mDPB7XQ7rA72kaBCBxFJAPQxHKRKQKG3Mh0Ch5mNoKRCsULJOMyHwCHTMB0qDODAyhQ7Gsw4BTTab3CdSAxuxzM7v7y02WLOMwKgJwADXP+gP2B1E6/bPwSiXVLnSjjgkuFE3TZ31yvasJMTqjtHMoBCYkM2FoAytWZFa0hK2KId2du4qDPCigiCTm8dcPF2kgUAlCFBdSF+gh/RulS6ovFwzBU8tT2H1gbuKwvVZxBXTCwkWgjWMScAHD5++MAeHB/RXRnX8NXXZ9bqNKzba9i3P/vEPn78kC2tAGTQeoyxgEA9WiXBHkH76nQ659xFqzLvgXo4areBniENSvzsgAbioNex3aayJydHAukcVJQueYPAIcYWuoZMaxPjEM8eiamcANlhSOAQmocNW+/QDiPGYb/XIHjYYvWvbfWuZVv49YIVhmTXhZPxLpuQlgeo4VpZZcxxgC2ljQOAmtyyfX4H+8WBQzIOwZBxV2W2PPnr9Z7eDsjkWawPgprJ7VDPC+MOA4B607DJaGLPX7ywi7MzWy6XHAcAq0hCpGffsE6vxeeC8L/XQYtgmyzOm8nMFtvaHn/6qT18PLQhngVaCBtNW05n9ur1S7u6uLTZeGKjq2sbj65ss50SIKb+EJMbgYWc++4wvl1WZAsJNNxYtd5YtVkzWcEzxLUBSMYaEfau9qJo7QrpAHx70AXrE7+DtdC1b/3xn9gP/vKfWrMzsJcvzu3pV0/t+cWZjeczJi4M4BrOdFh7uxlmhrdZqcFfAB9zjIhhHGQjAymKsb6/5pNBCYraw/A+rjEbQZc/bwEHLCWwHVWsYg+IUZBAUaHWs017NANMl6WIQDSYQJizlEbwfQIBKfZjgoY9smnIRGy4OUmElKKls1U0iggEowAc3lzZFi7B0L1MwKGuM8dl4R2umFHMVjwntfDuOmqVNtc4JKvHgY4EXnB7E+uS38MB1IFOo4BDjAMY7Da+oDkKWpXhqizWMXQ3cV8CuAjo8SDLjBR9TjhIEmK27dFjtVADMMD+6XsK5p9aivzMcW2/eL6JoYL1SsYhxmNrdnNldnlq7cXMGrs1XcixbzcgR7HBjABg4vzQRtua3T4T+2B6olAEFl2zP7B1Z0hH8tYO0gFqo98QDN1Yc7sgI5WAHwxSNms5OGNNO6ta89XFFdLe4c+mmNPcV4okLrijOquCHS+dYq47P5f5xH0vDKABxiibttiqVKstGYX8fRU02s0OnzMLA66by+tAS7K7H2Mu4nwEy7CF+dOCI7KRWQhW4fV4zNgD4CtYm1iPLLTxOeI8AKtFoOyebFIwtUvGizaVNHcT4wRzCA5e7lyNfSh1QfpkKAG/vaT3MEy8J+EvgcM3ZkB3NBUPc74AtAswP0AEPi5Pnhzs1ZrNpJC94mYCDuPmSjfg/StkQZjGPRRakA4t1jsKrpMLq0dntptdW2NbWaPRs/r4Y7M//jNrN4dWt2FihPdG7QZghYDD3WZu9dlTs0u0Kh8Ah+x2kUmAQG8EqB0yULdgHKJV2XNFPZOCKVhcOuc1yYa+9yI+xN6IPQDgIVhxLvOSjIUiPScTyO+ZrcCASxEjyJRE4+r7N/evLhm00oiLH6lIE47jYkoJwhDpu2XdLuJpMXDVheNHEVjEa+wHeh2L8w6w4bmyk49goXGtREGIDPQAzcn41xfjIQfx8Tb/mb33bJIsS64DPbRIVVXdPZjGQIwRSxhp3P24P34XGAwwAAgqA40kFiPQukuL1BlarB3h992IiqrKxgy4XLPKtrSszgzx4r4r3I8fP4cMfrcsZyzKuKJqac71Lwshc11teApZE4Hzck1P8kACh4GtCoYms1lMp5OYz2axRZCSuo/GBfR4m6PVxbkd8CRbsXlFzbmZ8TddvXVOetNqmGr1VK70Wn94Zvf/L+CQ4+r9W4YcihMSMMyuiw3nf10grG4CwbcaWLP5j+VlCuu3BjJRQCtaoJLeoKO3jZh2saDmtbn1uWMjYzAFQkUToZxHRWJprwhT4guuE5wHXhfW+i5negKHjM2acy7frsyxvUlyCCh8e+v361WFZ0PYiutRDMO6w/y3vIHWlsada6GiJJRrvjDjsDmEVN3bOZSKnlUCom+Dhtp8FGQygDuADubGuVNVPLBiNL7vRwxp5FS1UCm13UNr66Dbg6DYrnlc7rU7oHlpNz7krNNsFnoZt0d6sNMsJQf9bdvt3Ety63v7mushef9ff/h28/EZH0fgviMA51GwbBarbjx5MY0vvnsal7dXsVjNmJQjCJIA+jYGfbSAtWK5gsi/tPoQiCs4IF1FOm8GEMV/a4xPyobEIlQDuKtFGYzGiBfP38R//s9/H09fv4rVemkcSnsN2IZICpC8U6vKlUuZU5gll0wbADjJdPMb7///zhhl3ndof/HGQTbFZiltNjB1insgkhKxKG9ubuLyZhJTtGeS5gNWlpiV1JvC/3sT5/Uwb6iEafE7HLYWxgf4wTHckztQ8pusOLV24xpwI+j0jLZcAiMNw7MRh9aHZYty6g7Z8RMHPgNRB4JIKMHMQWumgEOxKnRjkg1pncTUPcRsQdxup5Bs3ysBgYNFJmIhAIfX7oo5gcMHAg7BBNyut/Hll8+iO+jEaNiN3//xp/HJ2QlZHiTAwJAiIpbbbdxNpwG2J4L9HgL2ACEK2msChLL15uzoiLgBADCCo9S/gqnoND599ECMQJ9w+LwA1pdLAG5wX1Ui325vo0/NLFXtBT7Z6ZtGNnq/JVyAV/0KOAQJDEkCXJVx7Y05ilr/FCAbfmKS7NleipV5dtdVzTzzEpTmva0DnWQcGrjG2AwGg8I4ZPeuTvcSUCBQQwKABDx1+dhG24bj+jTevLmM50+ex/mbczIMkFAzIEELMEFHtW7jtcHsQZJBXUiwCDiF22zH3EBHaQSzmwEZPHcX5/H62dO4u7mMXr8T8/mE/17MZtQgWizxU/qGYBSIeeh/W/NwuVzT+Ga+XNLdFN/QOAQZpVuSwGTcKGDN3La0OXEkOtEbjeLByWn8yU//Vfzo85/EotOJpxdX8fLyLgb9o7h8fRk3d5cxmU9ivlqQhZGrmq1jZvsVnZ5SvHDVG8kTwTWMbZdgThYwMu5JcDe7RZJZ7WhDd46BqWKWcsNWM2rRjYcj3e9WK6YASK6u4vbqkgCSKSZNOx42lP34DCAjmJN4dbYIA3jrReBcgKN8Z6DCQwEOHdlQDE9rnPu+JS5ivojlxXlszl+pVZmTJRkKAOuy4yg7PrwmDRxiTNGCusW8sqMy2I8JHKYcDwGqBDGzrRagaR8OulQb5bhhTm6vXsXq5dNA+3RrNSvAYScAhqo1jy21bj9rmC8lc3ebdCc2R49ojCKmUbcCDmUm1ZiwNuwXLzwtRLM0C3D45lW03ryMzvyWbCx48QBMAyDWWsqRWgxwOTF3hiMyyGGSgnvO+UJH0W0s0TYJQLBmHBKoA1gxD+iTcf2uV9GhEcqGLYs0jDIAQF4zzuKUvUh3UtZzNupOwPOKlrE1ytyKLhxCLKLS6GcAVomMWaW+Z5gb674Yh8moBvDAAiT2FDLBW9GHmQuKZpS9aJMVzgIBnJD7g+ijFbk7oD3WZL5g4eL6dh4Tmi6JoUxnWKL8C4LhbAcla1i6cslyJFvQphLy+fBmh0VIYpgM0nAr12uwnXmaW7vPutBuVSZgzL2i3n8zl6gY4YcYhPcADg8loYV4VT8/132JpfCGBg73mUf1HsEOjGY3kqtylYgX85xEqt4BHILdBmmALWKslQ07ANyrrbh99SI2509jO78iKAjgcDv+NOKP/jS6HcgCbGPbRaEVsReuex2dTedewGFqHIop2IsezVHe1jgUC7Ap/uzkc9TM1Z7FuUHgEG3KIxuR6CzVWGXyjn/LHRlrm22FLAWgtVlxSiNboK6QAs5gBWWbv/NVgeqK/zT/W9Fv+0RiMcQmaamR6Ly+i7XuQl8CbDhQeF6nArPBSDIO8Y0Mwp2+mctiK18ifk/5hnRYVkIgFr5bktOkhKPhmFqrX0xwlCd4InqO5vuiQEc24Uwtx9vpQnq9dqLm3mwzE7LlPTcP2EC8BVe0WwKsS6HNe5VeT4ESTQUVYbmAV+MOvsEEZd7fmfjuXO1/MnB4YA8p1/YhxuEOGcNEhGK8Y6PFtruWyMarOwIMtIOhy4/cAGuFbWumHOeF14cuSVr7YpDa5ZqGeAIOaxAy97/8SWzpHcBhU0/xXlx127yzmENwX3kGgcb9+1721T3wssTc+0SW2tled2KfOb6Dcx0CDrF2BgMB9jZXSmwz+fzvBA7P7aq8C9O9Ddrx43wAxWpcot8D+pUozdNun1lo3dAdtPbA6vEeWDGEDtN+3yI4MhIsrNHykUoXfbn0Ku3y77KQkpeTa6mwI/MjVaDp2weyJ/57BvMjWPju7fLjX35HIyCnEcHd2Q7lgEYU7TYBl9vFKl6+vosvv30ary+ulekj0F3BQRHGEXKBE4tJIDq1Q5gY4AAFywstpdrUmfPU2oWZrGXVpSXdOLTRtltoAevSTOHJ81fxj//Pb+K7x09jtZkL6DETIQ1QyBipWpFSeLzWLmSiXWkcejsQU4QAXLYjN1QervM860ldSO2wFKzWHwnqoNWYrVwYg1XMZlNquU3nSH7bMVnAwKUprGhPEaCXXzxWACKmC2wCnWTsWDfQWnTl82ScwhdJvRpm2417aQaFbO9D4IgKt6jqCgSzLS6BQxjWJMtQrnvyKdNwgBCBQxBtz9DMUizGO8zH6D4L1so2RDINycRUW5/AArcxF4MEtMnAcsABKVyJ2YYubZ2HZ2fUOATjEmYnX3z9OMZHcLUE4/DT+PTBGbXpEMjB8XO2XMb1dM5EUK3yArVp5uO2diSWfX635JZJ1qvHwbqV6+UsPnkA4BA6Xo1bND7rciEtHAKHXFsChPt9VP41gUhUYAcbwDbNXwCaMnxb0ZlwNIC2mPUpeeYmXNfo1eVhrrtQC4XvneK71TBPrzRgaBLQ+mHUx3QgxiSaAYmCnlLqMg7Sg6YbnZWllYl1O7ubxe3NRczu7mKzWsSXv/4yvvinr9iaj2uVe6g0OWEY1OtCT7If49Gx9MX6fTI0ub573RgfHcf45JjzaQHtqrXMTrC2BgOwRxdxfnHOeXEMwJeMUqy7WczmU7Yh4ed8PiPLYD6HQc4s1rNlLOeLmPH305gv1IJJTaO1jVTQzmzpAAZX2NPo0Ix9TCZOxydn8W/+j/8zTh88jPPru3j+5jxeXVzSNRmJ5ee/96N4/eJ5XFycx3Q+4diStVlaNN16kqAC6zByAhT+L12qDZPBLtm9AL9o8pC6gNYoZBKIcQOYDPYV2lid4Kt1VHMo93vmrptlDAfj+MmPfxLHx6cxmy/i9csX8f03X8XFi6fRoX6XTSyquClbfBWHeXOkczQKz6Dbgm3Yj+1ArEMYbwD0RNtrkSIgaGf2cx/sTjaqK9lazWKBAtGbFxHYO8k4lNsoQQI+rtE4dOhcAujUS43BMLZDmLSY1QPHUMeyGgtHWwlwsUgh0xE5i0qrF2O1vnkZm1fPo3VxHu35lAxDgmjg4SDJMPghtmdGcQ0jkns32hEB1g0ekPWHVkUyMQ06mpfBqnhN3qLJCNv29JkJBtihur1YkpkZVy+is5wQZABoCACh0x5Ed9OOVacXG7wfGaA93h+wSrncRoZSAAAgAElEQVRjgDnIcwjn2YzXt57PuZelwQLfn5veWo7pMJhKzaj1iuCDGGA2qFm3yZp2Dcv3rCElqO29SSoE4DZsDrF+9FosHInzHj1o1uGM6fSl4+uiIdr+Z9ASxt5OYFByDKkx26ZmbSfOAPRnW3J/QM1CfG/a/Ziv1ywg3M6XcTOHc7t0T1FkIIM/y0VmvrBdk4UigQXp1il8U78z1rlDo8jlIkZi6uVmu53GJGMwjEESgxvTsYIpNf9w8VCA5j4z50DMuHNUWDBpL/F4Hx5QAiJe7rsYh9wcvDTzDRWoZEilooQZfeWX2gObltE0Z/LLpaC/YwgWX6i6MI/tqydcB2AQkuTb6sZ69CDiT/5tdAJGRA1wyOKcGYeb+W1snzfmKGxVRvwCcJLt/ZIuYbyMHwAOsb8x6YbWIACywtOpBjwrEznX9VhdHMyi+tHmWhxwf8/9KPdV7azeXxXsad1TpmBk7CrZgdbts4yIwLd1dGBqhHiK8jRaF9BFNrdLn6sCeWVmJ2IOv72X9Qja7gKiijBNMKTmtQBhFpfzaPNopNmThlExhYzWBFQynmTd2UXNol6bf0/7bOny0hQwAHpKYx3txjjTwSyEPi+YoCziG7nUumsmfgXRNNN0n/B0YBFoaee5UcKq+ghqMIaMqXMM9pbiPlLyAb5U9ey3ntngM4fgl/yw71/U5fWb7hXtyVyxnBd767kez7LEFWNkzFiYsHZJZhs+c4907MYeqLNfr597hOe9ZwrPxPx37nMpkeGYW63iuXc4luKZaddr5lmKQekSbjComQuOixuI0p89h8bXUJHWdIw17Ny8/nyGVoyzphK7+H0qvIujbD3wHL9m16zORhocNt1xXEeUGbIYNffR1J71J2Mbvfcg/kp7MM5yOZFrjPL+JusQeaE0S8X6J+CKvOiNgcMDR8vOJH0f4JwPBDjwwa8d4LDSEcye8g++QPOADB/LLX3HRR5cR/UhSYFXr3s/eO8M3dsdvOUZUdgpyBmYOPQxPqRn2EzNHzAIHx/6cQT+WSOg4AWJnPYTrEU7sWHT2XYYPD+/uI2nz9/Es5evqONDYXlWCCSmSm2Sdp9JDXMt7jgSHZZml5gfCFiyyJPAoTY8AWcFYG+tCTQiWEfSM5+v4/GTF/HLX38RL1+8pk5dqwNGl8C1+puv4+RNQKZZbwkK+idZENXftO+/rV8Isw1vtW6rlWEFqplst6Aclj+X2zToTopq52LOdqab22syDefLeXQHvVhsOrECcJgtg4cYBG61KsyxBNiYNAtkBKtTxiUO2kqu0jhYS1NLjCa+lnXx8Hxqw4CNYsp+uteRMcjgFMYhMkdhKxC+8G+CP9JZZIPMViAfBOObuEyHEdvkqM3nthSwEnnwdOQImJ/TwCHARwTEeH2CSmSs2BkbjFIkf62gq/LD07MYdHsxmUzi119/K3fkdsTnv/dZfPbwQbTRMwMgr9ePyWIRV3ezmEOonswtzEe7f4P1AvZJr3EHHHQRjIohS/AZiT1YfmhVPj2l6yJrmUzkqawkt731hkkrkwgwSbudGAx61u1cE0BksAvCgoEKNOeyPX25iH4XwFmPCbIOcZgWHKhI7wSjzaly6Mzar0LWc53hTIkDc06ibQh3diPQk6YZaGW1oYANB7hetkuODWIxaBhObm9jOZ1FN9YEXnvtbfynv/sv8R//09/T/IeM5DJvBThDkxTgITX2mI+JBYsDudPtxejoKIajEc2ENksFfJgn/UE/jo+PY7ZYxt3tbZycnMTZ2VmMoHvZhsu1mAZiGurf0jNaxGIxj9ndBUHEBYDD6SQWiynXLN0U8ZPgpNqbmZTAYZjsEjktYlxxb0bjo/j8j/80Wr1BfP/8VTx7/YZmTRjW4WAQD8+O4+bqksAlgIhs/S6txlk08P6DeUOHTppRSYsUgNkaYvmdHtlQWxjw9ADWuxWNDGGwp7oFOCQz2FIJ5Z6naZGTUcyXbhczuBsPH34Sg/6Y43NzfRGXz5/E9NXz6KyXsQUTzaAOO3V2cIsUIEe7WprjdGJLpqH0Dbc99HIPlCgwYVZbMv5JvVXcz16faz433DXu2ZsXsXr93MCh2o+5F2XwDRZCYaE0h6D2Ogvv4/0JHILVAxOCBjgsCU2yGLKghYMMbEMzHMVsiVhev4jtqxfRubiI9nwSGxS50C6MHQ6AqPphi86irkiJimJ1az8CRB2cRZttymrhlpGAHyvr1+JOT4aSTRCyhVfntRZve70UM/P6TXTWYEIC0MQmA5BySFYhWqKh77jhe2F9Ya/FGoYWCUxN5NXeaaOA0QeFmuufztEpmk5AF3IMMBpQqzIARqwXpmCmcTKpsfSazlUfToIVzcIRIMI8z63JBEQMpOVhgntJB1YDFHhn6BwDdBWmhmuO6Az6sYIWIVqM8U3pgIZVT8ZhpxNHXbEKO5ifHZzHEZPFKibLFX9C63SGb+gLWpuwBht0IzMusHzBjk5wtQsbbKr3ZZ37+k3NcoF0QQJl2tGt5Uj0pQKf9nOcgi7vvMs7I8KGkHGPoPG9IEOd1B84o8p17jPvDAokA6aAhl6vxTgm9csa9p5Y7WJeClhV8dFi2dHZzGPz8vtoXb1i4UHAYSfWo7OIf/3vorUdBcjB247NUaJH4JCuygQOv454DY3DebQ3AA5RNLA6HfGMLLC2CLyjzY8t0+ulwcB0BK6MUjhVBIaogIrHmjPHPbpHoB6FFbHPk21loKYwzZWksiiTQR/2Di6g2pxTrCY5hEv3kXIiqe1tuRSZF1Vt054ONLJjbOPdiK33GnfxrxtgJoFHXk7N2iusxeqTex8g9kmpjgoCMhM+pQqaFmbEutLdpYSKARI5SKO1UoWM9WzKM3qNwvACgKEYVGpt8TU7zuXH/BCwXs/7Q2vgPmBILq97AnX1arwPjHJo9RYm3AHAo/nb292i73stkRAMQiXBJMew+rlDLkZMk8Ch9/5kujOHwJyvfhKQNKt151pKhUX3rDFytMYz/47PIzZuowvtwmyChYLBNZE5HwC8aTbn58v3JYGivneWxCjXldtsxaLkMCSOnJWiihi2AxzuGa4Ij02gVLuECoM8IarhKAhjkyt77ZcYn1U6n00o6Pu9irZ8hZsnQCiij85nSlJVuXEaCW9Q1MhzOZtw7gMcfqhtOD/dbwMc3qdfe3+C27905xC+x3Hox+8+suwF78E+G66NAwbtQjXjtTCW9q/jvqDh/nS57+f5+LiPI/DDRkAVfwWxakOi4DLYLVuYPWzj2Zvr+O7Zqzi/vCKDBpvHCoCM2xUAnKG1drUFewiJKwIjB1jc9AA6iDUARhCMI6SP8vaVkhXomhOEyBfriMlkGY+fPI8vvvw6njx5phZogoMKjtieV7skG0xstLJ2wcAEBxNUVEuEq0WFadhs1gkcsh2DDrzQlIGuI5xgwbIQe0EkMzkZI/lFpRMsw8ury7i9vSFrYYOgs9OO1QZOusnIbFoOC0ho3ROOHk1CUhtEgro89qwTg+vJnMy1M46gGP0pxi+wMWMl6WfpEAYoIcahjGSY1uHQkvCcdMLIanIw68OWlWEkcA6JIeyOlrgmRu4w0CNAaLMDitKDwQOtJtwnV4GVKOrAIgAJExkEugQOlfwxAGYgjM+7ocYhwEMAbdPJXfzyy6/j6GjM+fX5jz+LT87O6Ga5Xq6i2+vL+XK+ZIu22sPcvk4WDzwqWnwtuPpiDgM47HUMHBIoV0KwWs7JdJR2EuuWTHoLmIykGkCPWWWo5olx2OgeUnQcrbmcq2hVljA4KuRoaYYhiRamqn+p7bW/YnK+7LcjHAwCq+CVKUwVrOSfEsjWelUrFUA9atxh/lsTLJMEvg8cCZdwIJyxTRguj/1WizqEGENgKj/72V/FX/3i38f17S0/C8x/BB1ULYVs1d8Q0NNYuasPmpZsn21zDbW3/eghyeJa1N8AwuN6T49PYjQaSaOpi33KzpKow1JHVIxBAoFrzIW7WK8EJhIwBLC4WsR6IWCRjGqySKyLCNCPxRC9hiQEJDeAdtMpWEqTecyXSGZzzaDhUYBzl2w7tLWbaWHgETeDBkpZQGF2iGsGq1VsK7T9bshO6UWHwKHMLVqUCMg2V7mkp5GJmMG6d9rfc3fNlhbvfb0tW/e7GFfu13AHX8R2chOr1y+jtZzrM9o5vZ5fwlAymUQSKq0caQSCVSeG2y5wKEZJshfwbOxjZJoSONRegLUG4HD9RsAhj4x0VU5RmiqRyV17p1UI6xbvP4C7M9qC3wEcVkmL2uM70eph3AFmq/CB119fv4jNy+fRBnC4mMamvYk156uAPhkbSN5AyUJCrCrIgVVB05jOIGJ0KhYmjFG4x+LhfhaMo8A8kFWqXHWzra6SpUgQLmIZ2/PXETc3UE9kmzU+9wafHQxDsI3wvvQzAIipPZDFAYIMcmulvmi3HUMCIhu27y43ANNSekOCx2I/Bt3Cpze3sZ7PxCQ2IIyfeG3or2nuZXKU6UoDGjTgj5ktPgsEDOnxa7MRE+jA+gNLS+ca5m47BqNRtIZjnheDdpfgYa8NoxN8dmi24ayDDqKYrwBIFutNTGfLuJnOYgqpAjK1lMTi7wrvnWjnuFt7sSGqNvGC8zg9r3yOGmAz7qK0oYDbenzKQ0kdkgkkMbMEDd/R0ngQODwcCdZnxaGC0lvP2smF9hOj+v/rBLd6FW0QHsd8fDpj+y9Mdqv9qRxIBt/SZITD6Ncg47DSHCQFDK2r89gCOLx+I+CQXSDdWI8r4BA1QLQq06QEhZclZUEAHMYzMA6fRGszlzkK4llqCFaflcCC9vwW9ji1C4ghblkZrMsEt3jSVfcIzs/6KJhjYCBD0kFFFqxTGcUAWMG/FTNpv0wwIbtCTHbB56bZT11Il7EJvsW+0hzm5/A6J2EZLM1y68xWtEEW40wXKLX9QLIi93oxfQtwmKzsZItZToXrwdtgkdIwaZIGf7lOvFMmq63IBnH+q3CB71JoMPMfRbw1ZEZubngfuE+m/i/XV9OCXIoTe/eyzNZ6Hf0ugcNyRt4/O/tfFTgUmLW3nj1WO9echSCmIWY2IBLi+QA99GQber5bf32nQFMYhU2MkV1RRt69HyRw6EpVAdLdIp5JScoHpFCs9+cCzpX92sx3fFQtgF29+SLZs1f4yeOe27rzJd9yXUIyDpUXVyPp4yKRR58R+8Bh9f/QZBdmKiCU9brUpvc9KuzFBDXdqcan8UPl+WNuoTu/eIZbbx7FUDIZsS+REeRzCuvqXsBhvtGBub+Did5nxh9gHB7SJrzPMkvg8IeCjocKBm8Dh7sHo8JuiUA3X/r0+7+rLeV/CGBYzb37fPyPj/k4Av/sESBIBFHvIl6uhBhVVIB2r17fxLdPX8Tz12/I6gHYBeZLARZAaACLMMAiAsAhMITACJ0KFWDJnECGDGyXoCMt9ny1y2aQoOsA96VDFsB83Yovv/o+fvnr38SLly9V/bf5RC2kv8MUpEuiwCq0UGdr3j6bsICNUsDYYRvWA0q9MG8M+Zw0I8HKh2A+jTKS5t0RMAIQ5er6Oq5ursnEojMnhPbNSkzgrwZ/dgCgrE/TRTS1LMT0U9CpPQjV9Dz/SuKcRzv/JvCwtB241YDAIa6dBzgOIQSeAkUZnvmwV9AqXUNR1cUGTA4NGtOQhiIpBXsxD0M8B056DHzNKiRYB+Cv16dwf2vlZg/iF3ptJKpgkhFoRuBLkA2vD8BEzD2M9YOT43h4ehy9Xjumd3fxqy++iQcPH8RoNIjPPnkUx+NRrGYLtqkIhIYJhrSptF9b0ytBPAB8BThsxYCOyNapSTAA+lbzeZydHpOho9hAYC6AVLLJ2GIPN0SxJMQ47BM0x52zrGNhqgKUmzuQAcgJ4BAajgqMxM5h0rCfHBZWhk+MbCHdz+2qydxUJRugnPcrWRyeV5IYUDICIFXmGDA+kO6gqvhul1xv4u72msDBqNeO0/Ewxj0A5wsCoRidP/vzv4y/+sXf0HkUawDMAK0DacEliItLn02n0oN0uyO0m3Dvl2wXRgIHFp7WgFrhO2ob3kBGb0gmFF4P7YrgJ3Dd85IbMxEl6Jto9SCDoL9RJoDsolVhFAK4W2/wDQF1C7djL3MbzBo6cgAhASxGK6ZTaDgarLPzOP4CpiNBWIBGawGH0gIViI08B63V2DcwnwDA46YA1OT9Z+ss2IZiHAo4lBED25YB2JuJRz073y+1OwukTL1R5o2F8aRkfU0dMOkKcRxQPNqso7ucxRIg2XwmtuFOtSdlHTLsNsDDTjIEpQIOmQynozKSY+w3NOnQhNW0RkFFLf0CPlXoIHB4/jLWb55Fay5DHSTVTLYbg0LnMcwSdT/dvpqB9A5w2D/ieDnSLuBOocJbwgGgLDYAOJBi74QGJNbB+uIZgcPW1SUNWwAcbnDWoeiiak1pISLHkBtv7pZI/A0SoII/OhZgALfPBGWdmLe3MB9xWzLuT2JPNJ6q9OyScdFaxub6OmI+Jxu3PRrTDGYLp15eHyFh3ddox6jfpxwD5segB6d6nMlaA4NOL/pw1EZRYL2Ku9k0ZivorKrFcQvgkOSnVlxdnMflm9exgUMq91QzRvlu+m83Ns+NSrMSHwt6YdzrSteBSmBiXmiDykKfClsGV81YxRiPx6M4OTuN9gCayp3ow7iii/kEhq7ZLWaSXG/bMV1AymDOtmS4RcNYIdvW3tIc8+AfyjH24/6CeeW+y9ihThhN49r5ex1xaE+o8Bk/PSGad4R7WRUsr5ur4f7hYTkf3gJWEkDNSXjgNbn8EiR/1zUm08ltjxnHaDL5+cqyNDn2gcNEobyf+TECplRsaW9msXn1OFo3byJW84ZxOH5AxmF7C41DMw7ZVYOYZ86WegKHz7+NOAfjEFq3AA5V4CyQp5N3rm0Ah1i/PH+W0h2kYYtrHwUMqzVKXawn01BMcu2T+IbrO/Zz7DsojsHEKaVoE7wUSYVDDQ1lG5dJpxBdFKlrjXNKF0DQzeBnnnPJDpSJkF5Px7GKcIURaeCQBTecjy5slM9I9qKNSHyt5cz1nND90T2t4RJpg6ZJW/IxdwOYFjpzfPYjlsvYhAW85TLWC53X2wVYnC6I55niYoX+F23T75ifBp3LrN3//3o9vHPdfmCdHXqN9zzlPjDKoaf/SzMOdS8/DBwK4slWKPxMEoNimBbOQbh946cZtGSg7oCQud80DNcCHJYKjVnuXKMJHAq0135m4Dhf2x1yep9K49Dzk6+fbdl5QFnGKef8Dvrj5yVDsDkjzJz3TWL8REakCBslanJhrDDPcm2nqu8uuOZXc6Elb4V1GPWq/o/X1ZBMeD/Y1ZWgoeM3SnYMBMi7YKtCn40q/WFb7Q11VGGa1ENO0L1nq3LDZtmdrm8dpvXG8q6FsQccqsWhHqH7H3aoLr7vS8ya/dc+/H67j9o9JLnBcSO0e1XewgPXrcCu0vy4/8fZIab+gKd9fOjHEfjBI8CUkoCewnSyYZDFdrvx5moZX337LJ69fBmz1YLgEf6GwAKgnVg3MPNosR1PjKsFN2yy8Fjhd5sBN2ll+2zrRdsb4SYAjNKQS7UVgH296MV0uY4vvnkcf//f/yFen184wSAMqdYLsGP22pApql8ZoRQdxdxQq1bkbP88BCgqztDBI2KMXpeVF+sQEkRhC66CEmqfURNmG5eXV3FzfRMTJFxolUTLhBNvsnkMuqQGpM7XLEBo005HuAQN4bib7XdMLAyI0F2wZJUlqjGt3IYwCRa6+qfPhvNaLAy1MaPy3JVmVGpNkXFo4JKuhUpe8NjcBckEMXCIBC3RAIwXgEOyGekiLECXAvSDQczZsumDLtvHMW96PbLGkLRKzF5mIkwCnQiisnx2Mo4Hp2OCe5PJXXz17fP49EefxnA4IGgIFg0CS7bCDsdxN7mTfo532GSsygxFhhxsVQbL0aAhXgOMU4GvAgOhkffg9Ihs0wQmMJNx91PjkO6XDlDIXhwCVAUQgNZ2zPnGEKQwDtFwh9ZAgpcAjty2pnKnAqC902GfMaKg6j3IYRX0FpC5Ag3556KtKDddXAtMD0isYzaBJAmMNATx65jf3cZ4MIijUY+t3XC1lDObQIHVch1/9n//LH7x138TdwQOe2zzBRtVgJ/GF2OGxTSbTOmUzXSbII6KDZAtIOi4ARNwwefTBbvTlQnKAqLtbn3mvWy6kbAnFTDUraj4qIuV2u5T7zSdsnGfoJ8otiGYVgj4cEsAFCqZZSdpujRD8w3t9WsAwwAywcJEA6XasZYYE+xNYEYCvHZ7HfdTisRvYjZbUAYC/17SkhKPBTMTn7tiFgIIQcLVHVvrsMdAfMO2H0sSpFYpjBu2AHywLFVgQIFA+bhbUqAPtd5yXQJAITi7WUZrvYwuWKSvXsQQzEt4P3QViKo1zvuV9/VkhhWWVgKH0NQDeEgDkB6TBToPFxYCMxECZwxIAYz6WtmqfP4i1ufPK+AQLVAC65v8RXPeXbL8tyrqBtj6MEdBq7K/keyrRO99WYkN2nYB7DJ+w97TR5Kjdmo8HGD0+vX3sX71IlrX19FazWPThkMrduEeBV/JKqcWIIBr6zyR4WfGD1uVpfe4HQHEfBs4VFLfYuszGXt0d5dhAs6Boo/G61d6QHMNtLaDmQ22IQBWAHwwwWq3Y0iGwiIGvQ4lHj47exAPjo60tin0j3NJAHnHRhdg1d9ObuPq7pbAofSCO2T4QA4AZyBAw/PXz2OzXBC0wFoBKL+E0yxbvLT/l3ljMLD5f+AfDdgigDtj+ia2h2szzx0XtiBnwDXKwkM3Hjz8ND770Y+iCyYu5hD0a8nSbcdiu43pah2T5TJm0CzcwPF9LRMyTgOz6inZkpqXFUuMk+td7X0JjDpRy0Sw2msLcMiF6M+0UwhKwHuP2WiNRwnF4UY3OUWd0+wwbDORvUc6lWSN+vlvgYdOQJvg8sD5wrbR+g0Pn0HSXtwLUxPw5NAYYMiKQgKH2nz1xHw+k2WsS7C7fc8IHKpVOW5eR7ArAPs7HMwfRPxv/84ahzBmQ3synt+L9XZOc5TNDK3KCRyiVblL4BAsQow/U2sXkqmxiVZlSEVQ43DJOFoSI75UPqe6bA4RAq1htPr98k39V2qOuhCEAgVY/yjqs9IjwD/bpGlqArOfNpi1KCroXViiNRsWZ0tmsCiastPC8id6rM563LfsIFi786EYAfs1CSq4C4HAoW8156C1t9Ocr8C+jjH5Ni4EER8yZIJ5BukN3R8VaMUmts6aY+QAMLhYsYABozMAhiwCYvxRaGM7Mo6VHn/HfL/05WSB0YBU7vdvAeOuntZrtn7MR+BQ52RqlDC42wMPPXbE53IrSMdsM9kEEKKIozhAoCE9uhlPAZzi/cvWcs/gNDcpW6bBbG3eMshJWR+5Iaa0QRMX8PA02ChDFQOH3NtzQuvfaVrC+c3n6MMJVGxIG/k7LaWGDay9Wd+ZX1IUzJrV+bd8Hv9W8r8GmM1VrRArC2752qqcSt7HzHyuDXfikamM8ZWsFWMSEmqa+yPzPDwf9mSNtiEWYubRyF+Qu4x6EeNhN47Gozg+OYrRqA/GISPV9341NaJmEA8+4Z7AYTloGLt98O3Ljdt/z7pV+UOfIbfwd4GUmj67AYKOelxk/n63Lbl+zx20ed8x5x4Xd4+z/h6v8vEhH0fgfiOABFZShQqg00Tj/GYVv/n6STx9CaYhWgdlfkAnUIuysooJ0fzWVkwRtueqFVCmB9Ypc6zXgBqqTgqQcbsUxWBzh0FisonHT1/EL/7Df2TrHxk3TKQXgTaPIYGFpFOn0P6BtuV8fW/MCqze/s4DoP7bPnBY2kWtrVJeqxwR0Jdfx+XtDY0a7u7uqOUmdp6qOXj9ZBrWRig1aKgNO3UZleDX7EQ8NhmVvMs8cWtWh3WR3DJGnbNsP3ZrJKtOPGDQ7mk2BpM8JTW83pJU2/GVxgwOyZi8SeNQYCmYgpgDPdPn5bIHP24dVhbjJqtoEKPxKO6g90bbsqZdVWzUbpwcHYv5ysBDwQGYI6iq95Bob1dxenJE8BDEIJhfnN/IMReJ9qOHZ/Hg+Jj6WwD6+sMRK/vSpRSIm2AR5RbZqieHTYw925YBHkLj0IAvAhwE8tDEOzs+Kg7YGXRgvkgTD4QBgEcIttd0TmYLJlk/NmKxRBE9hgCwmgWJ9nYyB2gy0xSuFK81sGENEO4njfcBDnOe8147QCeZq2KU4WODPYwxYWCGcQMogCTJemgA2o4H0DLDupfDJUEMA1gbuEduWvHn/9efxS/+8q9ojoKxWUCwHBqd3C80xmwl7LaprwdNSGjlFTY0xggu2MMB2Xvz+VyGCAA1u12Ck2Br4gvabLhmuJ1KX9WtFrx+fCa350NrMcReFCM2xfkRuMIIwY6dLjwKyESr+tIaWwrkGHChpVNIiATbrVGDFk/sAQDcYfKygbMjTCiwB0GygOtIkNKCoKGbv2jNu5YjNEFSMaLweAH7HRl9sEVZrcoYeURxK7PUiC9hPaLtv2j0uIW2gMUKktGSz3mI1n5MYG4pq2hPJ7F+DbMNaS2mzJrmWKUd689Ohq2Tdbkq92NL4BBtwliDSBY6sUoGc+4xGEhWvsEw7lkTNWK7nJFxuDl/Fi1q6InBTKCg0ohjspEMRB993L+z/RHAIUDDwThagyO1CicTzpIMdDlk567ZbAZr2Z6TexT2tGdfxxrt23e3BFcJHMKIA3cd+Sz+HwE9Eu1sFWfbohJuOkpnq/LRMYHDlsdFH8kMUQuMMdlwkY37NmtwFNbld5rMwOuY+sSWdODnX8FzdRsPev04Hfbixz9+RDf6o8EwhgCgiUmAVbjQPKVpQoc6olcXlzGFYRDOMHZOwnUY7KpNzCfTmN6iJRpA/3XcXL2JzWoSgz5MzKYsjIi5hA9sjhGZuGL2Yh0p0SOqwPhDZ5m+CW6bca1ClQD2gZYAACAASURBVM4AFKmW1NYFxtKmlABeB27dJw8+i89+/JM4OXlAl3QY/AAonMIJGS7RgfNIBR6nk2K5k6nmwt9Se4RaRdUVwctKdktdoNsp9DWRu9iu/kqgL1vUFGg0wZmqd4V9UpLxwjgUYFMQIL/efv7yzwUOD6Vdb58fh7KSKl8rDKEPPC7HMYemrFO5Tjc0OoHNGvN3tCrz7Q14cbzNFkXLOgpLr76PbQEObY7CVuX/PdppjtLZFOBwsxW7UMBh06rc2XRjReAQwLoSdJFcNI8JTrO7wG7HaVrEdeX7CnAE65uGVphXrYjjs2gNB9EBUEjzJdmN7GSe6GhYLWyi1qb5R2ppM+G3diZeEucki3nV2mJ86TON89+s+nJ/ee67cOfCPkwIsziugq3B2aLfad24nDgpH0ADGd1QYUpa36mdTKkHFuwcd1lqCNxnLW0BPYgt2HqMfRVFNRTcoEnNf1uzkABoAyDzUrgfmulcr7XysJyve2vv0HrM330EDqsupXRMP9DW8r5CdQKG/Jkt+PiJLicBh7muNHcUwyX4mwWX4lDOLqk0e9PNLWY7Nj9pHpuSH7nhJHC4C/w1m7GBwYrN74vRmVSRO3INvbUP14D6IeDQBb4aOCScX5HbhMXr2iEzI7DStL1SFEIRUQUTnR/NEUKoCjkX9xqwqR00MFxQDsLWZuYiFmCh+ZgKp51eK/rDDju3Tk5GcXYK+Z9hPDoZxdFwwFwGUkDEJC9mCDM//PUuwG3nmfcADgUaZiq06+a0EwDusfkOHU17D3nHh7A48zs/oqJOXVezfSfLsgDSO8ye5mpqwDDLMR/bkz88nz4+4v/bEWCLrgEK6tVtWnF9u45ff/Ukvn/xkno/kkFyqzFcOpFgssonxgYrh+t1dOGISaMOVT8EcMk1FV8SV0/QTrF5HhJKFqlYHbe30/jqm+/iv/7X/xY306ls68FkkK8dWyexRsGOS/0/ml24ulWDIsk4zFEGOKCAq/nOvx36nWKIip1sHRnCZWBmEABSwg0w4+b2Nl5fnDPhF5uo0Wah7JeBmaKPlqCEr6fWasyxyZ95uPAzOdloSAv4PMlMc1sygT61B6jQzwiLoIBqz3gOxPFR9bVIsA+hAlmZaScRY7fAlMY7vAbabVRaQVKJVmJNJxkBsD0b7XBoeQXzr9OJ4WAY46Nx3N7dxVSlNunktMAS6/H79OSYIKA0GLPVGZ2DbR5cANxOjkdxcjwmuDWdzePx8yuaaoBxcnI0jmME5nzdFufmZC7xcu7lDmAFaKrdXhV8tCejZRni+jho031YjEPM4cVsStBS7afpFK3DX4YZBtlXMrfA+Q1GLluIOG9tSp7XgNZ2sILw1zWYa2g5QuIkMDgrmfvAYT0/6l3kXsBhThVWYRV8cQ2V9YGZsokuHafbZlSsSgsrHo97BqCvt1mYXZjteEq8AZ+t1vhs2/j5n/0s/vYXfx23AFvAAAKDzXsKJQxoTIN73yUIjDFKBi+BdLCdocHXB/MQmoRoExfYiOfzXhhIkrkMzFHUdssxBFBhQIjMV4BCNLWBBhYbnps9gSACAP8lCyNq2zIjm+3DCT47YQGghn1yJYMGJDzJoODeCDANLcbQTFsuZEBhV8yVNZuw/sTRxKi16YCrIoPen1quLJ5Y47TdigVaqnnjwcF2qzzbv9VSBoBxuYXkg+UHsuUMwCKYW8kgiVbcsYUY8xs4j1krMJS5u4k4fxMttKk6OBXYk58947jcFNZs4eeew2S5HwFTEgD3aMNDey4/w9KV7xT5F1DDFlvr65D9CVflNy9ic/4iWvOJ166dECvgUGFZyh40ungEaME8hikI3n9wFK3+UWwAgFECwO3XEuWVvq8XEwE5g4csflgPbPXkC+k+QnNxuyIjCfegB5YeWTRimRL4ZtFI2qaCrDC+aFUG+3IQMT5WO6LbtWQWUCXG0GDTKSkwCmNCUxwx5IqDM+YKxhtalJt1DFrtOOoCLBzHo7OT+OTBcRyNezGEHAP2Idx/SI8AjIfBDhh6/V4MxqMYDEYsAL588SIWy0XMlgsWee5mMxZe0OFDwyrKFaxicncVd9evY72axNGoH6vVnPstY+LCHvFZ77Flq7x1dhkTYKASLNPGJmkAg4cJRCBLWaWnK0APtPJDIxbwaP84YvQg5t1jGjuB9au1wDutl3SS1kYLOs2Hyi8LoyY11jK22YnQDGAyVyht1c0jyrnJxynA0R5uBsxbyUqyR7S49Fj8G0CzxyG79zhETPt0jtfJUEne936/c/EH/uddJMoPPa8qapX4aYdxuHMilf8pCbenctHdq1pKxazdNxhp2ELa8QSgi6GmEaHjPExyNovYvP4+4hYah3MuGWocHmAckjwHbcPNIjpoWZ7dxCYZh5t5dDedWNLkB+ZQA50T3CNcQAdwSJkXmTLgvWQsJ6dkrnOcRXRMBptQwOEahkNYvwwgdZ/l+Ip9Q/HQsL2OEdoD0c1BORxXRqoWTIvKlPHN3QLAPGLMZYKJYDBidCwZpKWpNaYSkCQ/uINyTpRZplOJ81bXhxiJ89SYv6PKaoGbcVmAFmuQJ4sUZ54ZgyiGkYG/XklPGEU5FNaoVYh4owLNs3BagOpqCUBug5MimXAVilmKU2KNNhTQDIKqudoE1A2jLvej/TVxP+Bh91mHQLZkte29/j25VG+t1N9pqzKDw4rpnIzDpjSyO055Nc4NqW8OsgE7DcQuJAOdjEMUugAcJqvcZ6QZo021xKByFhGaao5JhNlDlDqeZugmQ5nbZbYtZ5xwmKKV5I79PV/hzoHnaHEohvZ6aJ7r2CgN2rhmbJDmWG9/l9R7VKzsNLJLuSnnb4mdcXlgoqC4QXNK5cl5vcr/ELsgz+cpyKJ2D0xl5Di9HmWUoNk+OhrHyek4jk/HMT4aRH8AfVQU2t1lDoETF1cl/7WJ1iVFln43X/dhDyZwWHYbr5IaNDx0MB+6wkyw6r/lTX4XMry3mkvPPg6sfeAwzV7etU/ovUq4+VY72ftG9fD09TMOFEl+N3fo46t8HAGvPMZja1YuYG5yebOIr759EV9/9zymy2V0B3JCxmGOJJZiyx1pFmLec6Pabul2isQPDrdI8rPdERtMF4kJWy8SCBEYh3ZlBnxo7+sMYrNqxe3tLL5/8jz+x69+FRcXF0wA2nSslA4anVeJOKZphYxD3gINq6C+XmO8Zjv87gOMNXBYHxJlP0swlJu5AFcEUfj8d5NpXF5dx9XVFfWgsr0XcYySGLRFWZAe41cqw1rkCXDm51CskgYVuwWKTKyVU7nlzy0qvO4U7iYzR4yKPFr9ZoyfkIQl49BNqMXVrGFM6Pls5eJBT4VXt2CmcL+Eu7to2yHgJRaL2DXIj3sE8AAc4ns8GNIJF2M1ITCt+YLPjkoWmKqnJycEYvGFe445hYOv32vF8dGQ4N7x0SjGwxF3XjjYfvH9K7YEHx0N48HpcRwNemIKQHNwIHMUAl7KJJz4WXMQbs0ADwkcdsic6bayhR/bewMcgnF4Ciff2bzQ+dUCpDZPsGzUPqvWP7zusD+QaRA1DhuNIs1daNxJ/xMJO4BDfLOF1/OrPgrexzbJefPeM4cJusM1ShTo9BJAB/BQz0aC1LF+Ets/wAAFDGJ3V5yLbE0E6ycjJ2tBYs5QB9WmJT//s5/HX//138TN7Q3HncBhpdGotS22KRMIJhd4P8SXNiRiVRT6iBsCh9xb2MK8JGCL8cU9QJLVh/M2WmttAsHrc4iTQCQLER0ZN2CiCgTOdl6sVwCHuBa7J6fTHSY4kpoqcWIitFpJAw/PYXLpYiSAFjgip4s6shsTbNKZXQZHitDYuOP2Ujm6ClgVczdZLFiDYj6ydlyBItSOLGL+WFsq9HDPSXACLeQEVaDPuI15a8wxQHWaexbMXJbLWEzuyPTrrNexQEu19eUAOpL5yFxSYKVYL6mTg8+CNl8AOjImIfOwDf4b5pmYnhr6FttJ6eBOR3V9TgKHAInRqvzmBfUEBfpLbzUZh4zPzDjcCcS9NxKAJevxiMAhfm7MOOQ+kIxDJs0w3lIiw+SYlXswYTti1KCN/PvfxObiFccF7He6/W5b0d+IJbVmG/Y2Oh5vlwRMj8BnFXDIVuXhkXXMpPPEedqWxp0OR1yfRMn1tzZBwwY00r7JgtR6GyfjIXVfH4zGcdIbxAiO5IN+DPrQTFvTZXjg4gyKE3StB+vJBSbpBndiOp/Ht19/Q0AeLD9MTYJwAIVXmut0KZ/exs31edzdnMdmNdP7eC/nesJ+4cKb5HuyHdUJkgsXAPcw7nKb9733tpu5amcrLdAVOw3AigRICsZnJyatftxue3ETw5i0x1oXsmKtUlzv+czLNoWNyl3ZZxZNSJI1xYPZe2GVrOaGqaPWbWAJpOQELNl7goENcNjkJvlO+STtQcluTNJCEu9Kax3f+MAOn8n6fYNbZZ33fXQTMO48I1HN/X60fVZPlV5W7BoCbh4GrjeGegDqFPMVpmcxRzGgxXuYra3qlhHj1q3K0Ci8s8Yhp9wh4BCSGtY4XAMk7MZmDuDwm4iLp9HaLBrgkK30ADnwpb2d+w/2Fe4lvidYmyhKQKe1izZmrHOBJCT+cLg99wyqUFfU52p3i6QexaOI3hZ8PFpbaS/0WtGen/+lyYrBusTZrB8M4JCPpy61tHUzrjDUIbZ9FqOr+SBzlyqztZwRYqQESQSUe47zlz5nM6gw053u6ogHwCZcwvFYuoSQF1HrsTsZXKTTlFBsIuxwV6aFYHGFrxQGNn+vu1Tn/gBXhM8ZOKwBvDqx/wgc7q3uA8Bh0p/rPXF/F8m9iEA5znYUJsEwNMM72Yc0FmwY19mS3BjQupCWwLoJCWKjNyCw1iPmiGQyCJT5mrjXZ7Wzur+cxdU8OAgaVp/rrbi72rf4z2o71dxrOri4tyVwyAvLBWJmfSJIBeRWVwVjET7X5pYpycAwCCQNke5Y9GeXmljaqTmaeRU69CAtMhpIxun0+Ijfx0djAoeUUkL83UNRHUVqjLAzPe+9m60LC15LjLl+V8ChzrR7YJBmHPo0Ks5Hbyf5zW8OgfXaIExJrTaAQ+jw4SMy8VnfaNWyfJY5qTLL8CDizACznvj3O4izmeG9hjD1MN7vZX9YEPDx0R9HwODTYruJy9t5fPfkPL745llc3cyYoLQ7G4EpyUJh0FclK0i6LKiMVogeWrZMJRRDDhucNBLwkzwmsgtgfKH/B+thu+3G1cVdfPvtk/ji62/j6fk5z5tOC23PXOXcQKF/ReMAtMYWI94DwGECQ35qCc2T2VcxD7mN7zEQE2As+5MDFzHjrMmC1qm1mIZXN3BPvorJZKqipyvPYokISEMrJVsauz22+CbrEO+VYFHqKIphkc7HmXxYeysP3/xQaWKSYKmBQ9LYDUbsmKMwCRVDicChK4HsiCraUq4j+/BCoibAth2rZCwy0JfrMm5Wtz9QmxvZTJvY4vAB228AhmArhnBNbXcEHJ4cx+XFRczYeZhAsIBDjMXJ6XHMpjPu7b0uQDeYWKxjNOzEowfHFPIfD4fR7/ZjvdrGze00vnx2wbbgo+NRPDw7iRNocKxXdMrt9fvSHmM1X0F+HhdkHII515WpD8Cwfq8TPeoVWSTcVVeALWh9Pjs5julsxmunWUsCh9DcQcDQlo4fGYdwKAW9H2vArAQl0749ZhViXq3JWhPjkMyFxA8KMzjnapPH7TMM33VO5jzHT6mvSVeIc9/5PNrLNS4Cx9AqlfpHCBuA9eMzSFcIgBYSLwqiCADSm1gLEXqHaj36i5/9Zfzib/59XN9cc3zmBhuTrSD9S1g2KM6k9iE1JNV2gTlKcAMJ2Aqt6XK0BlsKQB0ZzwDkV0sCDz0wnqivWlV4uYU0cgYEOIjB6EbkHFcBGa3Pczov4x6Ks5Tj5NZKtySWtUpNKX1T3dAVXgIoW8ATbbWLeQ5gH8UcYXsvxcIVaErUG8Ao2rzF9C4FjyrWcGpdCvOaKt43CE4KHMbtAkAJkBDrm/swHS/RoqqiBu67wigkmNIQhLoigCN6tqO1nK3S2DdQ0BAbjGwuM84TPBSzXAZKqxYYO/1YYZ1ChxEzD9OHZi4JUgo4hE4gGYcYC7bitWMLl2uYo7x+EbGcCcdhe7YY0ronVltNdkomDBVwuEWb9OCYrcoADtWqbMpStlPxtcAIFlrEpBiT3268ZBBCa+vxb2J7+Tra1PzbxgqP2UT01gJ9ABxChgNOrBizBBWUbGPPBHAIl+NBtEYnSqroZm/wgchxJh3YnHp01M5FijUHuQWw9GAidDQaxdl4HD/qj+LoZETWAAsfYEFGm0YnaN2HyU+7049erx/DYT/G4yFNqER+TYflFrX/rm4n8fj77zk/Vxs4DQMoXMRiOovFZBrz29u4vruK2fQmZnc3sZzfUT6CrEzMHesO0uXV+uUqNGJvTPaGE3yA2CjCGTiElEB6nugz606DRQy+xHoLsHMgNtlmxbb3u/Ygrrb9uFn3YhUCcrSO/V/mJbml8iW1DuhcnXgH2fkVQ5AieNozdr92u6R2wwwntPkcxkhuua1eK4Hvpj1ZIgcS+N/VV+SenuxAXveHQteKWVUeupeXvStN2z9APgQQZL73LhCSr7cLHOqQcStyiWMM1OI8IX3Mo5rIKccwf6cCAtakZHYs8cBVtIjtxdNoT87JwBWQna7KblVGbNIBsw1YIzQKrXE4v43tCwOH26WBQ2jbY48ReM/kHPsVtNqG2FOO9G/sW/1urOmohs4bdXLkZ92ivVkIGmco1wZJqfideLRQiO6xI2Gr+oHPLMQl/ORkMftbAjQGxFTEEW4mEDG1QHP0S4HHwH6+XsYFLD4IufX8agoyZSrbHC2BQ4EalnjISck3xLmF4hsY+uvYLvEtsJBGJmsBhmtIAySjP+8t124zX9RUWX1VRaIy5XJd5dz1a2V8QcZZqVSVA6IJAveXk1DG5reHgqq39oQPrclkQ1aPe8/a+l+WcZjAoWO9nXHKj1YDh2TVomiIGCeTNq0RnXkOhMWEUIGXYLoYiE0Bwc38O/cltxZD2Jz7AvbLFlMXIPL6qvmiqaL1lft8Ke5okbx9Y3P/rbTmc1NuhCp09mfMqU+S+qANqFjOjmTokpEpbcIs6JG9jgJlkkLwJOfZ+Jw0kGQH05ZswpPRmHHB6RFAwnGcnBzT0BHgITTg0YY86CMukK74pgWSA+I5nPeQCkC8qHxVbHnpee/sDfh0vw1wuAv27R6h715KewdbZZmuO5gJ+oeBw51Dqbr59XuXZCgz+fLH6lDLYMLCqrztvJn1wZdbUT3R/O8Pn+b17ueP+YEIoOx899iUPj7k4wjsHLDaqDT3nQzlVKYmHpJ/mGG04nIyj++enceX3zyLV+c3DgaQ5C6pCQbGFAAQVfKh2yYgUKCDNsElEuaVWyuQAJJ1hGR1y6BfrbRa3Eoi0HIMQ4GI8/Ob+Oqrb+OfvvgqXr4+pwg/NsK+20f1GbSRwiADG6mAQ2/M2fbpVmC2maU+S640L2i1KguyZyXIB4Ney8BHbtp8rgoICFIZ2rOPchvL1ZItspPpJG7vJnE7mbqFUno1aGlMXQw60iGAQoIEUIitNg2jkMAqq74OkgxKOO1sjuqs4Jo1ycCtJGLeS0xrF2TiNgMfOhxFAzASp7A4LpK9bKtT9cdfuiYysRxYrpGE5nU66QZ42CNwiLafDU1RoIuF54DRAiBsgG8AhyO0GB/Hm9evY4nGTGeJvN9wVO714uRkLLYLASG4DPfZPjweD+LseEwNLbT/AmRbLFYEDh+/vot2ZxvjUZ/mJUfDPt0QASaBWdNCJS11NA2O4Qc1DdnCl27g0s+CaQBE0VNDB3cfwCGu6+hoHNP5QixYtiDrYEU7raqqaK1tgEPqgpDNRl5EWQucc2YVMhhHK1A6l2YbQomNHMCUFiCV3FMCq4nZMtBJTob+wrlOZg+YlWBWiWWowhcMEdREKjYtGIaL2C4XHB8k9Xi8HJXp0FAc0enKzVbcdOs1KMnHgWGwiL/4i1/EX//t39FhHNdMtlsxf5H2Cu4zgV0SUKVplPOV889sKNyPxQwJ4YbMQj4WelN04fU9gfA83ZYBzAmcrosDDAwJiifQpnVAZivbjVfUFsRPAIdsy/D+wPXggJLBlKvbag9byfjDrs1ZeUYS2G13yXoF60MrE4Ga/o352aTKgh6Zu7iti/ulkwwCymhfQ2Jq0XpeQwFHktEo1hWAPLh9E4DEvUSwyL059ebWMWjbqMhBPFtcwJ4E6xTsLuhtkQUkRjGum+Cj97FkP+Pzq11f0wQjJ205WVrh0yKZXHQGbq8GAAldQIPP3L+11xArgePt7XWsbq5iu5CupfTvDFKnu3tVaMkIlCY2jK/bse0fxRbAIQFEA4fc1PW+ZB7ifwGukQ3ROMdj3qHYg71gOZvG9sk/xfbmMtpsOQ/uhchz2jAWAOOSwILcHX2ryv3m6sLr9wa8llZfwCF/B0YGNjYcbGQim2UAUxOz3GlE1uvGqNeN49GQWqsnx0dxNhrH52Bfw9Cl2+huou2930aCABtZaLINeP+xJ4NlAIAdr4n1LQd7seEhI/Hs6dOYTic832AsdXNzEzfXaEu+ibvr65hMLmO5mHJ9o2VZ8xfrEC3vAE/lxp5MQ50jBg4TmHVShzktndFitm2woHGzHZ+cEGxdbsXmAthIULzVinlnENNWPxZo8eeBqII+1iJDngSvfNanoDwYhtIQdDHJshiav5yZZQ/aDa0cSB0M36vcxvuMQLIEIfVK2wRpcrtmvNIAh+ZyaRzyGjMhPwRklgv0RR0C8qpilEObt2Pm91Wedh6dlC9/gPJ+ezlVvlEBhvwi+f8pl5HBDhnUyQwzWJigYZ0PsWgl0xAxnVWIbsMQ6vJJtO/OI1ZTMZGw34zOov0n/za2nSOxjFH6YLEHi3gVbfx7cRPx6nFsr15xfaPgg8IA93+618sFGWxhyB+Qwdwbcf2ywAVGvM90gH/o1GExgoUA7Pc4n1oxQEGRB1MCHtwZeffVvGlGI9nZ1iGrVgSLNNaZFi3POKxvhcBFGU0k3sx6n9mKjAXK3m1NVq5AvDvWrmMGXIvnDN/CZ6aAGcRLMLPSfnJychLHxyfsEEHMNZveUXZkymLDLFaQOoBRICUSVOxbL1UcI/hbFfmohpprNsGmEtakSWASt3K+585vpiKDhyaUbaaff8m5ZOBqB3DE7w+AReVXGWeXCVutilwLfvMaZCs3yvcrr63IE5QITnvOB9dhvfnofUv/CAu8+k2zZGzswdfe1yioP69ed3f70DixyJKfKd++CUt9DX5HIlpux+8MBa7nvaT7huWR6ptUWs0NErqIInCdM7aCewq9tt5QikySP4WuNwOSciBXY6cKkz5fxtr558SP9z5jSa2cKJVp5PA4BQBYNOZrKZ5hbFDOhARRVXQvBSo6JyI3rvI5x69OUPmnQTvoLTAeDeOYQOFQrMIhcqRT6sSDQHF2ehRD/y2BQpr8ESCEpBa0tRex2q5VKEQMBya/u+RYAKesDQro6e/hosJ9gMNcS82E0jArMMiEQ1XafRbE26dT85s6cc/fZtJPinZOi5213PzPO5mA+4dcWUJ7YEG1xvNVcZt5wyvgMIMPucTtRgyH9AwPxhTvG4iPf/s4Ar/DEVDlEQYTClIp68x2NAQG62i1ZhHbcdzM1vHt86v48tuX8eLVOTcQBjnrGac5goM+WAtgMRg8pFYCWirJWNNC2XRasVyAoQODAoBFXW0+23X04bqMQKy94e+hrbeGGPW2G5PJPP7xl7+KX/7q1/Hm4tzuT407coJqaqNMkeXmZw0eFsCwqgTl2qzbgOs9I/cfAVjZXpgMDJ0kbIuE8LYPAYivX13fxNXdXczRTreCkYGTZo8NWVNOaJNdyBZUV4ybfKF6LwM8BAoElartO6Vn+PdsqZQJw9rGKFKw8KbFQ9lMaNGqXHEVoIq2YgKFqS3FVnUoj9UApl6LCR+CYgNMazIm2zZ6TAZXNwYA8uwmDGAIjC8wBWlo0kO7Mow20IZ8zFbl58+exQY6QE4Y0dI7QEI8HsXReMj3JYMMZjhDOC2fxLA/IrMMTDAJ9LbZJn9zM40XF9Po9VpxctRnOzNeK2s+CNxJwc/xUWTG1ZaahviJ+wvwkd1F+NxIgAmoiSmF+4xxg4YXXDoBpA0AclvDE5qgzNzpJoyE2sBnH0wf3A/AJ7jfOkEaPS0lh0wdnTwzeKuCR93fxpiLZhXWq0uHXG0fWHM+2K1vid9irVLTDK7NnZXPNxuCYM5ifQIAgCQBkio4xkKcvSPnbZ57ZjTsgHBgV1WmKkzU/DjqLC2X8fOf/WX87d/8HTVAkbzIiANVTVUxqS3JlnQwCLVnFdMWaxJynnAzg2OxTBEwF7IiTDOeFVzeBVbjGgVibWm6sb/+aUCTLbbWa0xTIl4bGMIEJ8CkggGD9weyRVBEEauCkgVsWbQ4fbKcXBjAPKJOpM1euJ4pHK/7hHWFuS9iUsMyrh0itceKyQuWIBJfMTT9vsliZGytMcjHy4TG41C0YA2MZbdG6drImGf3IFKBpWlHRLsZ1hQ/E0Bbsm7BbJQg/n5Ml4/jsnPSCuCY4CU2NwNlcP7EazBVB3tviTHa0LiDxi3Zcg03azMfV9suCxXU78rWbbRV23ET17bsHsW6NyZgt+0NYkNnZ5jKCERVOAdTHGjmSY9pDZ01ForQ+g7HznVMr68jnv0mYnZbSdIoocr1ys+eGw8NQLDmvSZQKMPrDwbSfuyiVXnA62r1RgTGNhhLbg5pJLChc/x40I/T8SgeHR/FZw9O4/cePYwHZ2Bfy5xhNRfzUnqeCd54z2CBBAUYaciiLQmFO6w5FHz4hS6AXpfFuvViHo+fPI5Xr17FdHoXt7e3ZIi/OX8TV1eXMYE7+vKO7fyQ+jdYtQAAIABJREFUV8DmyMICQU+5OqqFCtps2Dus3cYCn+ZYAheZmDQzrhlLyRnozBuOTwi2TqMdk1YvpgF2YY8sRBrxlFwBe0oVfXMvxKtL25H3SdRVt7vpsYSiM7Hz85NtoTwgE7kqdz1IC9onRbwrE8hSQbXWDj2Ut7LZU12N3F2gpeW3ynjLGBxgHxZpqDq/KsiMxuM96lVvYZK+xrcQLC0rJeSHgBCDAeWqOTfEqBPpKFsSmz7Acp/5AIB7QMRsRtLuRns9i+3V02jfvRJwSK3Scaz7p9H94z+Jdf+Ietow3VhDI5PafQAPJ9FeXMX28k3E7a3WNPZ5LD4UH+jKjjUKh3jsJcPG5Zoah267DmiDbWLY3dB1Hd06KHpy/5jdMQZqbaHJm6yqNHYSYKgCkQA/dmzwMDQ7k7dSXTv8D2eeDeZKrFhAQxnz6dDOziBrMEoFwes+4ZIWdR75Kbh2zYr0vVshJzDjEu7y4wEYTSdxMj6O0+OT+Okf/VF8/vnnMRqNYr6Yxd3kJhazGfeK2XSqb5gtzfBzTqmD2UQx3mo5i9V8Lv3gtZj4YD6RwY/iGfd2yWFI9kfnQmqlKkCWo3uy1XIPZd7DCqsB+AKKGTRM4MhDpUJgI7VTFlrFHm82kYL+Veht7j6O3UsHY8bg2o+0xSvmW9vFPvfhUmhI2LcuFPC51ZnD2N5sMO5pOj/YB1MbxRCcUst62cHKuq22k6JV4/HJ9nGfR3p2/Rq5f2abuFionECY62wdG1DzmOzUdK3f6dSszqtS5LGhGD9DuiQ73Nv5DLsgr4heGB88zXs6721ScrXba6zNJk8ihMG9ArY63ysHlt+Xv+at92d3BxE6yfCVBmYo/qnDybESPr8Lt6UjDCAh2YPSW07d4uRvSOe9w30DcUjm1p+MOjQu+ezRJ/HZJ5/Gw4ePSMgYjEbs/qK3AGI07KdsDVHxG3En4jea7qGjBvHVysAhQMQNOm0WMh7D2Y7YF8xhm5mp6K65dS/G4XuBQ28oeEzZkHaPtp3/2wf7mGzsVdGyLfAw8H5f4LDw+98C+/KCmkZjXLtel79zMFkOw7LP1s/w/NsDEqup+Z5R+PinjyPwLzcCWZwuCa4BJ70jggA4m3bjm8dv4tdfP4vnry9jvlTSLkdRJKgC6yiI3u9KO4wZrtcJWwzFVJitVzGCeyUTPmmApXnBcr2M8dGoVF9wrK1WrZjNN/E//uEf4h/+4R9jMpvpkEEqAPH31CM0e5DaZHaJ29cErIEMGV94AzY+tM82OlRsSOBQLCI7UDnRxt8GBCk2rKCqNfkybu4mZBEpN3HCwwoz2E4KJOla6cQ9E+zCqLGjbQ1q5IxgRTcPorL3uDIFpqCdPhk30pUvnbdgJgOGibQIZWySiZXo7mj1QsKOw4AJFdlA21hWGpBlf+S8EXsEXxAL5wFpvQ22eMK0xMAhxgLBCYxKwFRNEAOVa7TsPnhwFkdHR/H48eNoIfjmu2/pZIwWOhiegE1DMxG0KuN1wB5EsA+GCNmeczrvIgkGYHA7mcfLi2n0+9BAhI5HPwZk2SgoJmuO3X7lqFcyRq8BMQ7ptmtDlE5HgA6AQ/MY2JYJ51sArHDzna+h8RcxAChJNsE2Fuz/TuBwyZYcHPhoD0ArNKp26WYmEyElVBRJfw9wqANfQYCqfvhcTUtocZg185ZrsAKu8ejUYSdwgNYoB628lUzU0P64JMMA7EO0b63hYs52bGvwVa0X6exNYMRzI4HyjBUw7wEc/sWf/2X83d8mcIh8C1qAAoLoimq9QjhmJ3CY14/Xlsu0QBw8fkWzDgGOBTgEWwoOjJzfcuZNwD6BQ+58btXiWjRQh1FFG2W2bosNYWMU6t5JX1FJieaRXCyRsQo4xP3gNWeLZM0oTi20BC6oFSigkS2aZKQo4kzAVOCkC7L8mNYSNHOQLErGw24nKc9fEwzHVzFKofamtRLNMtUr64LUFp5BcAOq1/tkcaDF61JjUtdUDGh8fWCD74MEOS84dmn4Y1CIo+lWdbZTE1gWEEnGJ/QWmTcLUNDp5TgTcxUGNnaNVyKpwJ17Lo1q2jHftGK+wb7VVfv0VqxpFkA8J2CuMO+dxHrtFmoCB9IAJLN1sybbLp4DOLzJlEHXU+kt6TOKdUx9WzqX0nUmWmhLBkA4gtbiKLbHo2jDVAoM2S7kFJDYKVnG1Ma+dNRpxY9Pj+Nf/fSP40/++I/j07MzFrFgtIPAH4AFzwJoJmJvhDblYsFvas1CX7bfjyESCuh/9tCuNOTnwtjTJMRGTGAdYuwRB5yfv47bm+uY3F3H5fnreP70cbx4/jRury+5jy0XM7nJukRFTgXvLU6SLWNpnhtkxqoQo4JYNhArAcX9SnkTndPacQvY7EBmse3HPHox73Rj1u7Hsj2ILcazBRDYJjsJeKWTcwInLtPQHR5zltqm+JL8hs4CWrFofVfXUJguvv4yt5X577GT+MuyJ9VnuROK/FXR6Kx+IbqlLqD82kh8Kcb8YODwEPNQlR2rBNagXtOemhewXwRoLmwPDOR9SoZglcyXQdUa0CDnRsjV6o+cAFatbWiwt2IMlVdGgQGMaCvgUREXMjabacT1s4jpG2nRtgDwAewbResnf0ijBsYB2KtheoJzcAnwfR6t9STiDuzmhbQKB+Noj+DE3osNxD5x/Uz0IZ0hiRKCE2DjsEVSHOtBDy3HmzgF06fXj/V8FTeXNzGdwnEc0gzoRill3lLyValCrFwhdwAMND9zLZf5RxdUxJnZTdTI2yjmV8FZZFp3J7AdMSUUGuAkiTrcc/FeZuxitUoDFHtnWx3k23acnZzFH3z+k/jpH/00fvLjn8QnDx/FowcPyWzC60Oqo9PrKqayoWLhTRrAwedYzM5jtZzHHMzm29u4vb6J29u7uL2ZxGQ+JftpPr+O2fQ25rN5TCezmE9msZhhj1tSsgQ6idAPjg1iB2mxc19KwItjp3Ml91dK6dSt72aElaXns42v0ewKzdrE+szOgUSRqoWh5Vs7uCdwZTCO6zzbRWymk3sPgcEKmPPvHfmVvSH3Mi3v+vEVWFauye/HxcNosNmnqqXKszm3IFa3EecIdBIjzzkO9w9r8WabbzL7CAweAA7dfit2nfddXt/eZy3Mwtyj8FNx4s5emePl85tyMmXf9MT3a5ViXr5VvSfVbL8m9CkdKll3yhySLOXU5y5STgKuEWdSxoCgvgztMpZBPLLpQwNVmsX6cqHAICTyqO52G/0NuvQgKTIUq3A4ZLvxo4cP49Enn8TZ6Wl8+tlnMRoOmWMBTFRu6QI1ySZ4f52LciTHnqCYFgB96ndvYPAGSZjNKhZr/ERc4W4bO5vzM3tI63PhtwMOGS+4VWYPOKwDyJ0g9IBuyD54yCN4F0wui/hdLMNyUPMfNR1XOiZNcKwXFsGo0Sthm1H5fX1ENv+uNQ2b96sO+mpCH36Fj7/9OAL/0iOQO6Q3KMYNar2RWYbMF755ehVfffcsnrx+E3dwnUX1az0Xi4YttQqExZpBAoJEqgGRsGbpAksGg9ozucaq5BybFXQA4drUQVvWBgAK3Jun8fd//9/i17/5Qq29TkLYMmUn3rfAQ7OOchNPwG0fGJQ+hBPhSttsB2B0EovfgUG2RBBCJ18xJsHMyv1CIMSKVVO0cV3f3jEInC9QuRFwyGQRmzSCWTPvMvlJECQZh72BkjweJpWGWSbVOTsKkys/S7aG2wWW25XNBADmMRRlu2VXiTETog5ZLAia9IUDric3aAZXqnSR4ePHENTyfaSeJFhnBG+2scL8cSt3jifclPtZ5fK7oL04W+HYj77dysHr7CzG43E8e/bMZgk427ZkzgAwPD0Z0+AEjEEAcsmQQRvwcuaDb7OUTsegz7Gfzpbx/GISg16L7qFH4wGNWHR+VMBhJZrMfR73ni7K+IwAY8U0R6wOpiTPJLwG2GswkcABCzMfmHhsZA5CxiHMZmCcsIJ2Ep6HtlkBh3ABh54YEoDVCg7EMPCwhlulYymQ6DDjkPMi2zOrREuMnDx79JNGIT0JJxMkYwIvvUbolbId0IAoxhcgIZMeg9vZhgSm3WaN9eBWdZoSWEi9AtQReOQ6KUmmE/R94BBrh9hqBRyStUeQBGtOwT8NYwx8NsAh7qMYiXgMngPgMFuaqQtp0ybsR7kGeZ8tq1DGxGBkAocsClvHlSCtpQUYcLENU8AhP6fBQwViSFDEIhVLO4FDJdUJyGDlpd5iBt/0XLfxCZ0qEWyaUYHnAkxp4hwlP3x9AC10lk8AU8y9ZCmIAah3wePBUGwAPrWmpzxAtucAoMv1kAHQXh13h3GIcREQ1ARo3Bt4femIuhu87QAQBrTyfhA4tAs2ElPqOwYAYmmUsRjBZCXbegy400RA7fSGWA3mmLG6zpY667Mird8ovW/SdskMcIyg0cqWPjAW8XkASSq4x72Co/r8bioZCifz+Mww7KE8QzIh1H1HVqRPXe517f5xdKBrSPbcMOYnp2VfBsOL79VuxWjQiwcnR3Rv/+mPPos/ePSJziSCxXI3pXnNYiaWbasdYzhH+0zRfbB2LluT+9Eb9ONo1OVrcDzBUqTu7oqFEGgeoaMAZ/5suSaz8PF3X8d3X/1TvHn5NObT62htwUaWQdLCmp45kpY7JmjAfYIao1ifya5BG6n2YwKLjEnq1i2VsOq9hCQug8WrVj+WrV4sO71YoB2yBWbooGgVcn9s4942TD7GOnmW+VxSEokYhWKSKaxH9loV5TdEg2Qu2OTl3cChQUN+xGTfNOBMDQbqNTI2q9bJu4BDu2vzeXn9dQiZyXadOCeZ4TA9UM/e+dsuaFjnbgffcyeEldZg+cps2/BJ/r45q8rNEFMvk3eDD4VQJPqyga/KGRWvu5SWWc47AYcoBs0ibl5ETC/k8L6FuzEkCsYx+MkfxJKuWdC7QDveXPv5ekjST7cHti4MsVrRAjsZhSxcG3EQAO0yaUORDY7q0NhsAbxnfLOOUWsTPzntxk9/+ocxHve5115eXMU33z2Jx89eUOOWQJ4NHLT/2lE5886MXXHGogPj6MiFUzxSDsQ0YfM8QEGVIKEZ3AVj5ZmmgjHZe+wkwvkvcyHtAWJ4I3ah9EcPHSwuQm8BsLJPhMYwkJPA37b9cXSGoxgO0R45jtFwFKMBukRGMRyPxFpud2IIiYReL4YwWPR5jDhScjR9sqcenkDPWaYObM1dmWnKMBYt4SAqKEeXsZybPqHFtgRrccp26PliGpfLKxYzZmA43t3FbHIX07u7mN7exeR2EsvZPC4ubmNyN4v5Yk4gksUVf3YSBjiOkFIRSaDIC0ibRH+nBIb2aVXumj2KZ2gSnA1oM1YmmObHFe06arvo9faBDm8JFuTQUk29ch3U3mMS2MzOH4HOJTbxY50JaRS5YBwz1uvUe4eIlSrmZSwkALU2AKnAPk5ozWPt1W8Dh9s2XMUVsxRQMfequpBgfcPsWGmYhjI8yfw1C0sJOpY4PTca5jGKIfi1AwDng/AYFBby+pUPUGkksSJ0PQEIB5GE+YFMjhowURrnlCZaS4cQoDtjFvop2vAN3U5YhxgjsBAZn4lFiTndbUuvGLnCo5PT+KPPPo/PPvssfvL578enn37KPQA67ciN8TiY7c3MZJRGr/ZGuaZLaZsfG3tC5gsuSksTXC7m+vcyVvNZgNyzYOsyzP2k682iIgOiDR3aQTTRcNlX4LdqVX4HcLhz8DhJy1uGCn0JirP41BzVO0dSdRopVH4bo9t5vP6828NfGBmpY8YDp+EIMYTBbHBBTK48VSDARL3Myr33O3xBH7jMd3zGj7/+OAK/ixFQIAH2BNv5EBZv4Yu5sXFDO968WcZ///UX8fr6OuYIaJCsb+GkOeEm3SWDwQLiLG+hNbBFsIZAYbUQsZYRJCCYwdpOFgM2226vzzYztI71eke8pucvXsavfvWb+P7xk5jPF9zo2A5bumsPgBSVoQk3LlZmteknwNYUBhoKus5BH53Vzx0QERs+NQhhxqLWwjTRULywiYurq7i8vhJ4BBdpt33nZq2TFY8VAyuZQ7mpZ0sfQQGP1b5Byj5wmAwE3BtVfxszC/4GtwUti0yQVBVmBIw2cRqwKElaI7G28DvHq6tW8iWNaST2TfDWbCG2bJJSpEMQgA2umckyD08l99k+zna+wYBBIx+PRHY45J5JFpfbc3HwgW04Ho/izZs3AacufKGNF614aDE+ORpSnxAGJdTSpOswDDFWMV8g5ce9XMX4aEidQ9yH6WwRz88BHAaBwzH0u1D9Q3sl57Lag32L3GYgzT6ALHQYZbskIPWgwDDBCEYIYmnSGGUBPZB1AChFwC3gEIxcOQiDcSjHVwB4aNtfE4AeDbFm2sXwA8DhPtjG4GcPOGSg5QSB6RODUgeLhbmVJ5XWA4vhBBaybbdjvcalWmKR2K8VVsE5usMkBuwsAUw8BM38RRKlM5dXVhxcS+AADTF3C+R5XwdxWCc143AfOJTOnoBDtFIncKjPkGxEMR7x1W1LPwmMaMwLVGgBoHAOdSGNoKpzcab2tRVDEAfABYy063Jz1DdJPMAx6pKSWSDwucQsLbdP0STGgvluVc7AW+Oh12OTOlqMXYTRX2rgUE7tek+BUtpjG/s0Aods3xKTmzGoQU7uNU5AkTQwmKVzcrI6qxboLD4w71FcU9xNffSUmJ5zz0EoXaH1AAaTbqMTMUHBqxJaAa/78V/+P9nifF9dUwKq9BgxsA/QFAEvWmiUCIs9Y+JM+R2uBeuMGqZsJdcKb2JLgX4l70NhDGAWp3kjy4AXlJmNNEpp8GSTJ903kcHyTAWwwDSGZ6zONgbrGV8yCV0JgKTGJFiTaFPux7o7jGW3FwsIAvQfsCUaT8X8AiMbUg1nJ+N4AEmH8YhrotOBMzKACJmJLVHEmiEBBrDfZtL+2fGQY8T2f7YNo9jTj3ZXzKQujMWiQzmRJRhVW60ZJCs482bTCcHCly+exdMnj6lRdn35JqaTm2htl9GDzAhjZjFw7cuuRCI3VrdJcr9gK3vm3jal8tzh/azCHN47c9+114g2qpZrgfobsL2xr7VhuIPzDZ6zaqGXTYT2LgEdygdTmzeLiOpW3MTd8JNYdwbc0wRG8w0rpmCC9kIBnBsL9MxF4LiCifj+Vw0cOsFrmEv54KpVOcHAwkTxY5Qr86nCHd4HHNZMixrE3Lu+al/yndN4V9f8Fmi4c7d2P6zMnMyoKn/y3sftoyouFDAzP1+6TQtwaPYdgSoEFQ0eJoBYzk2CddbwNimKcMF6FuubN9GaX0d7Ozdo04tVdxjtH/04NjAmStAY4w0JEZqYsLPSbbGYv1hvKlR519P1rJfRAhMfBXb8mwCiEuyTfif+9JPj+PSzT+Jmch3Xd3dxdTONCzDosFZ73ZjPZ9GmSRsnNl86mdSM8RhXSau0O+hSw3Q0AmtSexQVcLnfa99l8VflYO97VGSU071lcSBnk/IljIlolS7IP5WNU6M5AcLNllYt0Q4xLGFIxeI0naL7lBVJ7WBer6cZtc+5xyOmksabsCEwySVJgu4UMKnaA8kmoDulj+LhehXdzYbdIsOjcfSGwxj1xzHqDdlhMh5Aw61L9/bBoB39gYBIuMG2e14bLvZy3tnJGXI26CBAfkOgZCVWNsBDtE5PADJO7mjIB3LA9HbC/fXu7ibu7ib8G1iR+Bsejz10ZqOzrTR/CppECM1zPt2fM5dAN4fYaBgT3QMW+Kg336yrLC5qa/HZ7d6XJLezPdn7AoEuzgeWOGVOaEM3/8UvbjAwDcX08t4vdQNVaLH+NfICFk9/W+BQ8h9pSEVULffNAhxiEXsf1pUIvKW7tzdCEyEw2Uob9jslFRww+NzeHV1P1pRs2AOVqIVeA6kaIWv/K/+R4aTyMrYYo4MA44QYm+3IjmH5OxgudqO1hIEoZJ36MRz04mg0iEdnp/Hpo4fxyScP48GD0zg9fRjHR49sYjImwM78LoFZKrsAxPfZWMbKJTka16kolF0tmkbqfMPch0QDSAwLGACCzLBBDLOI+XIei9W8dBxmMZqf3gBrHdf+izEOd4+YJoEncLgL1DeL7SAyuHuw7L9u/r+nfrMaygObw1OfP5dtBvfNguYgWUcgF53MFH4YFPjDHv2uT/Tx9x9H4J8zAg6lIRae7Ug4nFpgUrTizeUsvvziVXz/6kXcAbhDEt5H0LKNzXJO90hWV1s9m2koekVBt4+DHkmJwY88JJn4w83UCTGPRrLw1GYIxthi1Y4XL9/El19+Gd9995jtyaJYK9FgVSdNV7K1ye3QcjO26QnAgay4ZIV2DxTMza5h7biidOBxaufQWZYSCfleYBZeXV3FOYThZ1NXZ/XZxESxVqC5FDQ2cJtkqdQn+8uAIkDSTJrzOmuduDzPa9FcNhb5oFIRXNUxCnNbSB/AIRhvqO4heCRjhgecMylRq1jNBdCH1luATPgsuMNIyHDfYEAD0C4dU9PkhO2C1LsTaAjDBzniQn+jzyAQASgqYifjkRlXrlAxMO/EaDym8/HNzS0dkZkw8xAdkik4HqIiDdMRVaNxyYvVNhZzHG4rV/42ZPEhmUZwOJ0u4sXFLPC/AA7B2FGrsxiDHQSWyYr32DHYJnDYNlCoZFMC5TILkAYblQVFUgAADmCmC9B1Tf0iAod0AgYLB+e17i2BQ4KLANUFgAqoTMFzB9OlGl3NwerwSEAi2yEFoug8bIJKtwLyN0smPGpEQ3s/XNHl1Eg4ZjmnaQyvhWYtGwrBs/WWLyvHOyUqYilojkrnUixfF70dde4A3gZAcZ0JHP48W5XNOCSYnW6Ydh9GEkJdVAKJAL0BoKG9VhVWfEkDEW0WYPWiDaptEN/A4R57l/cY1+uEPNu9GuDQxcOCfjRtc4X955akBA4ZsCIYtdZSk7zqusTGdSTiBAJhHwEoZXveKbTKOS8M1IL5pwKGmNwJHGp8YXSiNlABg9oP0uRE+4nbn/lcJY9old3J+0ts40vhPKoLrVWi70RHwFqyKBvAj9o7Lvjg/ZWsvg0c1kCE5o8A0WTJ5N4r92rsE9AY3MRiuXArtidcauMxUVfMBqdngqw2VEkg28OsApfb0pK1qy4r7d8qIOW1QMvHLN4yJ5RiZ8Ccbqf4rVqkcV8EsBK4Z9Is4LA4R1OjC3tZl/vnvNWOBe4x2+sABGj9AsgbdPvSIsQ528HjggYz2LPJjGxBQ63LvR17ENbH0egojofHao3KxB2aoRgXMPj7AB6HnDdMHpbQFVvFfDqLG0huXF/G7S2SZBifXMbd1TkTiuUCwAtMiFDEgZwCzgusPYAPSmBwlsFwBWsx56lAbDciJ+Pf8XNJgJyM8QfNZJRGOxVT0OPOBbxPh0WMDRnvaFCFqVtiYOJVYK+HvYPZuE5+c/0r9dQ1PRv8fiw6Y5lBEDQy68uMGbaVl3nh9eD2wrpljp/3ncBhnZU4s69DudT4qoC1poXND+RFi+KSzJIm069eLF+jnBvVAVKzCnPAEtjwPclHl3VagYtq6axh3vp9DT3Wj7eep/aMhJf1fBW+/G4VGOCbbfAp7yuYfSjQCEDIdluGMATbULyVHioxX7CLsZ+CMXN3GbGaRKu1crveQEy5Tz+NNQvi2D+BzKEbA8C9hf+V7RN8QXEVBdDNfMaWaLDvt+sFTcMEHC7EOiS4oWtGPHA2VIfBBBp/7EiBs7A+NwAyrCnInSRoWwA8x7di52E/Q4dGJ07PTmiAsEZLoSi4JrlpTKFJTtw5SedudMWWRPYRu0Q09yVJQhYBWZUraJcBCwXYgMLGdkAH942BQjANsWdRWsf7K1m6BArNssF+x6JdntcCUlRbkvRQHaekLAXyhQ5Zw5J6aS2mbBOPu0tqLKNjhTIOiJ1QRCZAOCB7ejAYxhCGEMfHMQYjc3wUg6MTFR9hRDeAYzwK2ZC4MeuY02iutnLmKOlcDlkI7zyM/1AogsbbOhZgJpKdOCF7ka3UN1cxnUzjcjIx+DiLBQHFmViM2FvJZIRO9BrCv+pK4Fows92xj4z0wFKTiVupjNUEKQP6pchH4NF7aymyuL7nzpSGyV3Jqhnq4FmXAYEWZNXZII+KjJuwIBkzHQIOjcsZwf4A47BncL4xBGnmf1NkEFCY1Ebcn6aTohi6EETL/THBxXpjLX/UmKLI6/XGT5ZYTo63z3n+L4MG708mpSi3su5wsprB2qV0jdcBO5XNzkNBFechcllqqIssAW33zx9+Gg9PzqjxDhYhTBb5czyKwXDA725/GNGBhFNeT/V5Shgk2aMa2EtwXvloFpJTvgDGpdLgV1wNxiG0+QUg4t/sQACTFyxESDhYwkTFKgGPiFOR44MxjDP/twYOGTS5sv4ujcM6gVc9vPnar+LVR2551EEkrtmAmz8nGOixr87gUhVJ3Ye9iDo1Dov7ZmFbVNXBQ3N073cfQcN7DNLHh/wLjoCAQ8BrYmkjMwm2F72+nMQ3372Ob759FbP1IhZgpSBU6rZYyQPIsJov2H4F/SC58IqZBb2Sbg3oFeaUMrr+oC+dF1f7dfAoYYIJyuOnr+LLr7+JZ0+fxWQyLYx5MNWwEaXGWNECNHuILJVaTwLJJTfthlmY1IfyO1dJBHLUhYMEQprf4b2lhyVB6ARCkOyfX17Ey5cvY4pgoBQ78uiqdh0n1tKHUaul9v4GREgm4j6zsNY4LHsh9UZ80FaHWgKaDMn4GASZ9OgT45C6GgAOwTjC79xG4FYrHHZIQkejccDkBWzQbOlaUHskYkANrD6BCgRC+MKBwRwCGkF0oBW4h9Y3BLusIKMFdbMmuHx2dMREl0witMai7bjb1WF5fBTT2cRGOrgWAIZgECJhBrBmppCDGATfyyUMEuAMKoB7jIMWOl3rTcymy3h1MyfgOB531B7DNxYQTGOUSl4mmZv8G/T1cMhzqJV8kJugw/65AAAgAElEQVSDYNiutGKqBEFDsB8RKGNcei24nAKcE9MngUNE8tJYEwiGtYPX74OB63meyRi17DDAWT32dXLt1ILETpSTfeVUjC8DsDPbXQPJEgFd6LK1YzGdUQ9t1FVbdQ/labffImBvw1yHWQZYU251N9icwGEyIaTdZg2min1zX+AQ7uNKmpC7ZEDn2AHjhHXoCrK0iqTLB7aUWFloR7ZeH4BDMA4B0MKwxvIAZGwYmOe+YScatXXrvZPVkfdAzGXfhNyV3dpBcWi2XtoZz21mBOmwxglWYoIIVOGEr3T8+H5uVSaLypXiUnChm7f0sph8kfmZTF2DKd5DauCQKYHfJ9u6OV/hRI45RoBFovJMrhkWCQDci772zqEaOGz0fPK9EqiUFiUq6XLmTaCAeX6lyVXCXrM/s3LN0XZ7HZ5Lt3qPlVqPsd50ryFvQXCVUhBiZhZGt1tyy5jXTcg2nxGQpUCc/878hMlPc+14f84TYgHWEk1QEfcarBjstx7BZLCpHUiPly6wGXY5r6hfqgIN9nTsqAj7h2mSI+KqW8h0r8S8w2mqJlrt5yhKdWlooqIO/r8TA2jJxkAGPkzwxZLOb0lJgH0oTViZ/yyZAF+cn8f11QWNC+CQDHmFQOJgsJtdBNRTE4tebdCb6K71GQFMQuoDEiZgNyrHaFgqufGWAkS1zJIrvQ4YSTUcnPzs3DvNDNWJxkZoFnGYz/hATkAQt5Jy9KkZZfCQ9x3HARPuiGeDP4xF54jxDWITsXiS3aZMRtdbAWaJd1Ug+7uBw+qp5XX8WiUWOZBTiIbmJZNrVjffsoSmcOZD/JoFODyQedRtiXxa00atNLmJT/TnzJ98wpBNdSBUTfCxgIpaVNxfCgjiNmO/QO3VoDvRgJJK6r1HubWwGBwYPCHYk9dPYX+8WQWOMB5dx3Z+JzAQ7uXQNoQ+Mti3J2POH0wgmp/AyJNzRjq7NIBj14bkW8AwXFyfR3s5i0Bb8wZsQzAM4TKP5miBhtp7GgkXfC4Yi7HtEfEWzQkxq7BTrKXZ6iHV8In9Rz1ht/ViKY9Hvfjss0/j5PQ4lhu1ESYonzIUNEAQSqj4jEMqzWWsdZpjmT2NohSd6uFsDNBwZWY1rh1t/91H0CMieKhx1XgIOPTcoYFD041C5nZPwCFeUGep9iB9GYwp3X5ia7Ogi74HtoeuYju7ic3Fi9hePItY3KnLgN0tKJZQ38Takr1odwSwACDs9RGrDqPTHzMu6+J3g1F0+D2IFpjaiFkhneCxZrEOsViaTqB1msZRkGICONJ0TXFvQXv4cklwEMxsyBrd3l6xTZqt0vNZLPgtIIaxH4poKMwv5rGdz6NFmZqN5gDO+Wxbx35ArVrDeQVU9vglaOdZok6FpBj6xEwBOsavblTl0xs5hAKJWetR1c/9WKABDg+2KuecrWMlj+n7WpW1x6YRmeZHeedinuE8lVPGhaSy3g0g8m/6TE2Royp6et/JmVe6c8r2pbKU9vbUohWxgmel564YBL5O5JnZnZBGk1wXOOuRswIkjOi31zyHx0djSjEhnzkajuJkfBQPzk5oXPLowSM6j4M8MRwMo8v2YxX5U3pArNGm/Zgwb83qb7ZJFeecIyQ4zxim1mFkvKNYFbEyY1QYpKxR1BDjUNqgaEWGPNHKXXMq4KKTEPn50QDEDuRux3RQB8h5P+AwJ011ExgseRcQ6Vk93vtfdeKu6bzL3zsEHPLWvheBywMul0TZineuUAeSW128YSUFeP86BRy6DdIb3j7T8L2XdOB8/firjyPwP38EGnq7dO5a1GY7v57E149fxlffPY+bCYIQ6cugcwFrbdBrx5AujZtYzLHJ+GBHOyeYVaj+OZ5mIMSkXlUXBC8SV1cQpmoj/r8f89kmvnv8LH75m3+Kp8+fsQ0AXzRPQaILXZQBHHZ1IEi43Uy11FMzcJhjCbZbzUB04bmAickYyD2kJC57m4qAnQ4rMgSR4D67Xsft5JasuKvbm7i+veG+kOzIvM7i6ubrlmSgWqebFpeGqZOARg201DqN9T4oWr9BpTzozGZqwFHoOklLpwCHZFghzcI16Ohs0XlZJirUuOl0Wa1FmzjdR32QL8wEwsGGyi3EqWdz6YxBI4sxTbfPAxNtKGCCDejOKeAQQSOegzZhtNqROYWqvYNsaGQCOMQhimoXXYn70MGRwC/nkjVtdP8ThEAbJAJhAdwAIcejfgwxT1abmM2WcX63in6/HeMREmlUsxUYUMUqdXRSn8Oy8DiHaIhCcwqzhqjog7nek5A4GEFuEOZ4Ajjs9GK2WBCcBHAIN+Y0R6FTK1qVoXFIkwPpfbErKoFDt2nybwjKbfoicDzZfALXvBCcOO4KbpMLiQDccQ6xFbuoo2J+eXkbr1+8jNZqGX/we4/i0emI10tDBY+vlrOq7wziEzg3sEP4AsmPiwS5rsTS2W1VLsCcAx8E0GgJ+vmf/zz+7m//QwA4BKOLe05+tjQAYeuxAPzUC+T9MxCIwCJ1CwVaqbJbGw+lHEBdeBDjoHFpZvyR7sIZPDa5TROU2jglXZEJihvoQvWbjEMDJHy6Bbzty9CAZ7w/DQvPfJES+LIgg8iTeC4CNxUc5KScoKrXt8FWFlnMxqoZh2k4kww8suEIHHI1KcF0O7D2oGw7bpCBOlZT1VlxFivZBNXEiMR9xTjSFAlzw1iJhOcbMf/crxsmYDIyBYyTmYFqdjLNKSOj5D2dk3EDc/7x8/6/7L35j51bdh227zzUzCL5xu7Xk+wEQmAEcmLNUiDDgH/J3xogQOJEbsly1GrZkKVWD+o39XuPfByLZLHmuvMN1rDPd6pIvqHVsRyJbFTzVbHuvd93vjPsvfbaa5Htqc9h8g4AQE9O8RsuxgkX9ik1IevfCNCSZW0JehIqcF/YMX1tJSD3vYDlavdo6PRSI6wwf8x3s9mSQC+xaRIkhiZgtlthHGXMApasEqIEDZMlRCMgG8bwyhnUCwxgsgJTBADbdqDG/pti/fl7HLssdhD8hqMj5EQwz/QMcc/YJ+AAL2mF9G7Xfoa9HHsekyq2P67ZJo3XdEi8dXs2tZzULcD57fEUSJytwJn9CCBVcV7ze4HSpZ+XZqo1u7zvqL1d4GkBDfGL/gZxOxN8FEKStWgjliQEkrhHI+VWPB2/F/PepoBDOGzzkqRxpgQmv5qktBQA9dvGixrGYVMgvIo3av7na7wSeZ6/CBzKHTWT/Uxu/XGJsZnx3CQ5DRD40oQpRbmahVgu8Iq0WgEMlcAn9le03vz6xAzEHFUrsrb0lDIwZMT3u2aWkuwVjwmjE3+u7taADdk0bnPm0OUayXtdRxvgDP4JRSUalkCXELp4WApzDSOecWdDQAHuqSeQCl2tiFugpb1qraJN5q6AQ5zf6MCZE/y7iIsnDyMuTqKznFsP2G6vfqbMD1NfmvEu2MAADROVSYY1+dGMJNCqnLNCOGju9TKak+ZrK7a3N+K9974Zt964TeAQDGzpsWrdUl8be582Z34RLLRB0uQSDLhZTKYwKQP4NYvFZMJWW0iryOylL1MZOEX3bxM4pDGMwUGxALx2MVaM0WTYwkdnRj/OQwJguCFqK1rqJWPXmmSQRcdsWQV9eXoWcfQw4tk9utbzrEesir2f8ZHBVrfjskBSYnk8BZhOsL9bpnv4GgzBZuD90EAQberIG1goVkt4YZ2nCaOLLyo0Kj/KuVnAGZxBM7jKS3NbsipZ/bEyfDL+IQsxvYyYnMt8DnObRVEZf3EnyP24gPClemwTlywQFGS4xIXYv8SIAx0LcRzidcU7rHL7XFIxSyAotSrdsVT2Ef9HMg5fBhxSUKUwFvOadK1qyzb7NgF4zmUBvjoHDMyzQN0gKQWHLCCi98u6UFCA02rtFPwpt7QsVOTv5CmtYDefZBYItIcZIMQ64jyXViHZ+5677E5gp5AKvHg9iBWQEIDs0sZoFPtbo9je3ond3V0amUD/k0DbaIOM4X63F3OqIkgvXsQArR9JCujkwyfA/IxbFvcW3YOYf839oC+KO6xjtPI7eBvHeYyvmJSKDSlzFH1J3xBMQ2mUcx5StkmdDzCk5PVvbNKk5caO7ms8BlNyg3HfVwQOm4fhWavA9hpw+FLqfh46Xuj2IClzNhOOOmjlYn0lSpegYW66zeFcAwTlc0AjzfbkJkZuzt6s6Lu3XXj4yz/8NXB4fat5/f1/kyPgpBD7INrHjk7mcef+0/jo7oN4enzCNo31YqrKXkebEBhIcA+mSDqYCRR410IEy6vHlqWutPWcgCKQENi2IrAIPTkxSfAygC+9uHf/IH760w/i/qP7MZlPShsQ9BsSTEtdsgQu8u9MGJWcNtoTHbdOFhAttVSShZjAiBds/b4vHJYEeGCSgQR+FSfHJ/Hw8SNqGpIwWbcNlnRHjBklt5kAig1RGzNkEo2/5Q6L9kQHVdfA0asFFDE1mejy3pRMpwlLYaTAWdKJM7lFaC2hsQ2Aw6r6aBYo9Wg63djc3o7JBHqNC2vaKWfC++JwAHA4W8zjcjLh4YTWD+6ybP8Ao6/D4Jt6NKCvo1LNtuIFATIChysIboOhKHALPx8NB7G5MeZ79TtwTQbwiCpyU4UsFcFseePBCvBF5zqo9tBBHKE1frkmcHh0uWKleEwNHHoBkkmX1eWS7LkwhDBLjEPdvo4A64PBEIYGKNkeqjWUwCHG8GI+L8AhWpTEOESyoFY5tOkimKR+IirhjE/koqvPSlYl1lpzor4MOCxHFgJCNU464GmAQ74/NdBgFjONJ0+exccffRwPPr8bt/e24vd/63+Md2/vxnJ+ET3onbE9VsF3sgMYPFgqjvOWAYzB5sLulREawxyzSXk3CSKmjp9ZlzBGYqvyX/xlXFxcSA7IzLFkmCQAgTkAUKMGDjHPBKwJYEtwDPfKfYoBkZiJ+JtjjcCsWlsEFa4xDgVG2L2VbDDdD8eQTEKBSwi4BWgL7KQmX4JXrN6aLwLWhEWxBU7ZZRnrnuB54/qXyR92DbiJp8NzuTfOS7V5sb3MAy5mFeLwTnR8z7m/5OeRcQiXPRQvADah3TzbjM0eyoILpfi4qCrG3LWgK6vauHfsJwIe1zS8whgiqNRcasYuW8Lr/ayAyjamwT01Y4SE1Hu72XZkvJXAV67nlFSwS30yDums7TZUzCdq1DJpFWiBPae0KJfgG9equa/8Ciw8METWNABjgsg9XV9kl9qUhm2HPhM1b/M0UUzKb/n5mTivJbZuMFLtxq1Ym1XJhMYMOd6HXEOKTidAx9ViTrYh3p1t6mZTC7hRm3MX4JvBXb4FgWEUcpbckzGe/aFaqARWCMDjPOMZJhYMi0vtblyCgWigEtfF9wH4QN1PELqguSlAk0k2GX16EmQwc09QcqQ8xtpefAYt/Y7Bh4UuwckRB7AA68ngBCCTyRZHGfNQYk7icZlN2KFUuTsjsMdmfuucFXvPwda3BBwCMGHiDXjWwCEBzWS1VIy4FMnlsOlNCT5b47OJKbLVVqCq/jT5SpPjXAcOBXzq3zF3KsYhW1E9JteBQ8/+siE3F+KPTmaNALhyPUZiyhUW4LACIvnrDdunAI0uqqSGW/2RWWgotF4Dfxwva5YJc3SxKidjIX2jKCMGVoUW6SPKGaRnDDMjGJjgOYIRC+Zbq+v9m/IWUNqDFAlkMPSo0V2w2evH1kgaepP1PC6On7NgtUBXwxqNqq2Yreexnl3E5PG9iPMTG600e3FZ9R5T5qtYt1gEHckWkCnM6W4dtA72lUV089nm02iwaO8nAjH3buzHr/8Pvx7f+va3CHCiQ0SasNo7sR4vl1OxibA24aY+mdIg5Pz0LM5Oz2ToB3OQKXRNlzy7BEDYIRpajl0ZyKwHN6OFOA/GMAkcspiiriMQDbqrNAlLzTfkBi6MUWaEG1IsCYjk1PdaSPDG66JVzK5WsZ6dRhw9IHDYmgI47MVyjafXFTOR14w9UGcumYjeAFmsB0AIKQgyJ8cCQgf4Gol56nto1mQDBxbgl4tBmpdlXWhD95PS3/j/DnUJXQYk0I590WC556qcSuDaPYnW5WmsoBc7uyCAKFMgnRfdLMpl2zDBWp13LLRij/U+QoJWjivOGbTe94bRAjiK18Ht3prKgdie+QYAKVSsFjTCWC8nbvN/sciRGocvAIdm0RvGuuqqbOBQkh6VAYqD62z3LQYvvj8Bjoqf+L8yL7TvpDxBnicC0TJeNUPd+FOuR2F9Bim55TUjpxwQ46o5vEwzXHfSUMYpv0xMyfwB5yY6qUR+2Ij93d24dWs/bt3cj73dvbh142YMR2g5htFS0ymWsRYe4MJMZlwiYx8X9Ez+lEwHnpflehgjZYzhPVM7JwoE7r6gXIomRIlxbUbJ2Djjcu+9ArgRiyLmUmEekk9waN7e2ord7U3+vQUterjCD8fRhSY+TCALecAI2VcyR/HiMaG2VG9r4FDr7uVtvQ2gV4wJrx9xL5x9LwfpmkOYR3I5DHPP1avK0udhLBZD/i4O5eYAtygvi4269pcpGuZ9J2790ot//cPXI/DfyAggCQANGWw+xAyf3n0Wv7j7JJ6cnMc0FnE+P40xgwO1u4ppu6ZOC52TkcTbyZVaKasFdYyGw4E0xyphe7ru0vEULlVgj4Di3I/pfBWffPIg/uq//CSePj2KdXtJxphAQgXCBTB05VYuVRknVi6ulSaV1qg2+euAYIJfyVYrzqYVY+r6I8LBJMOBVZyeHMfjx4/jybNnTEZ6wwEdpfoAy5y41klQtlwm2AXVuARDM6nPVkKK+Fet0AkiFgbUlaQdO5hcvKi7xYpY44qa77NA0ExBf4nikh1GPSxpHOrfVFzGz9HCiiB7Z2ePABOCT5ZJqM+lwBgHI4BCuEafX17wOfWHBg7R8oZ2uVYnBhC67kpTUMBhi4K7CM53t7bIBhuzDXlAUBbHINhXo7EqcL0OgLV0URWjBZ+vNhWZjCjA0hOHLg+iptVqGmMwFcFyRKvydB7HE7hhB4FDtCxzJye4orYUZJlsufU8QszQYeLsI8uMQ4XUMvtBYpwOpTRMAPsGc6XdiXNrHJJxyMB5HTOCMACHYdognRs8cxzMADBWDBivglTSYFNgzJTxGuOQZ5Yms9JPJ+N1oMRWZSTui3UcPruIv/mbv4lPPv0sjo+eR2s9i//+e9+If/OHvxlv39qKXgftVigUiBVAsxvPMzkXyjVV1Uy3X9pRWQe0ARIDHgQ6qnO4Csf5/BM4/Mu/+Ms4v8BcIrpTgLQUuSYgVgGHKFzgnmVWJPdT7klgQtG9HaY6AuITqCJw6JYjPKey1sxc5RhXztAAmGhQZOAwW27xzBM4pAEQ27PMkCNwKD1B7i3yVIv1CuZTBmzofin3Z+zDArJUMODvWBsP4yuNQD1fGKNkCzCAMv2yGAx6jdcHAXM5G18HDmGIgr0XLTQC35zgUEtPSWcWXfBasWqhi9k4M/Ix+73z2ZJ9lm2LawCHl4VxeJ01XYO0OU8z9iLgWzk24lkyXuM4NAUV8nNYHRfgWnQM6VisCjreE/p/HAM8Q8oOiEXCObHC/tJ1oq15Uq7D1QLsmWQzL5AU63lgPMiStowBXrMAW6TdDvgKZ7tU8hw1VlnZT80BsQFyT2Wym9IH2Gu7nRishoUJALExslaxRxogZKGJyaOF1mngBJMlmfMwgfXsWMBP2FqgWCNYPmQNAhDFuQ52dmtBsJ1zA+f+CsCq1hC1jeBobjCb8YCZ83hGmHtkZK0ioPsrdr3BHOocgumugztZPMhf8HgxDnM7v3JumDqI5wgw+nQul9h8pvnfAiQtHWIjIt1uw1gkcMj2O51/4DxhvSGOSdMAbaxiGmPvebb57Zj3ttjC+Grg0KvOiWfZSwze5/cAdOpcogY9m3VUgW/ljL/WcpcdfM5AGuDQRiFJfvy6wGHVyfcCcJjGAjWgmEBeXa1KoDTBXeytFXuwzsHcP96AflV+Jn25RHKlYdbsC2ZxYr2zXc7gvVB66epRsxOMsU4sR4g3gAb2XayDZAjhRLHpOohN5nFjFPHO/s144/bNGG1vco9YTxcxuZjF89PzeHxyGGez01jNVjGdAKCX6zriuu5iEpOH96Jzdip2tKUIGlMT6ddxj2YyrrMdM5EyLYi11pAMwa/oLINWojvsxVqtgOeaAYq33d+/Hf/qd343/sVv/IvoDvpkGFJHFnrKswXX4cn8Ms6OT+LwydN49uQgjg8P+T30S8Eipl6NKhMEJQjeUjKDGi4FeAXQtt7YIwC3AuOQSKG/eAaCJY0VhvEWK6sJVjAxpL/oRmTFM1y7kr9xRN+AcK1W9KFZyuW8ivX0JNbPH8T66b3oLC7YjrxYI0aZc98Sqy5Fbo3IJsDGlnNJK9FpvbcR0Ydz/SaBQxjdEAgtgE7TspoFVLG+lPEIL3ArO+MuA4aeuiouel8q9e4aNMyqais6y4jeehHt6VlMDh/H6vQQWlAC5LOqwWJOgquWG2KBCAQAA/58hkImNKJqfG71h9EebUZntBHrfp/6udSoNgtVdikosixifnkacXoScfSIWp2MRcs6d7iRe3rtquw1LAs3s95KN4yvxgVFRYeu0nC8fT0G7FJ+KWVvyn6A11Xa0Akopr5wDlViNHUxhmdOTfVC50qehfX+w3sSZQDPcNFdqEPMr2Y+wG4B6AsLXITR4s7OFt2Nv/HO2/Hu22/FzRu7sbUB4zJA2rjuDrVTBbDLuVrmaip+5lroLFHIkI4q40dIfmBfwzAluxLxOLS8S1wrMgPBbYOAjCV5DliU3/GtwEPFRskEF+CO4jVc46FF36Pj++bmmLqLYBHe3ttnfAUCyICuzcqTHKx66Ra02gd/ROsYSs3XQLh8GM2iL+IV1UZQbQlJd3wFU69+0RWw70pV7toWU+jvL0KIXNg8a7IVR3sSKx65TV2rnmuyeRO4UknIbe3lUKWW6es/r0fgH34E6ngui8TMMb15aF2g+oU2hn6czyM+f3AYn37+KA6Pz2yAsI6LyVmp3hAMJ5vNukUtOP8KAJP8WbqVog9kTRozNiCoLyHJYltVqxcz6HiAUdIbB7qRP/vsUfzopz+Lg6cPotVGsu9N2+2HmZTLCCDbNJXYlqTELDsKpKebMg4wOLoy4c+2JiX3mfByc3Vsw9Y0Ag865Mp7M55aRz/a1Nw7OT2Lo+OTOD07j8vZhCyEBA1wRBDAIBAn7RgmrA44uEfgvrpo6VVLV/nDQ1xCuXTuBACSh3HqsPG67PBX2q10vTws2d6mvwWYCmBlezECaYIAeg8kkEw4AS7wkNRhRsYitPZ6/djf3Y/JdEZzHGjgrCCc34F2ZMTO5kYM4YaNAHsyV0LaxdNeRBvADMT2GZirzRiagKhMYZzR/txqL2NzexCjwSC2RsMY9nAQAwCCjp3agMkQo6C52jIFEOn6Sl3XLTJqB5ID5hxi5e11bIzAdnRb/XwZR5NVjAedGPe7ZHFlQKK5iUGcOwlNvUwVjKTZKZdXsamsc0mwSmwkfjlWzbbGKUGGbgzAsmX3Lxg4YjlhzdDRFiBjpxNjAKvQ2EHAYIBcE9FBahvtf/hkOKjKXVwOrtBTgikBb4CgO541BNFniwkZFp11P86OpvH4/lHcu/N5fH7np2QLzacwQLiMTmse/92vfSP+zf/ye3F7f0+VZ1HrytrhKVpaWBWoKi+07lN1nuZ6U5Di2KJqoWDcYFYlWBBwcP3TP/7T+Is//2GcXZzrs7udmFObsFm/+HHD+jFbFPkfibaev36qeC3mD1oq8Blce5w0AOfc7pUOlZURUcYdCdTXAL8Aa7NVcC3e83i/+b+MLVjJRasyWIZKHNukZmtvIf/ATMi6ks592QE9RzfZjFzkjbmJ8iGz+CwM1gB7AjLVgqI9MNulEkDlXknGoQBMngnWbLxSaLFjfIJzCQBmUSiLLniNjFcEpAtsFE22B8F6FEQMNDMToXGJgtdciWQTWFeM9+Z21nT7TIYDh8LV+BwrVPozAEu2TV4zZDbAgtOzF3jAue2W9AT1UrtQU1/PuSHEGJR1+6zYhskINlsumeLUk9V6yd+jJqOB2Tr2FIs6mXS5pgQuoLUXcwxgv+avig8AjzE8qPInwwJFIN2f2JRZiEqzIk0fSI80a1ea9mI15Drr9QWiah0AGDQz14EE5jQ1Xg06Jwswma7sJAC7CSDyTDIOGHMaOqAwhHGn9qgZHWY86N4EeCSI0qx9zFMAtTn/kzkhxqQCG0itGLh2F7rmv1uuqRW5ouvyZKF9neZAnKP6XvNFG8Xzne8YOMxuC8Q51mXzGdxewwBD7B2mpQS1zb/LZFg98S4GJfLXyDcw0cZ9m3GmOVx6Lp37mj3OTwJAwgpKue9C+EuZgQrQ9+Rq4ow6l3oJKGAo1C2FKkZoEdQGKAITNCUMBPGFAgu9NAw4eGdE7EFdsnV0sG8mW9CmNSpDifFUWLpInAFUGwznemJhToYjLQDdaK0nTbDP9tN2b8C4h3FOTwk4i4OtNV15B+11bPU68Y233ohvf/Mb8d47b8QbN3dic2832qNxvP/ZnfjP/+Un8eTZccxh1jefx2Q6idGwHcu5umSoAdZax2jYiZ1RJ44e3onTwyfRWkz5ORlXcC7Qad7GOt7pira1DyUVdnKv0Lku0xLNq1IIJA4gwIdx+GoZb7/1ZvzRv/1f49d/4zcpSTNfR5zPZvH08Hnce/g4Hj99Gg8e34vTTz6I6eEBtQu5n/BMnMcCqBXbVTJ7dR9dyZFhpoexHRFkWw931abcHcpiOsEYrhu1cZdWei/NZk570pQNX3sadQoNimV8nhMWManYc2j9PY314YNoHdyP3noacxomidigRL/JwK9gXV7TeKNWB0zJQUQHbdcADQEgwmwCrMquwENtAlfYq/ne+b6a/83n5b5RfsRrTtOxlC1oYiGe7YhlsyAM4HA9ixJffFUAACAASURBVMWDuxGnjyMWl2Yb4nkDKJLUiYrkAtqgywlTK8RPAmU5oVTY5U7Rj07M6XK9vvWdaG3fpMmUJBmkCd3m/sgNRe8xOY71wZ1onR1Jy7YmXXl8SxEEZwC+sB646E2wUsRR43154+Uaxdp08kXh+Cy2URWX7yVJl3xPFaQlXiHd0vy9ZNKVIl0HEiAGMLn/Zk5EdVsxkRl/a/6hk0GrNjsrkmCGYbbhH03eEMv3YjwcXWnRHQzGMRpvxd7ujXjrzbfijTduxmjUZ8yfJruMNyh5oeI+97tkCDrG4hKgC/vVONFHtvdi7LEUUJL0RsaL2ugrfWytTJ33KmAjO4NeOYqyfeQknTbNJgEQjkej2CGLcJP3ByIDpaFo4pISXBov1Ri+GtrVOkY58Bpw6LC1OZSyUlT9pA6SNA2E/H7dPy/ge2UKNslJ/Z45ubUFmNKaF+AgzLO5epmuq6kOVuftV7jmr39XX3cUXv/+6xH48hGQiKoXt89qd7Vp40o0MVoxWazj80eH8dn9g3h2dB6zuVIAkr3bCLIlMp9Lp2gLuUjEpABVeYi0M6GRth2daFFtYeFRCQ02u8sJdK+GMZ2u4s69R/Gzn38QB8+e0N693RETkYm9wS/+N7VGzBzk+tT3CW6wUloJzquqTEXrcr/XAYECbjDwVQBSkhlqaq3JbqImYyticnoSjw+exOHRUcxowKHWFziqocqLA6JnwwmMFdvlyEgpKFcTiHjTJ2upJAp6UH2yX0ivKfTyBDF0NGNAU1hagBbrhRbtRcVbh22627ZiYYcvAIdInAAYohWZz8yMQwp0u1UDrJB+tx83b+yzan0xmdHhc4FECyK/vW7sjMfRRxVtAb0cOjXQ+Q1aVAAdh304GvdI3QdwiAR20BtyTND6jLb2ra0+nZK3QN8HcEgNO7HKpJPTiuVMRR9qa3CuVYGE92rJoiAIQwDapkB1pwONQ3y+gEMYpxxPlnRkHvWhOahgk4ED2zTAEluWcUyAHM8V80mGOErwsTYIGbo9VoBsUv7F/kRygLZkuqCi1RoVbzvacn4wcMFr7CSNFv8EeNL0RuGTkhEAFtQqSgaGQiAm5qhKwpQI4ASZOzAzEhPg9GQVD+4/Yjvykyf34+z4MGYwHcIHM1sGqD+Pf/7db8a//sPfjVt7u+xKZX5Sge6Z2Of5yPXkxKY+L6+ATo4Xcu2VYqDbewnOzK1x+Md/IuDw/FzPoAtTE7X2FmCOAW+j1SQmn8D/K6ASxoB7kQALJEu6Lqf4ZuVyNZnFlrFNft51hi/WsxJYgQ0JLDUgqfZbAaISom+AQwMH2W9uAI2gnYsLlNFhwi8tN14HCxtN+wcdyw3GSXMzIw6vkUqCoY7VVLxQSz0F8q0LSbCVrcre31P3KNdVVcHW/WsPThZjJsQ5Bg1wCOe9PDfABJQDcAJ6YH5wSlfAobAfi8zVxR27I+e8IyBaj5vBErDlMk9VIi6TDv6hrqr+m4UoV8q19lMIXXt2go25h6cgub4vaEkBSdKsK9cl5QsEvRemp0Be6UemTp+enc5JjkSl31fPQZyLAqhd3CFTOYFD7OEqNOjlOmeZGOUc4jkg3SXqpxUkXyBkAoeFtdmTGzd+TWsggUPNkQQOwYLIP3oP80wIetiYZqH35/nNWMDAoYuCnO8VO4/jj3iDOrGNziRZnEvp6DZfOgtzXAgcQpepsJv96PmX0kIxclHoaYBjMK6YCLFIpTmCZ360Hsd87WSWICm8VGV1oROgHWDyzyzhInF6niL+NLVvkmGSMRdjAbyXElewhbTm0XoGMCyTf127XGmbxFcdAwAOU//Lvd9JT/PfjWO7771m1OiNzfbLPdyf1zzRZp5oI2m+fCZp//frXaBw0HkVMMhOfa7jlDtI+EWMX5y7MiPBvqAkF/sgAToXW/0f0qLrD2LdQXeDCkxw1qXZGxm7BlkRh8YlYwC01d3a34t337oV7755K97Y24m9rc3YHI+oLwYtLpw382jFn/7gh/GTv/tFnF3MCKjMZmjrPYtOexH9LowNNplkw0W804GRyGnc/+SDuDh5Hj13S5RhzD3AnQCFTV4KTlVyX7URYlhnKMBaU5GrhAxOPTvunVgfrWHcfPM78S9/+w/izfe+Fw+eHMa9R4/j0ZNnjFNPLyaMBS6On8bi7oexOn3q59qOFjRIW6tYgBwInfLyPBMwM3jBONoGMi8Ah5IGEGgn4JAOy9aG1d6b062aQxVwqNebuURwpT7XUKxuueCGVuUzAYePEzgEkGYAvR50F+eu/IhrZh0ttFi3AHqiVXnjFcBhdT02TcqztiFlmGCUbF1Vm8pwJDxUgDd3iWg5aT9SXJMM+kV0VtNYPLgTrZODiJWAQ/LFl3D2RqE0W0jVAQY2NIHD6bQCKXHcKSZcxIDA4Qpg6e1fi9bOLXbVcD8CC5esNMlXMKLF99OjWB18Eq2LM67Ncl5cw0X4jAkcttFmo4DWW4uhPe/sCQ7bDMzF5CRFJEDLWBq5j412isFJykuVvUPs99QO4lnlNaFOnAQh0+zKxRrepLqMyFTk57hzzb+CmEomjj2aeaETD6Y6aexIMA0mYpB5sfyWtBDBph/E1uZ23Ny/GTdv3qCJI+p6IDowxnBhKU+jLLwn4F0648wIVOFAOUUWf0vunnuqc5dmnue8MrZszW/ka8MhAM9BbGwMY2MDhixjdgYOBr0YDGRwMuii6wmmlupwSSdxPdhrC+wrfts6hnPClR3xxffKQ/Bl71kDeV8VOHwVWHj1OurLysmbAKAThdTG4Auv3kbzvZLt63++MrL6FQfy9a+9HoH/r0dAh5bXgOO+ZErhZFN7WsTlfBUHT4/is3uP4+DwJCaoqLoqCjANIA3qBUqoFCQ2wICK3vieLWKo8jrwBoOKJiJgjtEh1oALguZlL05P5/HxL+7Eh7/4MA6ePWaLF5lLHWzKtqlnwoO22epvC+cm2MM9pWJFKXFvWJHZh3T98NM9OGFEsM7kpmqDM2gokGAR08vLePLkcZycnMQlero7Xbpd4Zqh74ekFIkRWBhMqtkGpuQpW4+bzddVINDgKyAhnw9F7BlwNcBhgoDcuSrnMQKGZs9QaNoumXlI5bNCdZHUeLSlUW5BTBL8jdbaNEQhOEux4hZ1CW/dvEXA7QLtygAOkVTB7KPf5cHTIaNGVVOADwtouLXXMUKAPYIrWJ/gMQ4lgrA9tdLACbXfbcfuWOLBm8MhnzufHYK7NM4BQAo9O2i80OFOguC10gXv0SaHawCHq5a01WrgcCng8HS2io1hl+Y+6pgTeEZwhs7BSe3XCZWFanJgM6Bl0KdWQSab0DUkkGG2EBJ7s7jmaEEhcAgw3eLrFocWcCgWkwxUoNNjzTu2IlgjJNnyKzBsl9Fpi/EjNoM0CKGXFK2ZtPBaYOq14vhkEQ8fPIt7dx7Go0f34+T4YUwuD2O1nEZ73ZcLLdmtS7aD/7PvvRf/+g9+N24COITBDAxSvgQ4VH2iAV4UONYsxYaJ1QTMii5znTbAIRiHfyHgEEN1DTjkE2GOkQwY/SchdBcOMsYAGAfGIb6HNiZMaHRdWWvIs76ROcjrYxJvYIMtn1n9TQFxA4f4/ZqFp9jKLS0SeLUxClhragVm4O9qM0EAA1XF1Rj7pBPs1N8Tg8ws6QS2iFlX4272VOrTJ3BW1j/BELFTAY5k8Zb3Z+ajLqyRaimvNQiXAFAWaBoAp27DzPbrJfc2gWGSFWiAQ7XfuBRujSKtQysSEejLsa/BtgT5NHbJJFNCrTPI7foeW2iI8nyAac014PBlADEBMBeNNBw6SfMsTdZmxtBcfUVWQhrZZOADOHTLZs4fOkJXjM66uCNgqekXLaxQF50EaLlIRDkE6YQVICLBLLY+Chgt4LPPOt3JVeAQ15garQmGq1Cm3Y8sQbA3eDNmrzrpRRFHz0gALZ53JsQJWpJZXaQlxPLlaKaZkQeyAZ5h6CDWIb84fyQ6v7wGHOZqU5ujrlcMbiXC+IMEqNYBFXgoP4DcKwAcJqONwLrBc5rT5DQ1wwdtr6mfxb8R85gtpQRPc7gus+LcPV+3VbDza5DW0zXXBhHsSEgt2dxv8qy3npo0uZRMGunUTZK+nMWUBHGqLK8AxVXew3UiFteLXI8KHPcRqc9pfl7Ygp7jhSFTPqsxNDEtUc99YZiYgIhNHAwcQk6kw/NQxTt+aWNXuzjmJSRXYMzRHZJlSCDSxRzpuq1j1OvF3s5O3LixF+/eGMetm3txY38v9na3Y2drI7a3NmJzYxh9yz90WmqrXcQq5ut1/G//+/8RH310J+YzdQtID3UVUGHpdvuUNSAxcg0zkcs4P3kW9z79IFazSwEoV0BaA90JqDgZ5z5lzk5deKrPoBna+s0y66xX0UMsDWY8C0kASddxudqIGL0Tt97+RrQHm/H0+WkcnZxSOgYSMphzzMnPj2L98JNoXR5SJohCKwvsFatYokOBcVM+ky8GDmO4Sw1rMQ5fARwWuQ2hNFlwbeZQlYZfAQ4NjOaeSoALzErNVWgcrg8fVozDvydwmIxD6Bsm4zDNOTL4y78r4MwMqgY4V+Cjfaisrey+bFiWDaDfgGwN03MRnfl5LB7eiTh9GrGemuQI4LD9EuAQQBsArgE7bMgW9BFCbTqc9+yTEnAYt38tYnufjuIwk1mhZRvnBZzFM6JFPDU9ieWTT6khmeZheYY1hUptPckSJOPQRYT0M3EZyb+YsXQapLmllsOlOKaAkO7eKK3uzle1UeEFNsV0S3EtCaJH5TjRNRXpMeozQHDB+kXRC51OKAAgjkLuBpAQHXSIU/A94yuccd2BWIc2ykEspjPF1X9+JvJc5DKbcWPvBvee4RA62sobsn08saQrBbA8UXL+WJ9RTG+dNgIMdR7qbFUBhrkQAVDlR5DlQT41AhFj0I/djQ3mYNCMhz7haDQgoAngE2QGFs1J0lCHla7Peb6fnDq5ymP82v/xAnB4ve+9AINJv6w+ov7wr6r/95VAQ99k81G1KLsWroJ5rmz/mlDZq3/wOidh16/7KwzV32Ncv8K7v/6V1yPw9Uagmd2pvGFnTCf5iDXPp4t4cHgW9+4/joNnxzGZQfQ52btq7cBh1EEriBMexUTJ0lDiorZRJTU0JkhtMW++3JTZ/gugpR8XZ4t4/4NP4/33P4yDp49jsb6Uax1BQrRhChiihT00A6mNqAoP3X5Ts5Atq17Z3iwyHCOwSBBNSe314Kw+ABnqV+2QPA+Z2LQIOJycHMfzw2dxen6ixNbBPoBXtLKAPYdQjDqMZFUqWKT+Gtr0nNCWw4JDqLFL91iMDYNgm6Nk1UxgVI6z9fzcCs12aCcbSiTUup0HpSpYSu6g0USgiuCeWpWpjVJc7dJJWQck2H2DfjfeuHlb4tpwVgYYyqgAbMRObI4GciW2FSWSNgCHaJXd6I0onIuKFp59D6AgDqduh2YqCHoBPu4M+6TEoxKGgy/3ZXWfmTFZ6YhBVwMHutqB9Ecgsv6GvuFq2YrpbBYdAJgjMJ0AVi+p43W5WMeoDyBPLsfJdlGLu4Adzim3MeL9Cd+ZMVR8Yc0Ew2cuDRzyUOfZJ6dXJOLzBRiHncKmlImC5uQSOkkOBIApQDsEWB0BZ9SLU/eHmjrS/ELrAyVhLNLPk4wahG0yUVqrRcwu5vHs6Vncu/cs7t69F08PHsTlJdpOJnSLVPwl7TI4t6E6DQOaf/69b8Uf/cHvETiEo6OMnxu9P8ZJyTwuTLRfHXD4H/69WpVPz87UdY2ihbXtmnXtB+LHT+DQsXoCOLhOALlw9CVwCB3KuVzhMt4T4KJ3TWYhXpdrFL9bMxHz33IeJAj1MuBQe4/mplzq7KZIRmuytpQgE7QxUOX41q+5ykwjcGjwLxlrCfBksKz7c+hnsK9cB7EFzUm1tssdONnQBMiIRF8FDvO+M2CtWZi8nuxJLKtRYCnblHlvAg5pRkOQ2ky44pSaZggCdKh7pEUt992stpvNcB04TIAKzx4AsWoBBoe4/tyibmMi7e0u7jjBT5a59g9o/hpcS6aD54nAWLGgeJ64iJagrrT2xFIH65mrtLD+rKFa6ycy3vQz0GzxKDY6iznemiPa4/iYbMpSzjGDrgmGyiioKfRpXgvAbopoeq+cg7m2s9Alti7OXTM8/KzzmfDfAWTEmiA9WpNzPdTAdb6vDFtcjKikN7jHVlpZS4BLnjsCM2ysYGMhGscQhNPeY0cGjh0NUAq4jkRRhUcmYAY8Mc48d/0HLexMHs3WJnwC+Q64EWQuQ4a+GSrUelVMgaimY4Cc2rZ83wTAOZH5dUlQE+cDyjQ6M0DS5/kL8JFMQvDVwDm3kUzRU3c7YKsd81YnTttoxXUrH2m6qY+RxMpGZqKAWEI6yj2X6VZ+1My9wiKsAcd8vdcjS5/8XHen+OUqdihu1GenU7gpMigyJmvXOlts2svWW6xBPC/os7INX71iaCGV66017BhvSrMX8cP2xjC2N8exv70Vt2/sxZu3bpJh+NbeXuzsbNPVtIsW/DwrwNY26I9iNdmj62XMV6v4v//4+/HJL+4E5iENU1q4HMwlmSOdn53H2dlZXEwuYjK9iMuLk3jy4K7mAQszbtrnPSnC4L6UXZnWAszhLQVJ56daq6uYdYYCiVfzGKDIursTozFYsBiPPg1aTme9OFuMyb6cLXFeAlR2QSnjGzyG0+OIx59Ge3rI4qOAQ1zfksZ+sYZeIfZqi5JW7HxefcU4jNFerPFsauCQ0xzPGM9HjEPOuFIYaBxfs2BUpuMrgEPGKBgk5ANXgEO0Kj9wqzL2s2xZvTa9ryflyTiEUUjbjMP+ZrQGG7E2cCgg1Jp7FWCoiZNHUxanCiPDH5y/k23fDeiTBeoyLlmOIk6TxkSzaF+exPLRnYiLowDnVHEogMNWrDC0ZhxmvI+4HozDxWxqHc28RoCDKEbgTISxYT/Wt78XsbXPQjFGbAldIcTWjAlTNTeiMzuNxbM70ZpeFLmCJv65Oqip10dmsGUPdI8JGxogvbL1JMCqXEX7qpnYyVRlX3alN8mwQO3JZJgmW5CMQecN3Pas78zOpQ4d0Tu9PmWTyKhjFxS01KV9PhpI9kfSSNLsb8Bda3iDcV/Iss4V84lnHIrWXwCH4624sXcz9vdvxGjciw42j6rmkucaY0LnAZyW1v3l2jfbX2GQIqKyb3lOIleCAQs6utDNBZBwBCPIodiEG2MwovuxMx7xvgEUIg8liafAYImDVVTYPBiq5/UCWHx1mX3pd1eAwy8CDb8IRPs6F/Fq4NB3xfmJB1m3riVY6I0s2QgZkDo5ePFuBRympOiXjkb1C69Bw68zWq9/97/GCHBLcKBckkd+L4bUbLmMg+dn8eHdJ/H86DguLmcMYqWZgGBFOjM4Tgag9jvBSOAwk/AEmRj4IUHs9aS3wU5DMRewWSG4QyvJ5LIVH3zwUfz4Jz+N58+fi+2C5tb1vIj1Z9gt4BBus9jcZaySwKGQHOukMVluVqGCNAeGWY2+1sLXVK/EGAHvBuAo7odAEwK36TTOTk/i8PAwTk6PojuA5l6XFXDEZ2hDnaOtim01Gu8EMURDlxsVqtZqHauSNouwM81gYqMEjq+xOQoqcJnQJ32fhwrBWiRsdlU001Dty6mB2Ggcij3VZxKP5AXtxmQpsnqNQxgDlgLFOjhx4G0MhnH75i0CMBdTzQ8G8BbP3hgPWbWDXg7amdVGBbfWTmwOx7G9sUmdSx5y1tNAkIAEE88HZikbAMu6HbY+p/lDYfk4uWQbLpNUPBs5pwrUzlqQdOfEDkUsBOAQbq4RoyHeX9piSBAn61aMenB6FlCYYT3nMQFkgwI8CxyEmZUowM5njquMAg5hnNA4k1nTnyANDBUEHApUFgtNYIpeJzAH1zIeoA2izdYiukO7hSUF1eESPYSzNAK+1D3smDk8a8VssYyzZ6fx8N6j+Pzu3Xjw8H5MJqfRgsYNdFNAzoCoM1vK59RrB8jBFvvOKv7Zd9+LP/qD3ydwCAHodCTUWhegk6wkARgqMryKcahl2BhzXNn3KsYhwPn5bB4JHJ6cnWoem3HI4fej5lMhJqIYAC3kwrLFOssCAYBDss0M3EPjUACRA1mzsPDOCRAmcFRX12tQScmtgrgch+vAIe/Z4BSD5wQOKXJtLTC3nQlcE9ginUC12yfDroC0Ke3C6ZMsrDQKUfsPGboe75KccJ2K4ShSkuYajUZWaKZtgEOOt1uCM4nPZCHB1PpexZhpzph81gLGDR7y8wSUkrmG88BgI9s6U1ePUbn2UDm+u29Ii82EpdQ5tY6rQTw6wtsREsChKvTa/9MgJ1d5PrPrwGGCVlzLHh8ZljTgcsMQyGelM4fggyUycq9GcSS7jq8D0WBm1IY8hUnu+ZzM/ARqE8CmOY9BtFxHeh5ud8O84RlTGUfxJ35OnIdwTW7OoExQ9N7NvEqDGZ0bKthxLvLz86txdMb1zOczGqc0oGRTZCjsSSeIBSSqWsRz/nDupCaczSL8OMW281rR37naGn22ZOTh31H8SBYqQcMivCcXynw2uH+y2aFv5oSebaD4XxH3V5GybjnjOUmyt3Qcs1CY7JK8J8ZFaBvEOFMyAEpTEsWXtJxNrwCA0NTKwCGTe7EawWBFd8B5axCfdm6V/s+ChRrzucJ2U/7eAIY1E64eO59pyTRpsmS/tgB93CTKGhOAnEyjpg1V/RQyAkltx8I6pGEN1r6eGTskMHcBdMOpHGd1bxBtxItg9qU0A5Nr7SG9djtGvXbsjDtsNb6xuxNv3dyPt9+8He+8cSveuLEXmzYlWK96BWzMWKvs6cwNwTYSkxN7MYqfP/7pz+KTT+5IFxeyKtNLOzgv4/DJYTw+OIjj4+O4mFzGZA5zkWlcHj+PLguPdfElz4ssXkuugKZM0N7280hSjeQB7H4K/evVUHHFck6juDfeejvG23txOo+YdwYxX7fjcr5mlxAMQqC/SREwxr4655QHRLTPTmL9CCyypwQO6QjMCvJCZi7oQOCDwfN8BeOwO1Jb7+gGdSUDmofUpXP+7bks4NBTrwbbeC0Vw7Wej4w/vbPlISua4q8WOEQQ1AW7EMAhtA2tccifAQxFfG9wWgdJub9KzpA/l8ZhsnCra09E1PFCjZkxHsptKzdyHb7RWk/INFw/uQ9dJOrRUW8czxRxLaV4zNLl+SvGIYFDMg6T54zXADiEi3w/2us52ZSrW9+L2ATjEJII2EuxvqCriEIZqQ86z2ansXx+L1pg0Po99aia2CkvXcChCmRyNU79+HSz1s2qE8BwYg4AcziZ4BH8KxqHkoHIAn5xunYcju4maYCrEKUcVOQUgGOIt4eDIY0b4V48ROfTaEggDTGCWMOwN0ngN+8s6ZrJEnYBsjjXN08y41EVtpSHQp5pY7xFs6L9/f0YjHB2agrJZEwFNhRuQa7B3GbxDbkRu/JUyKMeNuMKMRvRtQddxQQH+fdgGJsb0CUcxObGRmxsqLsLv4d8h7mG15tIPf6q51yCePWEvAZm1ef518Hu8mP49NGqfB0wzMOxTKTsva5fWdbU14PYCnB4ncFYOZThAJKTjid1sc6ulys2buuxvIQNqctjo+Q1d6eX3MS1H329O/ry93v9G69H4FcxAgkcNmo7WMHQ6ImYzFZxeHQWdx4cxKcPntNIAQwt6vHBTREBOlkX0KrrEagRsIWgRpub1r1chjtgkxkUwUZDIASgFGPMFjdsbKow0Pj4owfxw7/8j3F+AXDAh1Ubjr/Y2JbUXBYYACBJ2kzSW8D31r8gUGYH4IqtIN5jUtW1MuX8VCe5ee1uZ2bygttTAorqDD4fFeXDw2d0nAWAiCRhtDWK+WxJV1yOQ0vtRxDPpoFHxfhhFX2F9hKYcEDb6yqDiKaxNmSQRqF18eCuitOGbTpdJ4sCF+kmS7YgRQAF/jkAt8ibTRdwb3JbI5Ou06E2D9g3MzhUsvQNwWu9B8A82ym7PQgsyVZsjcZx+9Yt3v8lwGAcur0+NaiWi0lsbW7E7vYOW4BPjk+tuwjDnBYFdsE4REUMSRnYdADF8N9kc+CaYFDClmHpFgqqMwCHZ2kKPVvmwSiiOLHciVnJr1iifD3dPQHqQJdoxlZlAIfU/QNwuFzGdIk2604M+Xn+LOtlsmmTjEO3see5xUIn2A0lDTdoqSBd5hJKCJUyUa7J7K4Vr5vt9wwMGuAQcTsSA2oUwqUaTs+dtgX+8R5avbhOJqjtBfO0XmdABiPGAFqbcIt+cngeDx8+j7sf3Ytnjx/E5fRZzBdH1JEEWAhhSrlDAxSWQyGuWYAg3n8Zv/adb8Yf/t7vxv7uDiv8YI5eZxx+XeAw97IED8reZgMHfA/9QTyvP/v+fyDj8PgUe8OajrI0D7IjsfSdsI1pHMXsS3afA7h0eTXjkHuAzVEaQ5k0W1HAyoqztddqACWDrfy3GjiUxlzj+pzgUwNo4vm4tQRsMbvjlWq8AUC2Drv6LJa13jOZairINJrQhDOMSiUbLUHdBM0wf0v7LMCcJCWZ3SjgEHMuDWrcDPOC/l7DwMx9Pe9TAEr+e92qrHVJpjRgKrMpa8YhCyQE6VNXsWnn4yO2SUQ9BjxvkEN6b8wxUtFGTr50vK+YiXnNCFrp+Os28ZcxDnNeiiUsRrRMsq62qmsOmAFezkGdJSp44HXatxuwMcE8aa0igUiWUWGElxhZY5oagQUIN3BIEMCA25VrwbzBKWY1ITD1M65NABvASLK7RHJRMlPPNxX6xBjS2tA5TIYtQUkBuXSSZrFH94TxxfvnGmn2uQbkl96f9fyuMQ4ZgdtIgqCfQVuCiJ7vLGQwsdIz11pTCpc9RQBF5CgrbVCevTzg7WirwIVsv7x3rEHqVWFP9ajx+SfZIPed0solgB9JHcaRTMLKYZ3PtCqM4PMwNjh/s8VMgDihh7QrbAAAIABJREFUSd8rHC1ZKrJDquKL/FJRtx3H62H83eJNYzvuQOChY/DUrB+6x17/w8FrkuWmHFMhTHwQBieUFlUMQReVjVbKkVMtc9hPJPNhtbp0nsV8T61T3C+eK4CCTj/aYAj3+rGGwQlkX6Az2O9I89D7ABQ40HKJ2QzpFLTe7e/txdu3bsS3396PW7duxe2bN2MTwAClYlCodas+Wo8DDropP9XI0wDkRaqI+Y19OiD/gXOltYp79x/Ehx/9Ii4uAJws6Aw/nVzE9ngrPvrgw7hz504cn5zExWQSF9MLAvKxnMcALZCUo8jYJPVpU47NhRoUODu5P2Q86tVqkxRV6nt0cZ/O59Rw3LpxO1qjnTiaRUw741iuAYqK5IfuhaKFmS3gXh94Lt3Lk1g9/EWsLp/Gmod7T4ZqMEsia3/oQqGBQxa0cwcx4/AVwGGyiAmQkAmGVtK0SvIbWU4nKyqMpLiO8+yQZEapzHmd/mqBQ89tsAtxL73NiL41DsGoBHBInT253pY/CURUrEMBh2ZEZkJkxpuWTeIPxiUMQBZUotC+vMZQsF5dxOrwYcTho2jNLzWGBAvB0gXYTDc2dZvw4VwHDvFvKbFDmz4Chx08YzhG3wRweINyFZijBJoh04DCMs8u5Xmt+Vmsj+5Faw7dxAbgrreTAiKZKcF9n2evxq25fz5IxvICWauDDgBtMvwssSS2rPKbolltkgjfHftuR27COp96BAjRmgsAbXNzI8aDYWxt7jDvlCGXyB5XzuM8O1CocVy0MqPd217ZHld2HCcsn7mBOw50BkFqqBOD7oCMw929/djd2Yluv9HUtqCOZAJsZsJTC+eoW6XVSQXQb8m8COzB8cYoNsfj2NoY8962Nse811F/QNNJdrhhGMtF5x7t/Z85c4NSZczmp/LiGZE/YXxwNYZhfPVL/GmdvsQcJS8qbbDri/xitLIG9l5+NTrwr/+eg00PhuqsCsy012SZ7errmDyVP3ngXf1cBqwv0Th81Vi9Bg1/iVn0+iX/VUaAwtsG9xSkqo0AqcOTw4v49O6juPvwIE4u54XhBrYYsjO6EpvdgvfAppiaLGzDrBJbUMFl0d5n28hkMpEmCZKNRcRgMGK78fHxaXzwwcfxwx/8dbQ7s7icgYqPdQuB3n7AlardQXB9RtAQr2HyYh2L1B8sblsMsBV0pNYSN+KsYuX5ZBZSszfoH0oFxo5aqPj0yGzsxPn5eTx7dhjHJ8dsuSPwCV0dsAYWYu2xxShaMZ0vYjKTaDuqWdTyg3YhElU7SZNxSDa9Elw6L7q1WYmWAEGMK4BIMlYYb6XGoRJmfl80DeGIbBBX2bY0EckuygAZh5ASP4wvAE5oC/I9eA2q8gHE4+EuJV/eJw6zrY1hvHX7DbLB8FoEr3BLnl7OYjmfxPbOZtzav0XQ+dmz50oioZkCNsD2RmyMRgZO27GR1TACI9Dpk64IfV4MHMoN27GF29B532u0mcptGq7DqtrrYMvniLfCz5bLNoNoXm97HcOBnJrFCIGLdcSojwRDDWWl4Q3jhKQYTFsLJiolNXOUh7zYqTyjOeYKktjeaK3C5JQh8eTP5gtWDKE9QidXtoQoE8VxOqeOF9Zch9cF5iGYcphj2XKER4J7gDDXxibmKNbWKiaX6zg+msbndx/G+x+9HwcHD2MJt2ombWDRAAhHMrySTuQaAKHAQ2owolWZ7fV47Kv47rffjd//nd+Mve0dahwiwajHOBl5uX4UWHwx41Bj9ZLg8xpwCE3KP/v+n8UPfwDg8ETuzd1GM9VWRwLRDBwiV2rWsY1EzCDMVmV8PtoVUeG9DhxqJxBwyHXr4LJuL01QLv8tGVdY38nESlYY2QTJIoHRkEE+vp+ZZhRntwEKW3oT0CJQ5cSSfgFpEKA4hq3bFVCH/6bWjrV36iBPwa0KMGwlNLM2A+RkmPH1dl2niQvdbBtph/o9c57X+2YThDbxVwJGCaLlWGqeqVWZrfjYJ1wo4K25vZjlW/yeAXTJN3itJ2jmJETvo7mFPQQAcf5+PrfU3UNy32gcpu6dZ0DqcZlJChCb86aLPb8KoN1Cyp0T51IJMcVKkU6dHNIpQ5c7jAFSFooKQ7JJTAVQNudSOqXzvnxtdFKuXovXNKAsxkufj30BAEIWpTKxoW7cGgWbZApj3K4Ch1oOCbYJVFcxrAYOFV+LlZ5aiCCeZcs94cuy5us94wrgiSSpYhwyp1yp2KL7VpJSg5q5BmWaURwJGl1ySkboOZPVaSYI52xxHbdLZm9Q3jvXMhmH/GyzJRMUq55NPqcE7TEJEDeVvTCZHXX6gRbjZT8Wc8xX2avIjE1GB3KwR+JNq/XmD2IgFwgJIEYrjteD+NslWEOaM8XV1YYghURSAYdlntb7cIJKplFpnmSbsQ84J/qSa00GoXKnYmxEkEzMVwFBBnoBpiWwjgtlS2InWpvjaIFZCKCw34sVXWy1frJYvBGL6NK5O2LY7cT+1k689/ab8Z133413bt+ieReYROBMMzZD3EJMyKC22aMAGOYxkeu4bw1zYUhWTo9zVki01iqP/V47JtMpQUHMi9nsMg6ePIr3f/6zeHTnYdy7+1k8efI0ZvNpTBYzsg6znXA9X0aPj7IBVMna5XtbMsvx6QKIqOPQOk/O/Yb/OIc5y5rdQTO0ePc3YjnYjFVvK9rjG7HujU0oxWaDtm7LE7DYJtM9Fo/xv5MHsX58J5aXzwkQBuNudMJoTnYMHKKsnP3FCleMmoOhB4bhNcYhO1Ay59bhHGuu3cqB222ovN9yPkqah4XaygjOg+L39FLAc/mCVuWvbo7yEuBwsBmtvlq9vxQ45A2UnboxNWGyVama8tE2oIvuz23MjtWZA+gANUt0Ea3Zcawe34n26fNoLeas5ZNliJwAexvxEDxbGWUF4PQrjEMwCUWESP1QuGw3wOF3CRy2VnLtRWEaSVp7hXlm3UvM1fl5rI4+jxYKHZVhV7UzNWCU70vzpAJbC25Tdw9UZpYuIpEgkRqALN46F7FEQa4RFkNtXALgrDcYxNbWTuzs7sTm5lYMh8g1rJEeOMP6On+95zH2yUKlzzTmA5awSfyI8QtiY4N7zOuq2Ev7lM5EFpvSWI/E2G6MR5uxt3cztre3ogOpC+aoKobyLKQkl7p88LaIxdGNB9BzZ3crNvD31jDQzQWN+I0xgMKBiiHsbHBen8ztl8oPCszkFkLzTcT8zVmd01hFOGP1zbSuH/Ov5L8LcHj93V4GGn7RJ1YA6BdeWK7RqxtrU91mQJCHcAENm/ao+s2vAoda2M2f/O+0Yf/i8fpCwLAg6r+SMX/9Jq9H4JcagYYVqKmOaQnQ5NnpZdx7/CzuPnwaRyfn3CTRwtmFoytbrNRSR1ZGtMkEgpEENzsGAKpyg71FUMEAkBxxBQoBiVhAPwWoUKsbR0en8YuPP42f//z9ePb0AIpIFGWWrhCCDHwuQJ4RW54IbpgBRKp+6vRV7YUsWJqFwg04nUd5ILsllAwMaVzJdCOFZBNYM8uBLcQyR0GweHJyFmfnF3x/aWMgIZWLLl2JYbRBsAgHjFsAAQIsFzEajghUAPxZErxCjAyBYgffxJt0wAp4EHDIMcV7s0UOjU0aWwG+2vjRqqOWJVVEqXyXDFAHpLXmIYJGAIf4nNFoTGYaDhK1B0knhC3gDLzBaIRLG3sIyerbGPXjnTfe4gGHewXACMDx7PSCbRRbW5uxu7sb0+k8jo5O7Ny5ik6/HTd3tmNj2OezBBNgPBqqPcAJL9lRojwRcMbcg1h5tgMLl5NOCRsX2gAOBRKzyuZMk4kt54fYMKsVxrTF8cfPwGpksmyAbrFqxRBAXgEOBbTmocyAu7RLGux1JTnZbRnvZTLXAIdKkBguoFUWn7mA8Yg1HhM4BPCMMbVGJsHidkeGLWjcX6DF1vOeDMvg9RJMb6MleR6Hz0/i3ueP47NP78fBg4M4v3ge89lZtGIWXeiCtsfRaUHfBsyyqQ1VEHNizmAtY22ARIr5AZbRKr7z7Xfi93/7N2Nva4txJ8ft72GOkhtXBm81sKbnrnUwn85oZvMf/+TP4od//sM4Oj3l/AeAngxHAodM8PBzs/IKcKjzHML4ybAFiIJ2dfxJ4FBMqubsz8AJP6+Bw/p6E6worD5Rduxq6xbDUuCwo6fBLwJjADncysjgHHPaCTZZZcu59kxqm6oNPx1lxayyJuIV4FBBBucj98lMVptkNAG+1MfB4OFzsL+lhh9WlvZZACXYv5JV1kQ4NXhYx2GKvcoTbjSt0kjFboAJ/OQ+hNcQuGT5wiCUkEEF+RxLsQ2STShAwAl+5baMRKBmXwJA4PcGGGvGI/YGMi0rw4waBNU+q3NtNtP6uwq+OZ+2WHkBkp1Yq00Yd4X52WWiW/jJfG8zGAsbSaOH15SzzsMp8FXOlznv8BbJYlTigTMWcwfmW2JxEbikM62MrxLkFv9Dc4m6pQkgkW1hV2U+E82fAQpEdEz2HoTCFsc1US2NFQs/FfiR4CHme7l2svGcVLutLV+jvV37Lwsubkt9ATj06/F5DZBopptWgkaObb46y7lTZBCUbp88U20EBmMNjwPAe7D5SwcA92+0EUO7OIkK6n6oGbc8d5DAcfleBYKadeN8pAtyj56X1S/Lus+uEJ4byXuwDAMKe+pIMHC4GsSPF+8U7TgCh8b8BIIJ0CZvMeU8vOUpBmnWWrN8fe1lXjRtxwSJi/5p6YeWJrQZ+npPVDuy1U8dDWxn7fdYbKSWbrcbK9wP5iqmJzEFCfwPYFbQhatnL97e3Yx3bt+MN954M27t32T3wgbE/dG1gNY9Un+6sWgDHND44izhvqEymZ2vsWhmBBQAWuaGlS6nBEVQKIEOHAvVANYV82IPOD46iscHD+Kzzz6Kn/ztj+Lo0UGcnxzH2dkJz+AFWKTLRfT6KAq2YjHV2cvnZb1qxifZ0mrpABRy5uz7sCxDMrSM0WXr8moBgzexTpdoz6QRTz9avVG0u0MCdOg+YUs3/k2ET2oyQt+ZhYRUdJmfR+/4KV2JEWcu8QCWKJZCYgass56bV9jSonX9KuBwjFblxhyFoAvPYuzfFXCYE4z/nh1/2p90pQLPEzjMWNebSpE5ocYhmdSrWE9PY/384S/pqqx4jq7KAEHBOByCdTiOaA84pwjUY4IJ7Wn2t3Iv1X+kNiGBQ5eMDRom851tp96v+U8MYlIWyMQoFswXEZPDWN3/RbQvTgNmONATZ3GUrNvrwKHHFPF9fxgLuioDEPSezN4y7GG90qq83v9urDf3ooXnzY4YHMZzAotYv7kztRbnEcf3WPR+kbiV5CyPA+Y6q/j6XmSvqh3b9645mvPdOr1C7EleYNcTchMs7R40+4bMB6GRDlAQrcaDoTrXUsqpA+2+wZASV9RPtuQUtztvf/UZnA7F5ZzGGZ9asSbKFAa1n70MQ8TyZ/ETuv3ZHp3SFc7PQBABUWZra5sSCioWLNTZATYyTBIHPbYYQ3cV4CL0CMEshE4hdN6RK1J/3cCq8hITYsqGXeHXVcxQ/XNz9llGoAZR8zklWJqvyzPseiEjf+/679ef90X/3Tq97qpcJe5l0lTh5Mve7KuChnq/Bt/TzdTGJ17UTJ+x+fAVDmD1b/UAUBvtldemWW91nC8dj9fA4ZcO0etf+IcegSK94bndijg+n8Wn9w7i80eHcXQ+YwCBwIoJLNkIAGV0aEpny4wkt9OQ3cL22sbUgRUYgxsAiCCmjkRgPgfA343nz0/jww8/ifd//nE8ffYk1nHM4JbVZQAWIJ1BqNo6K2iZQKVGQJCAJR4mNuVQTJOaDSl67iQ63bkM3CBwkhZepSdjlk7TnoikaMEq8+VkGtPpLGZkBiDBwEEhsAYAEIvEFNkPAoczJOHWXCJzbb2m8C7CAAKHi0V0e2D7DXh4SNTdjB6DC2CRkHFIcM6i7RacZxBsgA0HD74AX0KTRrpH+HeboSSoqxpXqfDnfY7G22pHx8XTpVDBJqn+aN3INiwOucYfgfo3335bTB5mih3e79nJuTQQoasxHBI4PL+YuK1tFf1BL97c240xxMjBwAFwOB6roo/AHONWOZyiDRkah3AVBrMOr+FY2SlXjpcADfXFluHUWkrQj4c0kmAZE6AtDIFsv4+Ez/MZFcYVWAx6H/6+m4GZvPM8U6W+BI1OkARQCqBOdpQsS5RUk12o0EnsI/wMyfgSiT1arAXQUBzZwv6cQ9AnIrkQwCHKW2pr1XOT7iNYiABXEew9fXYan98/iDufP4hHjx/F0dFhzCfn0VrNos25BHMGAc0MPjhlURnNln0l1fgZQAO1cgBcA+Pwnfg9MA63Nq2R/iIQlUBNAQH5K1ddla8HJvU5nABNAr74Hq3KCRyqVblhHDLRZkDYnN7YL8h6NrieAAmSWba9I0EN6G6KsYHvYY4i7bYmLhBAI/291HUroEolgSAgI6vpYpMA/ErwiHtXaR8V44sSC55h2XbK1kTmWN6TyIIDMxl6srgOANp6LgKJkrml19UxDYs2nvsC8RS9JBiWx48cpxVIgaEHsCmBQ4Hwqa1jxhha+KpW2Bo4bFhe1wPXhvmrMZU2HMEXm1wkoEvGbeo5JnCYQKqFwYueq1naYmxelSbAtKNGpJMN3AuSCvwumed27832UKzdct/Jfkx2WOp1mg0J0AD3kYzSwkv2HkkwvmKnZqKUjAYAJGDs1kkLn5Vdlbli+PoEDq+unxxDgW84b1XMSI3DZJmiyEZ9Pmq0uWUWRQjqmGaLEs4xJ/U0R9EuJbBH7yktVrFA8QfyJNgfuE8wcbHGYdG7UlaWCVxhRUIOAucezazcVm5n5FxDpRjmrgSyMBx7l/tmIUWMw2wn5pnPNmetiQRWNbebVtT8eQKHfL3bIVN/WAlmI6ivVuUGOMTnJkNFTslEorWm3bqdYIlAu9xT7Q5qhl4CsVqTcOA1cJhGMDZ5KfPEsU66YUu7VMYPyn4ijlfD+OnybX1fdxwIJ6i+amBVu8EVTTbfVxZSlF5VgGH+N960gMYGCDMXS3MTZulmqAKkg94MWYUAaNCKjIJkY2pCQ5N2K8bddmwPerG/NY5be9s0M9nZ2oy9ja3YGG8wCQcw0On2tZ4NUKakA6VMMrFPl2xTcqjpimhpPXC3hnQMGacVYpQ0qFFonM4WcX5+Gs8Pn8SDe/fj4PFBPHl8EGenRzG5PIvTk6exvjyP6flZnB4fETSk3EcyigzawfVZ2tM5lmIbKVATiseChuW2soOhzLNqTyIBNV3dXSDGvOWebaCGbErETNCwFn7FeAERJQsr2GO7/Zi12jGenpFdBrmW2Rwah1jfS+qLY8/QnMr/84TJmKZmHF4DDqXDp5AJreiI+3ldLsaoM6P0PReGpyLVxiGcZ40T/wQp+B6IZzidl7GancX6EOYo96O/nsWshWIQqiEvZuUv/MhxY6s/jHV3FOsB9A3FOKR5SFv7HoDD8toELGrgwjlIcTPnemi0PxNs417LtWHWHWNDDxQKM5Z3Uu4zj7h4GqvPP4j2/JK5xtIdRIhrZGbCU0/gZ74nzVEGBK1hogPgUGOnVuUEDnFvAeBwY0+MQ3aNCTjsGji0QEC0lxexPnqgFvycZ1U+ewVA4n14bRJsFs7CvSmZdiwCagxSNzifc7vXjf5wQAZhvw8dPwGF49EGATWZc3nOu5VXWA0+TPtxFt44V5iPoaPJ15HFo+r68zxnPG8ihzSiDTg5nhOrXOBing8vFI/8O2qhbtN8ZXtrJ7a3N2NjDM3DASWdNjY3ySDcHA+U66ADC5rmzHkkY0TSBLXWFe0mBu2swpt43ojvgnOxYnrmEZCFLEP0V+EI42hlD0nsyz945TP/QuTrlYhH6xzZUf3epR3yla956T9wXuc1eCPNx1YPS0KDWmt5KjZvmQGxQg+P6wutxvkuVwf3ZRf2yw3L17v317/9egT+viOg4L9aMVga1eRlUsn2GaYepKSfTddx58HjuPvgSZxeTAhWSBNJGicrHCasjGjTqpMUABkJfnDjtMagzDYUVPc6a7aRdjsDVm9Bo3/+/CTe/+Dj+PnPP4iDgyd2OIa/oEyIyCgjWUKb7nqFA2LABKuIvpvmX24vmYZZhUktIY9ISRhcxVWLsJJYajSZHk6WEYVyO9SQOT4Dy/CSDsJk3plhmQ5bZD5lWw+TVrFT2PrLtlIF+TLAsNEAQAsaeqCiraQnWTTJ5hCoIuAQbEZeJ8aCcZv3LIv/alxReUYlEk0mWdmzJktWz2igoqq/2h87MdrcI7MUoJURPLEAoM0xGHJKWqJIunjtdYz7vXjv3Xcb4JCajiu2cmOuoLKGNvbpZELgB66FvV6buhw3NzdiiAQaoLIPR+kfY7wXNPLAn36vTV0/aCAOCLApgSkNvQZEcTv4NwB+ElpWEE6lF7Y169kmA1NMNTEZEzhMgA/MRryPAhA9O2nCuSLtcUyAJ2O9ZEPi+2QMKt8SAOXSlsK7BA5XMB7pCTgksAktMLk3ThcwKeqI+Qcjlz5EkMH2REsxUVY+LwKz55fx+POHcXDwLB4+fBzPDp/G5eVZrJYAxxbSgGRbuteONRnJimmBgSjQLFsk6DiOEAX/jnHtrOI733o3fu+3/+fY3dq4wqBRLO/xeiEQU4X5+rErMCtBVgcNfG4ap5ptAbABgD3NUX7wwziBq7JBQbr/Mt72DmAyC4GUqh0oQx/cl1jMavnG5WIOpCEF1kMNhmG+wNCJ4+bqbsEKSoU879/amnyOAnNSo6lhhgm4Iku6zI1sZZS8QrabiIkIfVQF6Nn6QnDNTq0No85M1uLSm/GO1jd3+kpXLYEaAmnuVcQ+js8DiApwgsLb3OvM0M42w2sHlMZLQDgB49zvvIKEgzbtymz1sbNoto1KasEAPhIhAgGNlJQAdWnYSTIGeYGlAAzA4xqSIZlsQwGsKhzRHMVzNdljagUXBylblRWop45firljGtsJnQBP1X7toLeZswKSk/2mfcTziqAgdNpK5a5cE9eIs4E6+ZLOWjPoCaDlM8wWTLF/NT78fBo+CRDHeIH9hJ+pCCLwgkUXyztwj2d7rMALzt8VGPQo5DSt3ABgsxVWMhJdfk4DMlnLjmz2BD0RS6TW4ZJzHEkfWu7Vdt8A3VwrCbbTJMqalyig+TxNxmOCxjo/NdINuJ/PKPcmMWeTpcvfNoiX8yIZHLh9zmVrEfNssq6isDLN4VIood4uzhLFP3qt9jV+Oi9OMhA1AJIPFhyzvDeBoFkKSbkHFwENyjWt/L5vAwXHq0H8ZH7bJ5e4i8zQ1fqgjkk+30VpAeZl2rSDcxjrmfS0VayByAhl45eY/AJCdH+r6EAvmMXNBuQVjUaFVK5TtHpCN48PHm0WrAjzPVj0g5xNrxt7o37c2N6J2zd2Y29zK7bHo9hGcr0xZoKNhBrzjTFmKYLKgCGXiAomqW1rX+3CgDb7zcxkGIm12z3FSwBjwDxerWI+m8bJ8VFcXJzF8fFRPH/+LE6eP43T50/j8MmTOH1+EqenZ+waYXwBRthqGpMLuCifa//PYrCNARUXG+S9nnxXbvWexTpz9I130uacFHErgcZEAyzU41jWy0grmexD/T41G1OGhS3ivVggBgCzFgW1ZQRJ1QAOKXGgPSGLnroasQHZtr/uUCOv1duIFhh6ANvI2gMAB6KAXW5xzQ067wMqi7B+epxrvk5HTFojAm10Gdc1BqFHibFdRUyOI559HvH0QXRWc5rM5NorTLdr5xeH2B/Bow5u0L2NWPe3pHHYH7LlF8V0xEqU8UlwsN6XC4ioNxQkUYHtOgirT/f3KT+Zz5q64mgzdncUvl9MIqArePBprBcz5kc0DaIsAFrJ3c1FUE6fIT3JLoF66vChAEmLbMwBereL44rXAjjceTtitKN/Z+fJMtbLKcFk9fIrV4rFJNbnz2O9wiRxcqmD52phkqmL3j+HgkVk6rOnhbgllqA5CykndnDpazAaxnAMNuEoemAT9weUiyLrbjD0Goc+uTIdFT6kC8s8iQVCSTHhD2MOG2Ax7k8WezG18z5ivc0sOmQBViChio50ZE7gkCxDgXuFxGDDzxHuYQiDEpiVwM14M3a20T4NqaYBO634O2RGwsk54w6dP3kNmT1Ui+aloG0VJVRY+VVK3JWtp5qPTcxxfXN6yYJ56Y9+OYSsdblYK8/1n/wmL0j53JdfVILlTQBgIL45Gvw+WclWFeVLRtILpr457RavZhpeHZ1fbli+6qC//r3XI/CrGQHaW1DLoknE9c6pn0VYgz+ZrzpxcrmM+0/P4rN7D+Pk7EKBNYX70b6l8IyvNUM/z0LXEQl2od2DxhRmJeKwAKhBYzbqDEoLotWCzt84jo8v4ud/92G8/+EH8fjgUcwXMKvA6xtWTDJ11EZsF1sGgAqqkz2jIL35k3EGmHE1w6bEvHytwQaKo3hsWLy0My8NS5QgXEymcXx+GZMZRPERQziZdqCgBBFJszSQ9KUYAWCfEl63FUg5UCCsqfBkSzrRIHDoRFMHPJI3x+0GVVL3g1VgOybL6MRi/Rh7CK7z8Wu8jApZdw/tAzrUmSh1OrG5dYPgFvMH3DlARYjbt1qshOkeE/xEuwvctDvxDQCHYDo6sAR4AE1HXPTO1g7vcXJ5wRbz4agXg1E/xpvj2BsOBErgAEar93JJty8k9xjnyUwmJMOBWpnZhsRWZD2r8oc5jbT/em0AsUqcCROCLca2emsPZmxaDEisDVk5+6KVj+25xdxBoMJV3cSuQWIxLHiKIDfKGDiBQ19qmQ/mfWGMa1A5nd4wiGB80lBnsYrpHC5rqmgCNNwYwn0cnFIFShijZ88v4sGj5/Hw0ZN48OlnhQGxXqGlP1mWYkAh8GKSk/oplUaZDCE8L80qJTPAbcvQQ/z2t96J3/2t/6kAh8mG+OJdy+dr5ZpW1mRG1yrZAAAgAElEQVSJJl3qyMCba0frG9et1rBZ/Mn/9X0Ch6dIzFJHzq19PtxL8b5mfF1hwplRjGdGV0xLAuDv0tZZtNMkE4CglTGw21HEUrJxiG9e9+QJYHfXmn2pADCNbxwUGjis4xxJInhHos6kXPbwgWBZSe9OrFMAXdmqnY6v1CEkupYgt5JygkSWa+C0NNOSkhJkoGDQAeIsYglGnQ15AO4kCEL2V+Wum88xgSyASwKspJuj80eAPbSCGMCz48hMQBtl4XrScKPRsBOwlWwBATUqJpT5k+C+9fOovUqQTAAfAHgmcAbJUrw7nyNuOYFDaBYJRBUbVyDRNZ09Ot+qlRvGQfjTAML6nmNlBmoN8CVDgAzxCjTPtSOGSM18z/cTQ7YJ6l1g4nMQ6MJiUToC5xQEMwb7yXzBJAx/wCYVA1FsPWr3of2dBSJrLFXPN89F3LPcHrOYg6RN74/9Ha+n9AOoYoZzVGzJ+ar7ynb3HGcyfxca98wL1NWglt+M+vkcbTijsQdgYcahz9sc9xzPl+UZzfOoWqoLeO9nT3BA99YwGMWgFPCOAqbWjwx1IB0iSQCC3dkWW/RMtYdRq41xR4IFdgq19iX6ma/MF8ZMaisUS9bEPk4LFc4UGwhYVSGzEyfLQfzt9IbrZpobDfAnZ1NcAlu2newrUBEjiqAngcMl9bZI5bKxBsAEAYfSw4R6I/aiLoYHTDpoxeLMwLmOPQdELwwJW4GHBDsIQkHHi06g3dgY9mJvc4Ng4d7WRry5OYj9vRuxv38jxhsbjAdSM4yzK42TfO0JcCtkqYzuSqFYZz9ZuLw3zRCuc+6lkgw5Pb+M47OLOD0/j5PTs7g4P41nT+COfBjPj57G8fMnMTs9itZyGmtonLIwnMXJlvbNmLNIinVWDHsSwKDcjFWT/Qyzmk9uUAmqM0iRFEspgPrHjEayoOI2Xu4tRr5yHXDv5B6sdaSzSaOl+D73l9Rlxt7OkWGLKjqC8GvsYnGhW1hZavHh7ETnA4DFTqzaA2ostodbavEFcAjmHkw3yDCUth7bm0sskC3M+Z76/OIiV0CpPA+TiZTAoQYFbbxUAsUcmBxG6+mdWB4+jBZjctw/rhVjKdbk9fjRM0KPg3MWbcoADfE1hh4R2+oJHGLfo8Nz1W7rTacBE7VOZIKjz5N24zUt5yaR0uWVBKXNtn2Crtb3i8lJtJ59Gp3jB9Kpbfd9xqONGIUYILgKRMU1k6wHqr7qRGLlqJhEATSkfiUKKZBlQFs/jFFG2+xaUicz5vE0YingEFIv6ORZzaexnk+oLa69yIGjTZ9KMcRnfwK/vD2CoioakBGMs6cHQFCswtEQTsBjMvC2trdZLADjkPE3H44GG/utpEXQkYL1KI1uxB4LFFwpqaUinSQvFLsQTuT5q4JIzmkRAwQcJkBe9h3HdmnSKL17daEg3+2P+tQhBAMSICA0BzdGQxU7tjfZTbW9MaJxCf57PBqRtc9CMPeshrRWFwzzLPvH/nfrYn4VFfyqwOFLB8tiooyBvfkqr9CD1XurwioprAY45KFfqhRXN4qrn/UaOPzHPin/qd0fYT4niYo6c69t1oeY42hVaMfp5SLuPT6KT+49jPNLtScvlmAXkm/EBImJK5I7uyNjfYkpYjYGA2qx59iObCZIanUwx2KSIYu35bwVP/7p38WP//ancXRy5PYoJGVzVmdKhScp4WaY5LNMqraSLVW2c+dR7p7giKriSPS5C5TtqQElMoAiiNfpUL8JehK4/8uLyzg7PY0LaP/BtcwaW95w+DmZ0MoputFFymCEVXhUsBc40KQNqAq1g1cmpxkviVH4AnBIbSbXiB19iTGIKrI1RCi1gMBYwcIS4CFJO97jzMzDM1Grsmjv1OTodmNna5+gFUeKGmLS/UEwDtcuObsqyYSWIIIGvNPbb78Zwx7arxV4Msm0Jhtck7F3z2gOsyTTEOAVtEh2RmgRUkWVz3G1jBE0Srq9uJjMYjJbMHAeDAAmyhgEzEMBh97TE0jlGGJsBRKWvX+lNt6e2QXJDk3wI+dZBtsMLJYyDFHiqjY2/K122GyHFAOI54wXGd+ragfVOvS/cg0y1ePPqC3kObFczKPbb0enLzXe+RxfWCMYElR05xwDtDXAgRoFdCQnZycXcXBwFHc+fxyffoq25CfRXp3FYj5hIAnXawCxmCbZNgsAQVgLWG3tK+YZMhBKMN7tTKhCky0IAGcd337vnfid3/yXsbe9WVrqv3x/FXCYiW4BfXySqwiPvahq962AQ/w+QEMwVgEcQuPw9PKczBC2Whu8KKe8GYcJHF4F5bQPsM0b6yPb4e1eLhOEFA9Xwo6EDJVgPGgxcFPPTS3eCRKVOUmwXgBhHf/UwGH+XIldw3DM90gGIA1JVmCJifHROOxiLQpI495MlQCxyvJz+Zg9pgkUMS8yKpnAIcZd+kvS81oBmJnP5GxONpnuvSk6XQU/67WT86xhQVrjkcAhNEWV1NTstdQVrIHDGuhVO9BV9l6CXMkyAliaTLIEGnGWJHCYgbmAAgMMLgzAlZT7gR2eEzgUa6wx/+A8IiDZAIf1XK6BqgQ8c5/RPtHoNvH6zcJUzuXE3iBRMw8asLr+rCvvS3AdLs1N66niX409WORktNuQqzAQrSWJ+S4dU7WwJRjW3E91z07GBv2R3ZK1/yVwCBDyKnAozdpMmDNuqMFusg3ddi/wR4BjE79bl9CFgjTuAeMxz9+M9+u/6+eRMX+ujebfsq05QVjMNe/9Jt7r2lU8IgzHjV/zMa+F150i+G5dq4HM/G8e85ZC0NxKJk4D5PAaCWBj7TXAIVeggR2dS5JCwFF7HTj80eVeBRw6EWb1kVVBRQTsVLRJRzF50V6g8ZHBSQJXhIhxzRwPJOUwWhDLdDXaIFAk8wgALNIsJDjJM2xN7UEw+XGWQ6oEel03trfjzVs34t033oi3bt6O3a1NtiiLcSoDKM1r/UzjKK1p/ndiTBVjSCw9Adg4t1hiLnIlDRu0sELbq3j85CA++fTTuHvnbjx+/CiePX1Kl2SwB3E+L9bzWKGwvZhGD0U77I1kAXt+Qy/38jLW7UUsZlPtyQY4xHxSkQkALPDZ4qjeUAnNQvU+wftqHMYJ9hoDZnyIMSEYnWemQb90lXesy54Bss6MOiZPtDICSsxHxSidMbh8GPUIebFTamWCIed0zBXJFwFognkIGIcx2Il1/0a0YG4D5p4lb3KPK8AhkwLJC5QiUzNofoKGhXnzuQ61t9Fkxb/VaSG2Riwc0b48jNazu7F8/sgu3lhwBg6LAWrTgVhMSQyuYo9vdTdi3dsWcAitw37Oaz1zvibhx2ZoHfIn8FtpfzpGzLXEgc1chEWRBE7FCsYfGBGuUeAxuN06x319Ft3zJ5wbq1AxiM/NUgBEPUvBIskeIgaQbekuG32cCgAqHOJ1g2hv7kWMNgVwg3KKcQNwSMMVF7xYVEBhce6OEY0ErzoLYtnpVFA+EQ5IlUDrsE0UoW0KhmF/MIrx9h7djzdGG2TlbW1txTaBw03mnbpV7Cc+r9coqgu8nk6msWDMsmAhCl1e3JuTUV/kVgQ8S/8X+YtjQbMHq7q11yxiTHXZIWcDQQJ6pcgPYewIABC5DLTcNzc2Y293O/b29qhPCJ1C/A6kmhA/qkNO8VfuTxkX6EwxBJsX8eWB9T+a33gBOKzvrDwUL5ivgqw2iVmuyWaVKkjwl8gzpZLwKuDwZaAh57vTvy97Etf3iC/7/df//noE/iFGgN2m1kvTnFViku1YtKuPVpxP1/Hg4Cg+uXsvHj07jE53IHOPxVR6Wt1+LBdo6ZOLZH+gBEMJidqecJCShce2NoAVso9PXTC27AI0I1mhx7bKn/3s5/Hjn/wszthyuJJdPNhkPbtNOqHOpPH6XnGlSpOVg2qg9fs4uF1Rs3h6/kruD3kvuAGwHCS0O+Q9ot329PQ4LhE8AiBF5ZT6hWhlARtOYtqpZ9YkLR5xg5r4aBxiYGzAJRfAKpiZApoS5NKVJWhI7S+3SjFArphq0gZxMo1WrzR74cU4GWFwIz0Z/G5p+zIjkSGFW/3yOW1v78cMYB0AJVdX1Sreph4HgYQAMNzjYYoWWFQg33zjFqttmehlUAzAA5U3BihsZe/FaGOjiOqPEIthHFLkd72InY0xK3nQQ5ygOkrTEMzDFluV+9L4L7s1k3nPbwKH1vrLKjsTeLQwu72groTW4IbWitvAqevndnue5lIqrM/zfH+uLAMv+O8EDnlJTLqU3NDIFIChlWXY7cFWZdrj0qkR7iZIT+fziNmMrigx6LVicwO6LoRbYj5rx3zaicePjuPnP/84Pv7o4zg8fBJL6BdCUH0KtrDah6j3iBZEJ04SXh665aRxG1fVEwlQ6pVpr5COJYBDGaV0Oqv41jffJnCIVmVmQFVCorjRAfWV+uHLgUP+biamuDswBwuopbHL90vg8Pv/7t8TODy7PCeIg+QUWj9OZw24S1C/Bg7z2hJEJOMsDR0MfOSehjkpFleT4GHu4l4T3OL7IGlj4UDBZxHNTj6QiyuZMBGwS32/wmwzi7rau7KNUlpt0pZl4aNyCKfJD40u0Na+aNqtC9vZgLZfo8DV5jEGqvCIaHZVgEMlpAy+5zPu2WLeWXvTOnA1EJtgFn6WYFYBVotOXzIOBRzSbKtqe02GYY5tDYolAPcy4FDsRUVuBA7drsTnbr1CAodO2nGtycoUc0wOowke10YqYt8mU8eMMY8TZQSg0weNwqpVvQaqktVXszMzVyxMWR0eSW4oc70Av15LqQWYa0EFi8ZNWPfVF5hTP38wzpeYI0syDjNZSuBQz2zJwhF1TH2eJSBWA4dpmiPTGpiUwVjJuoZeP1ijAA5LUurCfbYq57UVsA17s12uVdjL9ubslBBDS+dftio3jNcEDuv5WD+DVwGHFmlTQbGat3l+163GYlCqHVmSA9alNHBY5iprbTqT09TpOnCI3yXzPQ3NuF/qxBBrUScZzyW3wSfQzX/ng8+2P0laEDi9Ahx242TZj7+92NUcyZOS+6yBQ9J+cNz0BRySzSy2DmMZ7Cd0vgrurR2wednUSB0RdS7gRmAqBg2ufj+mCXBgTZmVKJgALCXcdyu2B524uTOON998I955+524vX8jdjc3YhPAAdYbzl9qQmcxusn5cJ+p26mfqnqYvi/JIkpwUesbl6r1Xc56GBAAuOBerMLfshfxox/9dfzVf/ph3P3kFzGbnEesFvydxUzOySjyYTQBGnYQy3Ta0iQbb5JhhDE8OjwkkIbOGT0vv79lFEgehCkbQLkEPyptVjKkDDZyTrTkAKt4SrIqyZqiEzxBaOzrYpOjAIK/sa9pjnnN+PzP4o/Gz1ETD3qBSDxTiGHBcGwdSzIO12KHIbKxpEUCfQmm6+xF8bpvV+XdiOEbYun1+wYeDYzho4kBYd/DmSqdVFfR5TzMiZu6mSY78OY9f0km8DpwcaTTRhYh4LB1eUTgcHX4qNKNxAxuwMKcO9Wxq4TJU6tFxuR2rPv4G+xDBqti7xmw9KPyJL3yTh5i72n8sGxXTifphsQhxxqxzZs1Kr1wfi7Y5ljrZ09j/eyz6E3PYt3q0QRHk9iSU4VxWFVkyZKW7jY7FFjQv6ptSvYk45tetOCIDfIDJQ1UHGAFmxq6zbrTdUJ3OTuNks9VPUv+PpEygqCU22CO2Ituf0jAsIsv7CGDYbT6m9xLYNK4tbnNdt7drZ0A+QDnCuOi5ULAISWdABCi0Nuibi6AQ3VmYLgFDGodNk8K978yiIzzS7qE0o1OOaPUIqSEEjTQWyuChf1BP8bDcWzD8HFvL27t78fN/X0yCne3dwgOgkEN0kH6ANDnhvOKwjr5YLwCxfwucXBOoX+CINMrgcNfCkS9Sl7UNKzeiNIFEJDNjS/R7ay2OHARaHJlmRfWoqZ2QisvWfyvf/R6BP5/OAKY7Uxs7DZbrz9VCttxMmvF/UfP4/P7j+LJ82Oy4QBKzWYTBirSnUMrUeM22YOrK9pOrrWsLZcAKQBAyK0NCSkAOAY0S7WbLVa9eHp4Hh9+/FH89V//TVxcXHCzRbsL1nG2gpLpVgGH+d91kqb2t2yBdHuYE+J6/2Uw6uSRr/fekIE4g1EaQSippNbZehWXl5dxcnIS0/mMQRgSM4AoCEygvweQAwGVkoNsU0aiJhZAo7+EllMlmgzjWi3q9KHyXhJB7mO6agGGAg3xPAguOrhiPGXQ0DZc1CWhzgk1DQEMSBuSITtATldz1eLYc3UYybtCRzEOcX+92NraiSnAgk6XrEA6NNvRc3dvm8l5r9WOAZIEJP/zafTbrXjj9s3C0FNwL+ftxWJGhpyEi9t81r3ekJVstCJDG32AA7kPHUkc0svY2RgygaWW5GKlgAMAdgeGJdCcbPEwFyyswDwFllF/7rSUpCAQU+EW7wvg0G0/pRgsoKOZU42oPs4Vske8aFKUnAxcV3MJ+VaFKsXDChBq8EwJS5vt+tARJduQ+oZYF9b7Yjsm3KXBdMEzB2Azj1YbgRnGrs9K52y6iPv3n8WPfvRBfPDRnTg5PYnl4iJWy7NYrs7YrtOOscbaGo3JIOQcB7OULAm5fxM8Syc4goxKOFIHD9eC61KyCiBuGd/6xtvxW//qN2Jna0zgUC7qjp2vHfJN4m4BH4u91+uZ52/FOGzGLjXD9eZYP2Acfv///OP44Z//IM4nl5zzAJkZjrla2xjmXGXy1QAXkyvfpwof2bKm1k3MxYbdIhMSzGEkDcnc4725awqvISOxYjQXkMTJuCrNniFuBeXnpvxCdcY0wKGKHmIdiv1Txs4toUyKM2Gs3XDNjEqmNQTFObbWcE1Qg+YeXk+MuHltdlVegHGotl2y5bxe8t6a5yiAVaw97X/JKMvPwfvgGeb3mTjjtl8FHBYmuBmH2d7MVV25FpaziMw1mQZR0q0ABpLYABDIlnM/OwGDDXCItVkYqDb8UOzYAIcAVMio/gLgMMGobA9PIFATRLqbGjsnlIUhf5156omNVtCqVTnHMM1xeD7hHKC8uJLCBEpQ9MMWhIQMv0cNWzLjxQLM8wpnejKwcJm4x2RK6f2atnjc32A4MnAo8A3Xl8AhIZ0E2CoZAM4baiaDqQeWrOICubibY2+2OO+Rbj+pFSjt33zWAvny/G00DWuwMNdjvfa5jrxhsUhn1+18RtRzzfjDusoNcCh3Ee79NKJowHISs1LLkQZdzbVl3iJQJ6Vimo6oBA4BjOi+myJBFlKas0pGNHx2Bg7VEQJnVrUkAjj80flOI6XG9lgx+tmDyoIPFp5YcWrkb0cXc5Pt/YpVuD+RXTcLcIsIYow3ozXeikABCsXJfHVrznOWe9RqRXYh2vTevLEf77x5O968vR+3bu7E9taIsQLeew7ZF7CQUTCiMo4Nn1z0LONm/CHXPc6cPuMxsZAYY1a5H9cr2b0w9Vhx7su8rekQyHOP19FZx3/+Tz+Iv/rhn8eju59Ga3EZawCGYA4CYEULZR8mBqO4uSfNRa6nbl+F3tUyJhdncfD4EXEwaIELL3E3DFvDsQfhrFKvrnAxjLXYpdLKxD7vOQlzwTRAINtc6wP/w7OeAUCBcRpbyKVlCikIsqgYr4p9ngw3GTjjWlVkylZWR53MgnvdDXbFsLecjrrW1iQ4V4Nuvi8NvkAvuqcB/BlHqzcOmIsQOCQLFeChu2H4LGXktUL7rNDQhnHHIrMNQ7gOcKjJbbc4tidRgIl/tp8sCHyxkATG4dM7Ag7JSOMp4z03TYSu4wH+NVwLATsYouxI3xDu1NQb1JdA2UIoNQjqak51jntyuuUrEWHfm437+Dtsp1aBuQFNGYRGCxI+WHcA706eRhx+HrG8iFZnFGu6I1t4VMg52YHq7vC4JJu96L5KIiBZiTKXl/4kHw01gH3Ws84JVrEAabV1pZu0QVHoJSbOQq0eAYWm1mnMKeGA3APO4mJ0d+l83KOmIf+7D41NsQ9herS1uUMwbm9nN7Y3t5hzpIahmv0h56OiKTU2uXZcIMAUAn7oeaTCmwBCgoJd/LckmEDgAJGDXz21Hw+GIpCASbg9HsfuNhiQY7IfNzc3YwSNVTP0WVg1G1GR6osmgLkRW9DI013nB2OynBoGl1O3+fpU+sf8fet8tlpn8J83+kuBhrkpXQMLNXmaRU9acQEO+aIK1RXCq8+vNwr//BrL8J8g0PuPeS7+k763BA5dAHcbFwTnewwKp7NV3Hl8EncfPI3Do+OYLubc4GfQZoGALheDNE4AaJRk0QADEw04CRc9JIFJWJ8y+1ALh9pGVGl6cnge7390J97/4IM4OjpihR1BFx1e3eKEAKXfkxFHDTAwkWcLkxkNbiFTzFG1OmQQ4oJAB4LJGQQrU+N1NkYIXep8ZGUf4MTp2WmcnUPcGiYoug+cQUjCwMaE4y8CHhx82EKgZyN9w1pzUcEFAkKMKQMyBjztGPbUcqt9UkGayCcCDBkKgNFpRgKCelXWxTRkdGpxaLQjJwORGjJMARTQU+ybcaWFfFltR3DVBD4MsvGcutA43CWg1YObFwI/BrgAsdpxY/+GWIMIMBFYrZYxm07YAnz75n4MBgIIkZjj8BUoNuPPZD6SJgZBxikS2K2tYYxHcBDDa5BsrSiCjhDz5PwipnMEOQgwMJ8iBmAfYq6Y8p/UfgKH0DiEyg0AaM4BMTnIqqJWVAql+yQoTMW6GCUWGZ5DGiwwxE6gwW28WgtNgdrhggOC6mxicif9FyQBBAsxj5w0ADxhm2SrFaP+MIYIrMAWXC9gNkndx/PpKk7OFvH4/vP47OO78dmdT+PzR3ficn5OliFYIlg6qJiiRd1LQWZC2YrM4Ebt6ATIGURpLQl0EDCSjI5sqaUzbA0ctpbx3jfeInC4uzUWAzVNDF5xyCvgdHBUNJWqdVKOZq2tq6BIU9RDQsRW5X/3x/GX/89fxPlUwCETpNTdwfphe1oDBNYgVyaZ+JvjAYDbpgy5/sUU07jka70Z8dpgkqLAWuA1fg+ASQKH9aGj9azqOMEVa2zVQFLdqnz1wBLLROYoqpxL49Cgpt1V03GZ14P9tHKHL+0vAHrg2o57AlB6bW9Nzq5K9dYI+n/Ze/NnydLrOOzUXvXW3mbDACCWASCCBElRgrh4EckgBZFihE1FKCjJYdKigqblsP87c2eEf5A5ABdzAwjM1j3d0/tb+621Vzky8+S9X1V3Dyj9ZEz3Azqm+716Vfd+91vOyZMnE4kKNQ41L9Rmq+RRCWhtGMQkpDIu0T5ooMPjiM+sgMNKP1LvVwKHPHVKF/ocY7+n25o9DthbmC+xxVrGKQR503xIerEAZNTeSOZlzjnPNYOFBg4NFGL9OBHwa8nYx943AeOwLjyszJUcI7PZDeI5pPUOUQKHfvblazl2mNEwNloDDqvnYBAc2l02jMr5xrGca2w6HTnHGjjUuJWFrlpjyc/ADspqu6+BQ/wcrpYAsMjEyvZItaLnHmQsIEHXcu2R9YHMLtehcuiaUehzVCK8YuWpmGbWiyVH6iTNIN76+vO/nZPUwGFtRFauR0oBZGyBG5Pztu7/Wa3Kz2Ic4jwqgcMKuEyzEXKMs+BljjpBUWsW6mCrAGs+j3RexdleAd7PAw5nnfir850q5SHjnAEhWx8IzCBOm7fS3AR7BytbGq0qxsCZklU3Fkm7AIZ6ZCelSnNKGbTjaozj2u5O3Lh+LW5cuxrXdndjZ3Mjtvo649F5QNZQxmAEumbpIs3OFWirpkM8i2pm+clYxfGf1yZAxqpbA3thnmGSURHjh+2ZbjtXTS/xDBVsNGdmdMj9yz9/O/7fb/7nOLh/O3qNOeOzQa8X7W4v+oON6PcGlLDpYjzI/msG2izF+p7G5dlpPH5wL5ZN/ZsYSlV8FLyqol3CHjZCsSwN910xW6WBqq4PbW41kIyHar1RAqZkHALwXXBPwhrE52KfM6CB82oxryV1DLBg7Xr+4u+jccRwBJkTjE/qfHIvU0u+GdiEjAicJ6sRc5fAIVqVARgOYtnfFdCMOLINLT7cC/IAt/mqgyInegKHdkVPdl5qcTbdeVBJ+GR7IQGvjOlTp486pJeHbOmNJ48jZuqUgh43tDfn2arMkG49ZqmCpwQOe7sB5uGy3Ysl2rXTjI6Mw6eISHmoMF7MXaciFSaTkC9Rh0mtHwWGQLZRW/u0et4I7Nr808B5fLYfiycP5K7c6ikGZbyoib1A5I+W+ixveI1WwvS+P4bHmUskeQAsPjyLuripuEUOzdIJZmk8QcY0QK4cZcgANRMZuU1lHin5HeZLiEPx+yjAQs4AeSXXKVqXO9GkOQh0Ajdia2s7dgke7sTO9k5s9QeMn8QBkXQOJVwIlOp8Fxxe6MbT1E+5pWJcyWAw9ms1aMS0gZZjmC9tAayU/uD2Zi8Gm/3ow7AEskrtLnMY5TGZ0yb7VweUdFddQa/OL7OizTYtuhPK89B7fe6+q4lFeaB9gv/+FOPw40DDjwPquPYKFz6lzXVbmH+XsQWrm6J91sBhXa3Ua6twLYf/6U9/CRx+gmfmC3ZrPNzZSod9KCu5OL+arRjNIh49Poxb9w/i4MkZHYNdMWe7BHfnTA7JWEx9jExKEcQhMEFbsd4bkX9LuohMBtQui0Bjc3MrZtNl7O8fxHu3Popbt+/HycmJdGpaqq6aGq72QDue6oF5ExYDSBUjs4HyFQmW5MFVaEXhsGuyKudXZgBG3ZeatcK228WcLMPz8zO2KKOia8F4JjUi4xA0xB8cfmyzygowXlO7RyYISKAIgR6SLjHjBBy2C+Awd51kotiYxC2tAl5TtwQJVLry8ZAGswdsjWQhyjwGAJrak+WsLEMWsaUA0EF/SO0hKlLaHKVJxiECu26/z4q6gLcFgaZr1wQcomgDUBjb7nh4yaDl+rUrdAYDnd8OxTAYoaBmRgAAACAASURBVOsj5k66SCLpR1WcbeGtdly5AofETmqHgBW4iJ3NHgEvGPSMpmiTwTzDwa8Wb5qjZNuwK+dIfxCQIM0GG5FdSGQGCiCliWO2Lj2nzlzNEQEAatFUspmahkW7o14j0EPnWw1KeqbhvwR/M0FE+xUMT9iZnMALW0LJXG1Er9OMAYIZgBsIUpcRR6ez+ODOw/jw7sN4cPdhHO09jvPhaZyPjmK2HBM/Jvi3xJ82W8/6gxSvxxy3fEAbrE4EP6qW2yhGzx6gaq3jZrahAXZUh9kuyH1gzlblCjgEIy0BiI/bXpMsUYix18Bh0kCUnDveZkKH/afeAzB3aI7y+38c3/p/3o7LyYjzH5/PoDcF8+20jHuqgjO3g2Q7Or5PIAaM3GTrlS2BTwGHmbAQOMS6EHWlAtVmEyRrcj2v9ppq7rjNsQb9DA5xb8tw00ypuuiqij5ZdtQ4FDuoYjOnThreS+05askxg0qkDLXa4j3WgcNyDzXbS+OFvU7mE3ZVZsLLH2Zin0yrslDiBJTFlmQcGtxjZT2BQ4+PzKK0Gv27q63K0ifCl4FLnE0E+TCvkyHHGkoG7thzuBZzPqstyWs1zYHSJMTgqcZPiInZ3vzMwhwF/zYAig/H8wBbijIDyVbXlND5wqvO86UEtAQ+gnUswFGa3AbBlHBa5sH7skArtGMVDHXP7RR6J9CP9yWYq2y1GlsuDWi21oxDnHVuXcfvlOxa/W6yNbwe857N+MS1gZHONlsWRgSUTdJdtl4DigXqsdP8MoPWz1ZsKLNaSv1Jrw61t7vtvAYB6/2Bzy+BXH23HgOxvBKs8/OpWB526k52fwUapk500arMHITrqtY4fBZwuN6qTEYfi6w6PyuDpBTjZ5GPc71mq3MKmelq0wQmxc8ADtERgjZ9jnU7Tmed+OtzaNAmAIn9G38HMCeBPSbbC5rCubAjXWRUrJq9BAfB/MP3ALZD0zh1o9FlsNnrxpWtrXhlF6yg3XhzF4n3pnS9NjdiAMkXdBtksq45AO08XSv2c7TbotUQ8wZ/tLYFpFTj6i6SIunGe4HRyKKLK+NZ1GNXQwKHBLOoQVu4wQKIh2zMZEzn49HwIkaTUTy4eyf27t+JycVpDGhmC2mULsENyrYk+w+FSzDmOIwoCKJoPJ/G+PIsjg/2YgYjqxlkbADCpH5f7mOVLiP3WDtS14XLeg91pwnOa8SwrjmrSAITJxSiWZJkQQHjqmKGGYfoDEIBl91BiIzmBUO2kDPg/pfMx8liHpeXQ2n6ZqyobV97JNYyiiUwkoFJHmJPGEvNZxPpVNMcpxvzZi9m7V3q8y07PXXFNPBHz0OlK4yPrr3C11KD24VaFsMSUM8+bYUldlR2AZ1rBfE1uiPmEed70Ti4HXGyJ+oZ93PFFykfmGiAiyW5PxhYY3vwZjS6OzJ5AUiHuZQmJQLPvHJqCRtLlehxJwNANMJaHiY7ENQxlbEl2KO5Z1WO5b5QPF/obYMFC23D84NowQimqTgEhWawgkUSgBZluhXj7wQ4ca15SGasyiIA9TExD1H8bcRiBh1SFN6ZDOks4ZpF3JFap7JyTAKDOA/aoXOeK6mSmYuBwzSQIXCYTujYo9Biz+J+EiGQSzXQedTqsG150N8kiAfdwK2NrdgabESXRo0w90M7MGLmRnQ7KFqCoKD1pg6JBjujSDjI1mF0PvX73djYgKvxJhmF0OnehJlJv0e9Vfxcr0dul4V05hV1LlCEeBVQyfnqbrY6AsyRqQK81V+tzv0cP869p17ywnxjBTh8LmiYmUQdJD9vfMqRtMqXtBj8paJkASpWP7GQrzeHdeDw6c98gZ/bCzNBX5QbNahSVbGzVXI4Xcbe0UXc/uhB7B+fxuVkQpaOgniw+sCsQ4KWrcNMUhB4uUKrBNgVmFY7KdcICqmNw5A3AZtODAabcXh4Gu+9+37cvH0nnpydJdCH9iZVLHFIWWePQE+2oDh4XgUP68TQoE2VwCYrsd4c1Lqr4EcCwjRSyMMFByY2fSRwo9EoLs7P43J0qeoqWVlicThZRQVvDJMGgF/JHizbNEW+SueuBD8UryM4y9CgqVZfaRyWjAklD64WysRQP3eVz6BhFTgBrGAxMN0gACLl/xgwI0iTHre0Rcjea6fDWG1KwuC01Ygr21fZKgAdPIOiGDsAdleu7CY7axFdtHQ3mwy6oYNyZXeHVbtuFy0JCpSQrFJEmipH0vSRG+aMAQAYCDub/XQUW0YX+UlzEVuDLgOMs4tRYK4CyIROH5yS0d6N1zF2d6iVLE21QABAlKYhgdOcs3T9dO74zA2g5lxpstQMVMZ82RZfmkqQjVtozq2+rcIpAYdo38T9w708NRQzlkC1GEHZoKdAiMHtdBkX57PYe3waN2/txQcf3o5H+4/j4uI4ZpMzacNRwzAF5LNdH0BHF6Y+XaU4GAMZW0hgn86USP4ILudZmmAqtc2ytdXxi4AV/MEaUKsydIRgjvKz1DjcYIusXUS16tfDqvx3EggqO8uS8abjO1un9HqCLQCeU+cLa8CMw//7D/4kvvWnb8cQrt1IihCopoMl97FMMNuFS533EfzXoB0lElKnFd93C7L2ojXGIVtwk6XYhv6TGMuYp3yfBB+tTyrQKDVlE2TjPlOJ+9fxC/lMVWJZtrkYBBTjkG2JlTmKE5fUJMxiD5Mna7ER7JKDJMbOrapmHBqIWmXKqQUIe6XZL1VLnzZRPh+11SX4VdwTmSxz6RjWkg2r5ij5uCtgwKw3MjLT6bcCDUrgMPdV3AsB3ATB0aQo4NCFrrrN3Iwaru4sUGEdlOcKDioDh1yrCaSRscSWUM1qMw7FbqwZh1w3BUgt1p/mIb6/zmbDj6iPyzPIeFYB9GVLYQUapQyGge1yLvvZEaCtHCMzDU88yOtIUhsCkfEH88FnleZlMkmTTV0C2Tg30RZWa0Zh/Dt5fzWbajqRrIeBaD2nci2J/ennyzFgqzLOSLWa4UuMkEzW8vzWGZp6lTnedrWugcRMfL3tJEDi+MDjVd9bDVp7L6/BneSvMMiw27bYzDR4y7Z2A8MuvJLlRk0xG3koNwHIReAw1xFBhsIcheCpW5WL/UDGE3kGJUBsmQxrHMJhFWYA2AvZqjxtx9+eoJVR66ISAmRVMvceA3JkB6klUgwxgIZywNUBgG4EmMV1eDbvwtBkaxDXd7bi+vZWXAVLp9+PK7vbKkomgMdiMAvBGRFSSq9NAEuFVLUR4zybTCcEDqnbx9aOugRjHUoXTdRy2I4+2H9sF4Qjq5hA1KBNN24VzHUP0D+bjIcxvJBT8uX5aYwuL2IyGlIXbTS8pJbhYjaOJiR60gCJjPSU75GrdIITrSbdlDEbGdNMRwQcT44PKudxt0fa00+Ac83ylZGTxyapLWT2uTiDR4DYByytwiCJADSKFwkcZhGYGuLJ3DSjSv+VEQP2ARe8rA+YxNdkOc5j0UTxfMw9j+ArwDLycrRmsSdS3xX7PwsgTWlSwtEWMQWkbThm2DvR3tuKRQuwFmIxCskwHjRvGOYeAJPdZUMAHSCncTbszWjZzi4jSvKwCAA0OkHhBMUQ982aXRXYzvcjju5FnB9lqzbWrcDymg6oHMXQV9Vui8+ALmMLLdcADjfJOBQQlp8tizyNTWXPIuDf8aKAw8qVsmIaWkfUYBzBX4LIGfmze8LrdCngHnHO9CLi8jCWk3PGuPNGT2sTTHrsqYj1AXAmYCjGn8C5ipVZOGnz+gBY4jxtAzhU4YFgu2Neqhug8wCxRxKzQFQgOJnavBzEGjisWs+T2MDxzWASgCGuR+ZTMnVEToN5jpZlsDrZ4QWGX1fyAD0wfnsDMf+6yJsG0W3BWKkdN65tx+s3dqPZkBY4CA34A5Bwe9BnqzFAQhQyQGzgnw04Hg/4vnA95h6S7cYiadT7o4pPltmpu1/qKFezQLhhRr/a4Iu5lWd8RWxbC5LX/1kyGb/PSz9JP66Aw2eBhtVGWdcYqnt/NoiYeLZbnDLh0WGUbU1pL18zDv2W68Dh9x/ml8Dh9x+jl6/4wRiBquplQftoxHCyiL3jy7h1dy/2Dk9iPIWGi4JiHFxqy0WSjrYJtWuK7YEgx/pLWpMMjKiNl9oRSctG8Ed2nfhfcXY6jFs3P4rbH96No9PjWEC/jQDGgi2vCublCIo/bI0GSpTJWpnk1SwMBYXeM/z9ikVTbj6pQ0aWA8095MTKZA+V2+kshsNLAodgNDFAQtssRdvVMqPkT5p5CHCnZNMhqJGYu1s8dWCUGneK063nRSAQbE3Q3pNBWZt4WK1Era1kzCXrjc6t6eSGg5aVuhQpF0CctvJsVUaFDJ+j1gq+nkVHBdwMtKtKrX6PLLNWI17dvU5dSlT8mPRmso1WYggCqy1Selt4dmQcxjJ2d7bohtxua17INRIPsEPADEE2NCGVlC+iP+jG5qATG6wgZnUfB39zGQOwWJutuBjNyDjEmLVbcqLuQY8kgUOvQiXqOtSRiFPjkAmPdAWhk0W3748FDmvwRvMtQR78I2NNJ58MCyoKnXWqilAiAymB59JeQvwI0BCMQ851tvuLRYnx2+yoFf30YhL3957EB7cfxgc378aDuw/i9OSQiUmjCVbwlEwniKH3uwOBZphvTTCA0J7UZqUVyRPBwmReqG0Zaw7zIIMj62eSGZxskgyEq2SP/xZwKL3DZXzhc5+O/+Znvl4Bh+W4rIMa9TMSe4edAbk2q/86e8nQ2QBNKQGE71njkK3Kf/rNGE4n0Ui5hDn0Q52I5dqGqH/5WX5fg0QATsw2MxCF67Wrss1RyCAzgJVgFa4FiRr0X7FesMitp8ewM1k2/nz//rNODsuulHuY5pgBFmmOkQXOe6qZZ/Xr1E7Ee+Tr9HdqjQaMdiYFcAjwojZ5MZCqa3saOCRDlWeAImQXUqoxSV1Mgb0GDgFQ1cCiEixdR/UpyTgsgUODRQaWqkjODMIEHErgEELnSe5M+QkXfNQCLVMDA+XARlLj0MzEZNQQRCYbLk2D2GaIua+rMMhWA4cwj3kaPPW40N1zDTjUmQPmcZoYQM90ZVIoma1BrLpNdrWY5nxYrdkCaQDA1YxQr0uADJyrCfQRhKZZioE/mThorhadCUVRRK2KM7LDDBiLHaokn8+j2a5a0XVeqvBoPTvOD7IKaxfjCjhM8FZrUx0OBoalJejiWw0saq3qvSqGKc6mouhooLAEDleB3Hqd1UUgayom25Es3gR5WDwRcEh8K2UOxPTEGZpzrwAOeeYlcIi1SXaOWaGpD0gTswSDuKebDwUGYboq+/pQa9J7YNvROidwiIM223PPJu34u2Ptb0x8rQWXTC0BBDgsExABMNFtR4PaZ2Ly9TqdGPT7bDWG7jDYhdev7MSNnR2ChjAxgxEAwBiC+ZX2m559rhqtdzOls2Xa4LpAVzDWZgITs01Xrbqpe6kAJ5meittYuG5BL7krgwXP5dyDaJRA1iKY2NMYj0YxvDiN89MncXH6JIYXZzGbDGnshlgUwAhiBEtKENzH95rooinMlXJfRgyFrhNCNoh3J6MYnT+Js+MDdqqQnUcjLbVKen0ROGQRUXIQZBenSiT/Zp1YHn44r5M1yHmAToFaU5sgejKYtT5U7CFITUkSq9lIG9CSHNU5Q2A+5XSyqI5rlTleSgLlw5Ous4BD7LcoguPeEYegcg3wFbMWc5Vtqctl9FuSygHeSrkWGuZkQZVYTCOmiRFzLRErkwa0Y20WPcCnY5uz42PExtDlzcJ4dtc0wfps9lSgHx5H82wvmmMYL4olWfUzJFjofZY7sGNobvTNmPegyTiIRtvAYVcGJS7isygsdmxCvjndJSfCM4DPEH8SJrVuo79HzWLFRALqtPfxPbGnsStlSXNDBrbTUcTknG3KAN3mrQFbw/HMiIZgjNqD9AwS2aCKf+iAjpFErAgLmUX02tL2Y7zebsXF5TAmiFPJXxTrsAmTn9kolrNJNDC3Mhbm/eG6QYXN25PLda19qe6q3EOdy3FvFlDoNmUBh23phQYMaAReAki0oQrywW6aGvVavei3WnF1ZxBvff7N+NpX34qtfpNFjc2+JBEAEO5ubdK0CI7MYC72e9I5Rc6qrhoVZBybVBTSavd1RKQNbCX+L37T57e0Iovief7Ae7nXufV1vZ/XMXJNXrC2+rPixU/q9xqXyJCSrVDfpCsqNUq/OgB1Bd7fr5ibmWjUj7kGDdkmmTWtBMCLt83F81/A/3wJHH5Sp+WLel8O4poxmTXi4MlF3LzzOO4+PqTWB4AIBm5s6aoBL3KWss0NBwvaMyyuTOZhpn/4GdqVIRSLIBKbIQwt0JY5XzTj7HwU73zvg7j5wYeqZNJ1Qu6BYCwi6ECQg6RGG6pMOlyldcJWbto+DNX3W7NBqoBIpd06+K4SODlAI04EaINXjEdjtiUfHh4m61HmEWQiYkMhs0iaMwhIUGllix2CEVbLYeoiN2mxbJTEOsjD9fH3GBjLSKKZbEMxEtIBORma3su8gUI8WokDER+CaGpLVgsRACOxELNOluYordSSUZ8QdIqgx6NEWKLZrpxqXUgwuBWfunIjNjY2GYzjC3OCAFSnFbtbW2zLwb0gwccYTsaT6LUasbWFCh4qd5aByXYGMjSXMZnSN5udUO32kqAhWgz60MFE21sbekLt6DaXdD/GmF6O5zGCQCOTUrAI8brIFiU9+eqozWBQbEO1Kgs4lOMkkgKao2TAur4bqHW4PleYHCYzT5qHGWAkWK3kWS0qDh0Fx6ltf6WSnWxDzRuh2Bg73DP0IfEek/Pz2Du8iPfv7MV33v8o3r19Ow6OHmH0ooNWEbra4ZpQRVarHDQNxe7UMmCyDc0WaJmlYzADJDxbtv8jiZdOi3F1tjkXupwKWMxYSsOfdM2jdmkn4ouf+0z8twAOdzZVpV6rEFZgmaJx7RQuoFOHRkCD2gf1cdWzzGtxMYHxaZpToA1rPB7Fn/zeHxE4HEG7KMWu5zO1uSmgTQ0b+j+t3l8JSAEM57oGUwfjmYDSik6baFhqS8aYpgEKJA1QcAAwuzHYSCZX3ZIsUoTGvoxsngkglu9fgnAp9G1zFMlHJHCYbbUJ9YhNTVCeCIRctc14SxMCADgCsqR8xNagigXlrgwzwkrGoYpHfI7VNdVsW+99fGbpyOz3JexMjThprE3AElWj5krbqUHXEjgsx6oEhgz8GlgCqCpNTksviGGLYbUbahIeeA9yVdac0xq3PlHEdAmwAc86jYISOHSQL5BVencAQQ0cVuOTz5K5aM5lA1U+n0rgEMqnXsA1uKU5Zz1f7sN4tjmO3rs83mS60SSoU4PnLqUw4cc4qNjjM8quygZDbaBk4LBk+grAwVmnvd9jUQKH1MFstggc+npd0ECRjJ+TLXoGDv18pVGq4hrOTwGBmDfQaEvGZwIjAoHzGQLoncpNlEwgPkcAezXTr5xDBqIMJnqf496UQK7G3HGFinyYuNaE49meOssANbzn8OzAz1LXmW7vPitwP2kkaxd2tqiz4KVzmOcG7idZg97TuX+VkgtEC4kS5NmjmM1sM8QHYByeTVrx7UMk4iq8wSWVpgdgFWIeADBAvAbttnQWxXOCOQAMyK5sDOKVK1fj1WvX4lOvXI1P30BL3wb1wCq9RJ7TOqtx+wA6yDbNuEEt92brm3Uqt2aeEUnVUWtmAt66NQFyqUPtpJ1rFcAGYim0NZONLkCNoP9MBWB0jVxcnMdoOIrx+CImwzOauIGVjqIitAsrnWS2waLNXq24Y8sPpG4vYjWAmt4vBBQpVhqOJiyIAkhbzsYxHZ7H+ZMjAodg4eFsNtu2Zl1qPUp3tDYwylMy9RIVs+OT8CwJdphFyevSPJ+zYKL4Ru3GYpZaUxrzT2ONXxGAJcDWnUUZoyWTF9fT7Ug3jxIXyZS3ri4Zcog3CRwCiMLZ2iYbcY4iHl24s2sG7HGYUHFuqKAkMKwwmmJo6vMmjeOIu2n9AWikKdkyopebHsBFSL+o5ZjK5AS5cE8AbyeNrgwCp5fRHp9FCxIfjVaMMm6fL8GG1P7P4UqQLyUFdc9YT2S/9SKaG7GECQk0Gtn2rrNMUzaLLA5gHOhYX5Yvwn1LYkTt8ut/Mrbgs1FRRcGZGOR8Oc1GtA9yDEECaHcJHC7bfQHf1DMH6NaLWELzb0mHcvwWCuZItbD8Bz2YgLRjZ9COqzubsbOzRT3z4WQWt+/fj70nZ3F6AdmAhXQXp5exnI0i0Mac5mwK67LrE7ncLIvOWJ+k0Iu9zp3a7Lk8gLXurdMuxmEyL6LRwrPDmCNfwX7VFvvRheAsiPdbvdjodOLN167Fz3z9a/Hf/8xPxrXdQexuASTciK2NQfQAEhaEjhrXcUCaK65mOGh8M5Z1fuvYTVGCY9nsKMhNugZnqxdUGKTerowAc24XTPgqGK8+oQAfi+990v/auJyB57H6JcJgIb5s1sFKC5OFputfL1WD1hOU+kHWD7V6iH7/4oG/BAU/6VPvxbq/qgKtUD1vHjt2tgnTpm7O4HG2aMX+8SQ+uHMYHz14HOPFJJZt0M9RWcoWpTw9XdGtqvVNODLCHARlwdSkyOQPAXIT7LxuO3a6AJKg/bfJA3f/8Dy+/Z3vxs1bH8RsNmSli+/dUALjP06Yyv+SkbhiNFL/29UYVtSqzV5MGe4yGZQ6SLJRAloYkNjSGAJgzXgcBwcH8fD+/Wj3W9Rskg5U6v/l5m63LrHmlIQhoCOLMINkJW4KYMHMQkuFq7lsaYFRCBl36ASC2K7cxXSspAYh2+IMRKkdYAH3sW6HbAJ8JgWas2KH4BoJwEQZcAUKCORAcuC2ALQBQHwYbEM5XQtYrZ3I8G9U5V7Z2o6d7V0mmaz6o02ZuiSLuLqzzQBxOJa2HFmJAGkai+h3mzFIUxSE4gBY8XypnblokmnHVto2gopF7MCRd4H2SXxPTMFOE67JSlyQlMHdecwxll4JYma8toN7ZXmvoiGk+6bYhgiUqNmCyjETDVTKATgmE7JiDDoQULCr+a7EEVqLAGzLZJNxUJ4rZKVSn1M6P2wZSRCQLXVsN1JSiCo74i4Amp0OTAqQVEgjaDJuxHC4iL9951783bf/Pm59+H6cnh4ziJzOxhWbhmsPIC7YvSn2jmeDOQQmplqo1RrTozalAyOBm2CHAlhgyzfXYK1pqHUmdjHmsEEatzOrvUqtp63WIr74+c/Ef/fTP0UGClt06QJdA/i5CCuWHuc0k6WaubfesmtQRc1fdcukvi+NJhjqgBX8x7/3h/Fnb3+Lc2sOQJlGPNOYUTtzodoEO5my/ZrgkOu8uhiaxtDlfa5kPYFD/NfAFK6DwAWe52wq059Oh0wTuMEjecVeMugPot/rCQJK4EjhoZgX+Ax+iXaSf63NQ5AMlG2/2tfFZvKXAU8xdjUPUbgQiIG4Xsl0lahW16EklM7cZCjXuqYlSCcNLd27gEqBoCUzDZsBC0zJ8uK8SfZs4jYsQrmtzUxGMxbxb5ujGHDxc4fpzToLjoBbBm1qG1bbr9/XoJc6sWoHbX4e98naVZmfkwwmA4cGqMhkSaae3alZGKmA1bp92fuBtFoFVq/M5XTspfB8AhqrjE7vOVoLbOXMqoRBLt+LwFAl3thTfF7STKNof/frV8DLYo9j+z4BBbRoay4bLDcjkgyuvF+3MideJTC6oeKX2UjY2wC8swUy5QTwHhiT+hkJTLOJmsYK+4A6HAyItVtoVxTwU44Vr6mbxg/Vnmp2I0xeavYjn2GyQgiYFCzhMo7wuBHgyqKB1luCODTQsTyIk2CtixVTHmo7ZqEA+1oFHOY6s3t85sWyK3MLt13kCw3G1OoD58LX5uvGesQeWD8z6Zh5z8BeMZ2NkhlHVCHO5t34zskWDsxYdmBoMogmW5DBOVJXBM6EZmMSg3Yjrg0G8ea1q/G5116PL3z60/HqKygg9sgMYvKvKVC31q6F2rxWaLCxU0JdDmSOOT5LBiqvOVmRExSdci+23t8CsVMCJ1wP2cNKcpOLTbh3SOnMRjGeXBAkPDt9Euenx3FxfkL5FJqTpH0L+y+4aZodrIKOmWFcA+y6UfGFZmV5jiiOs+O39hC5I0vrmm20BAoFHJ4c7wf0bhkfZNcKgDyxx4v4oXIrruUMAMjhS3Iu2PtRvNCZw7iW15ntoSxo5CmfGtoyshAgC1ZVF+AL4vO8ZjIjAYKSCZnOwNxhaif3cg8u96Ny39UZV7OiuY5o0qPCKM1mlgAhN3jd0ym6eEiTFZu4ga4R3RO18FIuyOeNpPUS/M8xo7EF260FYKkwnKYbGhw+hxqkSWB6bZ66g8r7g7uo0CFlYx6cq+DFAxqlATn+sBkYYy4GP7XO550YQ6+TD1asOUou5LPl47HhUe7j0NZcAUdUtYj+8pzXDwM9aERGq59s4F5Ed0DgX+gfWMEoHouk0UDsAvIFtVMlezNvzsm02+r1KSNwfXc7blzbiVeuX4lXsK6h5cffD+YOZ9NJ/N1778bffPvv4/TsMobno5hBBB9B63KiLpHKCLBuqXbO2WdsgaJqK1ogD3RLpmNK7lJnvXYT1N6mnNL7GKQ0Jgu0XzdIXGDXWdaeSS7JM7nTuhLb/e348a98Mf7dr/1yfP0nvxJ94KVNja1LiDSNcY5lZmhR5NZrVw3BVqeLAUJpzFfrgRtiFtf9C+v4FnMTg1v5oqog9RKJWluWiolXgUPTk1df+jQIaCZCahVWY/0UBvmMz3SF0PF5BudrTMOXj+tZj+vl937wRiDrIUUrntpjKx5F3lICGM1mHDy5jJsf7ce9h4cxQlvLchrzmGZdS8E/q11oEyaLR6wkHbAKgqB711ioZZDkrEwoXGkHR63f34rxtBH3Hx7E+zfvxP37j+J8eM5W54rFlaCF23u9F9QBe2GcYHZSMqdYYS5YhvW+TRisarFYoXqn87Navm1kHAAAIABJREFUYpGABvVt9h4/JnC4ORhQLoXOwrxvBHpyCeXBRhaKxLABHAIUwpvAKTkHSa0zMGlIgxTRD8TSJHDICrEAxA4AyspQQlG5mYR1lJ6OwNFi8oTPpaFJsg4BIgIOwP2w+S/bnplpo8JIPTu1/JKlRtdkJYebm5tqKUEyZOfCRiP6/U68sr0Vuzs7vEY8F7H8kGAs48o2gMNpjCdjJgZoD2LwslxQX2Sjh5YhAI4IprWfTwDmZFsXAgEAU6jC7pKtNo4+NEsIhgk4HEDDkC3iCwKHI1a2kzGXwCLAr0pAOpk9ZBWyTVn6hgQJUDmGIclcGpYwVZEZgQA/gxJm0kqcXnOPgtOFGUEZRCPYZbBDVi5yclzjhJX/RvQyyMjWEwpXt6Ldw10ooVguuzGfd+L4ySjef/9efOe73437jx7GweF+DEfnnMe4lwlYEjCiyTashHrlmY0gKnVZ8Iw4tw1qJvOOLfEw4el12KaKcbWcR80s1JqgjhLBbHebqO0OrxsORwzywFYES/QLn3szfuqf/mMZ/JABuQqIMSEoxPz570KzyEnQegwgtso/HDiEZADlz6g5qHY3PAT64JIaVDo318AhcXaOn1yulXCohbUCo3IseU1IuKYTzneMI7TEAGDi8zB2rG632jHPBI1BUBpm4O/Wj2WiUwAaAq4ALAu0KAEotYaaYZgt7/lcDeg8Fzi0o/FaG5X320p/L/c7Aj+pubcOHJqZxmtLFvcyAWA+v0zoOQWoXTej8UCZaJYApcEXA3UGDsHes+6egRPuudnyWAKHTvoMern93Qn+s4BDs2rxu2Zcc+8qdChL0KDU2KsKaAU4iWs1cFiCljKdSGdQ6M8W7dicF2Y05DOneUIBlPs1BjqfBg7rolYJspVnqPcqXzeBa0qBAOirpTcMRBr8LIFSg3yco9lqiYKZ9nOs52cDhwbzzCo0cCjwRO3iNJPIccKsAcO/Bg1qbTvsXwIdDRiLwYZ7xd6HzxLopzOPuzf2wgIIKWM7zw//joFDjbmBQ4H2eqZi7+Hz/bzx2mo+Uwcaa1QGMSy+JOPQIJUZJ7gmGFhVYE8B7Fb7AJjB2PuTgWhGNlmKMKVAKzKLYjLqMGCLO5/NR2rb5pnUibPWVny7+5oY0nS+XtIUBfs7WINXt7fj+u5ufO6NN+L169filSu7cWN3J7YhN0L2Y7ICqcOsAsGzTGTLnEosNLGRpDeqONXrg+2yLtAlxMN1BqdbxCLYZ/G7WBPQNnZxEN+bz2MyGsX5GXQED+Ps/Dwmo8uYoZWSe47+EKBi+3Yak1CHMkHqEjhUcFuBFpSCqBjT2f5Oal7JXtVFA0LCvgHgEww4GlfNJhVwOB1PVBRI4NAAeTnvfB56//M+gXlD0xjquKodm0XcPB/4HMn20prQWZOFj/wXPxsSAdRyFQOXnFYUyVhsSnC7KFJrTYtBW8Y95d5mgIdgDj9aa4+ApF2CCyZ5F+7KCRy6dd3v1wOjD+NNseratEUFpadJAywdEmPTM67GNGMLPCc8B8caRue8L67/t47ntL8IQEoAlYCm9lmcPzQit85ltv8y2xidxnwy5kdJ4kn3RB3rLCYAVETsbiiCLMVCqsEFieFym7HqEmu704sGmMCtntqxmx3G+o1GPxrNPt8LrMtYoIMrYmOjG9eubseN67tx/cp2fP61G3Ht2tW4urMbWwM5EcPsDOdbpydjJRTzcd2T5SIeHR/Gf/7W2/EXf/VXMR3PyOoF5wT7xXwhaRG2oTPWl9wTOxzSkA4xIPXuEcv3u9GFwQi1p1mu1P6N/ZUdOtINdkcWxgt7Ar7HWLUF/fN+tNk1A8Y55j+0THs0d0OM1u1sxes3Xot/8qP/KH7uZ78eV68OmF9KdlZFYi2F1CfM/d3nliVe8Yjd4VWeE15T+p6hyDUWYAKaxu55LnwcBrn+AS///dQINIagl+SXIbynx8mHSvmTBA0LpLYAiFfeYjXpWAUO9eCfhglfAocvZ+snYwS03UFUuAouSXFX20XJ7EVF9PB0Erfv7cdHD/fjyfm52iWzYlcmLTxMKfifh6mBiExAISiLoAkHtFrwpIUIkIhOdu0BmV8P4Z78wYdx587dGI4nydxKJ96C6fQsoLBkB5SHvb/POy4SuOp5VoBHVpzyNWIiaFzI0Go22MpycLAfJ8fHYuDByQvCednWxQAiWZgCDJGgqKoIUExuoEHGk8AJVUhxQLul0SYNBA4JPtagIwAIO7oaNORnWhyQbcmql88bcq/G55q2Dyo/EhpcB5Iu8LurlucU4G53smKHQCfZiNC2w3ttb2/zvqkrxDYctYYhmLu204/dnW2yEhkMMXgVcLizMZDOFZgeQGxY5QUDaUbG4dYABz4ATYGrmE+YHwQ7WT1Xe3OzMY/tzUHMZ2O2t68Ah2AcMpEE43AW42xLQRgn3SW197q1KcNXBnasSgNAS0zbwKG01pbZnqSAgu0SuVpYQy3akdnqmgF2megzhEiQTEE07pQwlRJCHntIfRD0I9RFixHYjmM+z0Z0YzRqxuO9Ydy+vRfv37wdd+7djr3DBxRuR0ItbcVsDSQwDVzM2jpKThGOAfQSgxB8Cs1B6himEQpAQLQ44XkQIMjDD8+RYXImx2Ss5ZoS+GhwgzsDQa/J1LphuJd5fOWtz8XP//OfDcCQVGwqdAU8XmK1uMCRBY3USC3XeBUnZGGAukFrjEPO7WiS7VQyDgkc4uPbWpMEDvHcKMJfA8MGE8r9xOuV7YH4PbssZxJTvpaAEth8DFrbTCbsAIo5ibWM5IzrN/dKMw7xvgYOmWysAYfWDsRnOIlUAlezrwx4KFHM9njqq2ZyjEQCLLKpJAREYpMYUaZDnH/ebxkfERQxKJNFl0xAlbzJtEB6j3keuE0uiwIco2wzFxAtU5XlvGSd1Q65TpLK+/E9G4TD/oTPcxJbm4jUjMMVEJ+td+5USZOuBNbx3gJCMSdq5pAZhxyH3L+duNNhO5+FWTlPgX8JZJFJU4yFgAczggCjmsVc6yOVIAJZSakdyWebWr81cFUzDg0uWeewAhrWApo6LtZnu/2VusHVZ6llsWQY4vcMluK95cwqMGEdONTzAzCBHWCVcejxtj4nxxh7EgpGHG+oLoDxaBOBZPVyD61dtvVitYQKOKwZifh8AIcla7UEDktmXAn6lkO1Ogd1ilTP2V4C2SrqeVQx/pLF4vMT68igkIw7UHx0q7KgNHR2rOckbk/WrSqAMbO0AmlyTfK8TmY0DQZWQEgAh+Ms1uGzO3He3IzvdV5lFwUY6Fubm/HKlSvxqVduxBs3rsWrV3ZjZ3MzNnrQKQSrTeewvExS0zHV95xdlzlXCYCq5TpihrZV/r5oWjQ5ScqQnoPmO76olWmN3cr8Zh7TBBebY7j7nsf56QnNTEaji5hMLmNKAxMx2BB3aK2qUETGv2heioJduE0dUrftopuFhcVsFebzJehkwFPGV7QELJJGvzW74MDyhE4hpWgMHJ7Fk6MDMg6p78lWZc3f8pzT+9TMcwPTHlOw5wXEoTAMUEbAIa6T2og5bgYO1ZJc6zzz+4gbWATP1n2ePdZVzbbxbLn1/NMz8nqsrjjPjdpUzKBwHYdjv4D+smIiMh+XQXMLfGG9C/D3H+0dHIeUWlGhSXFYBYjmmUXjigSvCRJbkqM6T8VcZLSyRgQrx71aZwZa04RR5xu6avScJFuTxZ/syoEOPO+PJoIiVSxGk1hM1MbO1n90BKWkEe+DZ4PGhDFMsssVFlkrWAXCRWozMlNpoLMoDWXAdAMzD9eUJofTBWSnAJQ2o9ffjqtXX4nXX3sjXnv1jbh+9Urc2IJJofT8YACCziAUEHj+I28A87s9j3YXOUfEwZOjePvPvxl//Td/FbPxlC3O0DNkZ0U6hiO2WEwnsUThiBRMkEzSbFJSm5RDYuGEup7Z0cJOIYCfEYvU4cW/fdYIrM38qQsjzW70+xvRafVi0NuK7a3t2NraponJtWu7dG2/duNqvPnGq/HWZ9+ML33uszQVzObpzPKsfZ9yKo4FCy30PF6YQysz/DiCms5mpcMGJbMzzOwDHVhrp/Ez/llqIH7/V79Qr2iMppkxPGcc9W1tbn6AGvY1odGPGbZV4PDpQ/lZv/oPeKwv1IN6ebM/qCOQWmkFcEggJdk6WhuoljXj7HIeH9w5iI8eHcbp8CImi3HMZuNoQeuuAQFghRyuthJTNNBUsSNUfYfxBbRg2p0U3Z8vYzJBtTGi1x3EZNqOh4/34tad23Hv4X1WhZF9gI1jEIqaapXrXtEW+Yy2ZLG/tDOIVJD/q15bPz8HJQp6y0TNOmpLtkygYn2GYPTykhUzBHag9TPITEag6Au5SyXjMHcqtQ9ncDCCgyQFqy1cncyDTHQII7FVUZgS9VlmswCoBxCCIujJbFB7j0EYaxbKYY7AIYX8we5S2zH+IIiUk2A6Clpvj2zAnoL0DFgk2q6kZmdnh8EoWFQ0i0nQE61LV7a7sbO9zTEBKMXEnkBM0PxEbqvpdLcIaQLNxrEJt8WtDQYsTFYRvFLsXREjWYM060ByAo3DLj+fwGFHJiEABCF63GOFdBkjsAxSB0rAISSa0KostoB0gMR+QcIl90FpHOK6yXzEuGOc2K4rcK3qf8h1omdT6hJiWdRJjpNPPitraTESltA9oUqAYsS88NliPDChaal8Oxk14/hwFnfu7Mf7H9yJ23fvxv7ho7gYncR4cqn22pLRlO2tSjxw9wKJxFCSEQJYpRpPg9dioNK4huw4a4RJowtjJtMUNv1ULFm8H1uY0PLiYoHZtumAh8+/OD+N8eg0fvSH34p//T/8Ch2u28mAXd9JK7DMJVnGZasJ1LMKA27X8pjzt57Tqky9tRx+Jh7ZqpSKemLIOWEp9GueBZLgc0qmhZM9ziMka1i3AGLR+gdl2GzJZKu+WxudIJrpl7Gox4JpdNUSr32K4BST2FXwy8BhWSSpE6pMOhLcxv2SxZWmRRT5Tz2iFffs1O3SmGgvMLvPbO2S+YVrkEFALStB1mTFhEygNPcIMoooZwHgMOdcttg5OQZrTWSfTDDzuaDNGr9bGnbIKCE17SpTgNXEUsm2mINcfdna5me50hKdTMyyVVm/V4NGJZig8RGL3PMIZ4MACbVdE8zJe1h9nZyT/bzLMeScyvVlIEVaWwIsSmDdAJeMRuoWsHoelWegz8s6e8bexnVStf9Jz7EEDg1KeD4Y4H0KOCTLMg14lioEuR2fQHTFDFR7vAFoMN19n3hPtXYiGVPBRT+r2yXLvYQJeb6vQUn8nAxfM6sLxqEBIc6FlcJF3VppsLp8jeaAnpdZgixKUIJCjEM9a+9HOstlCiLgptqXmTQLOFQRyMWaGpjQSaHCDEtBKwUpzQ9/GWCunhPbDGvAFmt3OpukCRAKhd1obdyIzuf+aVy7dp3so52dbep/7WwOyCrc6HYoG7Ks9N4AguF/2jBdaFJcWLbr6qoq4DCTcfwb/SssfGUXAlt6MybROc3Vw8+ggh/mwngUk0s4G49jNB7H5WgYw9Ew5qeXMYZm3RhMSrC7IWUwIXOK3QnQZ2RxMhm+2ertFlrHgIoNfM1ibLKjJsMAs7orpfwE/7V/um3a+7ZiUHK10LqPOUHgHCDmJCaXZ2xVBmsL3wNAyfO7oCKp2GKwQoBLuW4EUkNDUMVugyy6H4BFAg7xZSAZZ3qpukZQngaA2rsIqlJzzoZFCeasgB5eH6tAZ5kLeKy47nheWbcSa2Eic0UEMvllqRcyZXN9uCii7hzMgdRSJPuzNt6ysRb2BrLZ0vBIrFKBxfiifmJ9yKuQVbCNaoBbv2DDM3+W9vPssMr4REeKCrj8DDIqrc2Z8wds8nmThXHE+CwMZw6RQamuC/tb3qeefe7vqb2se8BcU6GOtWdef+YDKM2mbigZuPw/Ommg7wigrhe9wSAGg43o9wfR7XWj1x8o/8M5Df3SNkgE6ECCtFGHRkqdNBZCPDNbzOL2R7fi7t2P5LAsGm1MFvM4BVFgOonpaEzXcQCI+BlcoKtcK9mn1u+uOz1SYzpNGpELUj8+WdlgFOq12UHT6US/uxEdsAvb/fjUG2/GD3/lK/HlL38+Xr2xEzduAETsRm9rJzY3t2N3YxDbgwH3AxVla31MdrdlfuDp4FDUOJDZ6zXg53OzBBENKiZttJhb+j07c/u5rUfCq/9+iUE9f3yeCxxmaCfKO7UstOnrC21xJUPh4x8AfyMfomnG3+83Xj607zdCL3/+gzACDHK4C9aMQ/UOZIpK/auI4WQZt+4cxIf3juLJxThmDQgFjxmEgSzVhuQw12G9UUqGQodp9ZXgwXIxjW5nGb1eiuzPwThEIsJ+wbj74CQ+uHUz7j24GxejC1G/yGJCi2NP7S6s4qsi5ORunXkooLBerd4juE2bSWhh+7oAVLUbOcDWZ0gbbzqZxPHxUTw5PmaQQ/MIXgf0G6FrqJYWBBQyoVBlnCwEt08SC1OICUAMLbsAb8yKYFxADR+xAemSqDNYv8MEf07QUC6AYuJJ7VhqrmAtocIosA2/J7MWHLCsiqICDVYOWian0D1ssq2YwSeFo0XraIFxyFZljSWCL7QP4H13trb5dxq5AHBLdhrGZHerF9vbmzHo9WSiwSxBRgsI1q1vg7xvPJnHaDKO6XQcO1uDuHZlm22bvG8yStJ1mmCr2XDY5wFCdmrgEC3ULWkQ9poADuVYCX1D1KAAqopFuJRGHyVGFDBSDymBQwKjANgStMNnTgkcSncSgCNNI22ikP9VwCFWqJiBErGpkvrqs+r5p8TOQQV/UY6BCebD/KfZnLNqe3A0jsePnsSHtx7Ehx/eiQePPoqz88OYLSaa5wvc71TrIoFpMh4SBPT6AMuQbdpMBARqyB08nayTaadWJDHKNMd1xwAFBeIn47CospqpwTvKijgdxOfLuLwcEmx/crQXi9kwfvanfzJ+6zf/ffQxh5H8Z6Xea7ZMYurkXUmjv0pwpDzL5ZC7CiJwL1rWjMM/+r0/iD/702/JmIjaCnK2lHmIAnOzKMvP89+dDJnZZsahnzdeV/6dkgVpLtHqqv1LwKHWhfQlFSRr/LSfelt127aC25qFZqCMbEW3neW92ySiGtOqrY4LUvtSMm3wGMFSAaBH4I2afdA8cjE2GTjJ9nHAa6BI46Ik38Ah7qFmHK7u10ogrSSkYq9yLIngI7nj2s97IrCa+yvuS1cl4x2CKnTMzlaqol2c4FrOUSSOJYDkOcOxtjQBgUM9f58tYpElI6Jgb3F/Ta0y7/Ni/dXacSWwaiDCn1u2KpeAf/U6MpLEtNHY5ppMCRAzbFhEK0Gzor3T6x7videX56S+50SnTooFKJYuydCblXsrdU0zETZgZ+DYZ76AiwTJEuDlNYIpiP3Y7C3s59k9UCffdWs2ni3blilzYpdrmVaRsY/nxBZfgSPrhinVui1aRc0IxM8wH/xv7hfJuOL9JNu93FfKQkQ5P8rnCvC9ZJ64pR/zwLpzAge1Hqq2bICDnuuUQEi5EI9PNnjIkTaBjgo4VI2Sz5bvU4NCnDn57Al2W8Mx4wZh6nyi1MNVkQ4xQjeuvfJD8fVf+rdx9dr12N7djna3m7EAS58E9yiJQaM7GcFxN81CnVLi2jTI68XXVMbJ1R5PSEOr2+CLmKA2SlMcgJhIwtrTOHtyECd7e3Q8But+Mp3QQGl6MUxXbkmQSDdVLslYb2B++1oMSuoazVz12Ahg5SemhqCAw7pVWSvUzrfJ1LURhBFUn4sEgbXnoFW5ZByWwCH2ORosJQPLc1HRhYAhf0/AdN12XwLkOstl9IQ40MUUjLmBQ5zpdaEORDBBs1ojku6gBwS7hdQKT9ZqEU/Xe4xie587/ny81vPdgD1BTa5dnBVq9a6aZtjFYsNAMRC1latrgsCvzXQKKTi+V9WqnUw0dFZArxvPEOAaO0hybSRDtcwLyr9r3XsuOH6rgWCvKcVIfjZ5bjIH0TmmsyEZhwmYIm5nKzLjEDE+wUxkjlPNLwDvNVbhs0iMuzRh5PktR/H6mWh+KM5TYQI6hsxKsigOwFLrtQ5FsY4XAAlNXmBnTRq5AMSEdAHY4ssuXFeYu3T67RiNh3FxfiEwEHszYuJGIy4BaMIQcTKlNq6KTrkY8qzB0tFerDKIs0nFJ2A5WmJJusE0/CHLucfrwTggpwE7cmPjWnTaPeaLn/+hz8XX/8k/jp/4sa/Ea6/txu4O8iY8g340Gl2llyS66FOlN59FdHw2HbplNlPlkxkTqcAgA7NVAtvTuoT1HSXLcIVbmCSGKgaqd8Zn400vUajy7Cj//kzgkEsyDwzlemnlnb9ZcgbrKkG94J/3YVpcdQXn41738pF93Oi8/NkPygiIkq/AW1UsHqnSdCDTsBHDyTweHpzF37/zYZxezGIGnRv8bzmk0UWDKBZE4RTDVIn8M4BD0eyhiTehxhkMLeTyBk2PdgyH8zg6PI1vf+9W3L1/L84uTwhIdrrQu4OujoBDXqKTujR0YLKdwvXVgV+IUetAX4nnq2t1AK9dIuv3a4xDnNpgxAH42N8/YIDWpa6ejRMKlzdqqNQ6HAYw1D6ZBidsvQWbROABHMmcpDIdxu+3Omo/IGgo8JBBBd11kUhJ8JrgJEFCgS8IQsU6zO/hqVLoX1qFOGCh+dGB1kevF+PxhGDF5uYGD2e8N4AevA8SBbfJ4D5wvwb+tjc3+W+2fPhnGcTAmWxrYyN6/R7F03lPy1myJ+qAEmYtw/EshuMx2QJwaHvl+i5BZYIPKWrOkMoteATuxJob9Doxm05ohIJWA5uXdGG6QiBlGWOY0TBIT1YdGFoEDuu2Ph38YhXQ0ZkN3jXTgeZwc7D1FjRVcTszjUvwVNMRkgwpApG5FpjQKpAUqJitQPlzAcxiAurJKiDmM122YjKex/ByFI/3T+O77z2KDz+8GXfv34rLy+OYz4cRSGK4ZAH0dGO6HAnQk+p3gtc1I5egaGpOKrDP+cu2PYCEAkcw1q7OE7SH1hECs3TydkGAGFIyxPw7FKNOBgUA7jHA9pPzePzoUezvPYrhxUnsbnfjV77xC/Gf/tf/SMYhl0Y+gxLsN5mhOssZj9UBnF+7CiDiGZjRtGYcEK2Aq/JoNI4/BHD49rfS7VJi+wT3Csa1wKzUVSurxBU7U6AqEzAyIuTU6i8n6py7CIq5bluVqzJbg+mgrvHnXkHAMr8YldYtiEzMHOgnGIB1gqIFAYU1PcOy1ZPztNrXtBkKOHTLndq0kVTj/Rj0UyhdropmE3qvVR5dt6Z6/8Qw1a2mSkyxx9ncwgmlATZfF4E73ri0yKg3ZkfONcZhzfBJhlcCfWK81u2zBNYY9Gs8cYZgjMn+INNMY6vETwmmP7MGhtTi6tdI30/uwk5uxAYq3HFp4iP257OAQ39mCRxW55YB41wPE7JwEqbFs2IRq9DSMss0zzcx/xUn6y1qxprkNuqCnsgsubfmZ9iEQYBCMmgpJ2EB+mT3ZPu228UqQCqB5dp0JAHL1DhEMYgmXRxrzD0BkWZF6fkoNlkBDjton9fPsMdp78z1ubA5RDqiF0EYryuBQzM0q/WZgEU9BtqfmTCj3dxtsIXDsll8jDcK/VqXf5gY59nBxDLZd24TJtum1Dj0vSJZz/XLYk/uK2QcZnwmZRhrnNYasHzmbrNN9hU+w+DMOnBYAkk1cIhYRMBhowlmUS9e/8xb8Y1//5/IRsLzgbYd5ozBHMeMZEOlM7LmVI6GqhxyaNfDquZbbmy5NJ1VYa8B8Ip7tKdJmlcggWeXwoLFxsvhKC4uzmJ4fhzDs8MYPTmKxeSCXESc77oEA/4qLBDQT9dtjA/ONFQgGfXlXoviEuInzkH2GOteDOo6jpOhlLsW3J2gPYvPPZ8ryXM5/7TXZWEinYprjUMwDscV43AySg1PGgOpYFqdc7kjrwOHNhTxs/dc1dqSVAnmIfYBA1nSvIQGdQ0c4vq5vpLxygJSAodklLKga5ZdHV8IiBSruSxQeL4Y0CvXoV+rn8lNPUntKuawoImzLbXmDDQFmOXZ1r5WTPT9s/U5dTZRnMcffFUGSlnhVMFB+7XPhBL4LEHDYmt57l/rGCbdjbNAU+nicc+TYVA7W9zNLOdKseRIxhx4VtAj9PsaxK4lDRQxwLyyNpkyiCnWMgFxCmjLDI33mhqnGFs5rKdOI85wmOjRuKqOCaUBLUMkPhsw0cGYh0kSDKgghZDFcMZpZETW5iUGNc2sdBGUsfHU7em5fhI+VJHUwYFyHUjoNBoZj1KzsMfvoQsLppH97Vdj0Ed+0ovXX3k9vvylt+LLb/1QvPrKbly7thnd3jK6KJgDUDWDE23QKDjznMoILGMcrQWxQT2qWsgqpIktqumwQiZcmyFVcSK/z19ZA5RUjNFhXsbC1Vsl2edjP+gfMkk/oa8RcFgMqt2tqvuF+5LK4XpgyZ3S5uzB909Wn86zHsi6dsjzxvUlcPgJnXEv3G3VeibapxQoUHNwEXE5XsThk2F854M78eTkjGK9YLKhGoZ2DxpFNDsxm4CBqDYvBghZdWNgXTIOcykCGEGSjBYMCNh2u/2YTJZx7/5+vPPOB3Hro7sxHF3GHBpvbtNg8IwYDy15Ykk5GCkDlBUAoXBI9DWtP2KBjRmY52atVolMzrJyNhpdxuHhXhweHjBhBGioFtxsl8vk3cOoc0SOXyVwqNarNJthwLCkOQraAwDQSdclEcImzC8A0qYhSla2cIiC/YEqG/TpWPVlpAUdEwXZaE0mgyv/QOuErCboqBFw7EZ/gJaEflxcXvK0u7q7w5/TTGQyY/tMp9enmYWSQ4EbZqfBDEaC2Ugu1XKmcYvYhe7RoE9dJICLanuUzpmZJdij8TnD8ZRab2iTurazEa9d34l+T1VuJey4r2SYVK1cAg+hK4kWiF4apqhbvc4WAAAgAElEQVRVOaKLQJhtIMuYQNcKDwZjwMKTEgvwF1gZzdMe41UBhwwIMpCEllK6YOMzO3YUNpODwaeSjwrgrYDDeg1IILusBicraSnGH6IwBoiLEdv4EUPfvXMU73z3Xrzz3u248+henF8cxHR2RmYl1kID4tS4OQb282j24YCdyQ5Yi1WVVIA4AkY6ASfgg/np5Jgu4dQK0rj0Ol2B8bhntibX88BrDi1f0B0D0IRpCxDardiXFxexD7fxR4/i0aPHMRmN6YDd60S8cm0n/uW/+Ln47d/6Te4hBD9T4FyPowZkV87zNeDQry3XPUEAzN41xiHfMxmHcN8VcPhNAnd+H7LXWHNWBdnAYblvlNdWMSkqTSWxQ/xFlq8BO7bnL1KrTd9XApOAoxksyTh0YLoOHLrNzGCHGYeYQ04U6+u1WUMyYxIkspYgW9nycwGUIAlAcoH2dIRW1OyiY2kdEAMsYQKeALnawHQ/TJKTqehWNOhsSeNQzAjNnXR7LqQcCNxlOx7mVSRw6FjOc85MNiaTNHQASxTrNVkyMAKqdPMM1iselF5XzYbz3Nd/y8RM61TXXLDSCMoJQLM5iteI7luA1xT7Z8o3uCDk+6jXpF5fmqP4HK5e05B5lq+znOfVPGRL5+rJVo1ZId2hwkWtgVmdVQmK+ncEWJktKO1NJIAYZ5xdLEAVTtMlMPosZhGbG8mgFwiwDhzasEa/K3DDgJeYq2IcQoPUhiU1uJhMw2yhNsDj8fKoGDgsWVieD15H+DdZjGDlAFxZAQ41b7HH1QxFHK8yQWOSl63nYh67VdmtmwnY4OxPM5bVFn/6VKcmnc3XsmBBx/FKOKFilpYyDryHjLe4LpIV53HEvXnO4rUl8GeXXs5btvKqaNlq9ePVz3wxfuF/+p3Y2Ngg6CLQS6MKliHY8TwxmtrH6ASbDEbJWWCvACAmNhWCg3K8hWzX4D334fmQ8QskcvBfdEsgDsA5P7y4iOHwIg4PjuLe/Qdx/+6HcXz4MK7vbsRnXrkWVzahxQhwQYwzGZChCKGNSbFeXVTjPEo9vcQBatAyC5ecS8ntE2grTTaxfE0hdKuwtJ4NHHLeA3QogEMV9LBmn3ZVXgI4HELjUK3KahNFodN6b1kIyIJflhPynFYrPNau15CZ0iUoT63DZBoy3piqcEX2XpZC3LGAxyPG4Uz3SqO43BsKckA1l1HgBpu40uisC+ouyliew2eu56L3Qs3P1JrkmaC1h7nFOCtBWawYxKYyJMo5WbAcBU4mkJvFABXycv/XxNf8ZdytPapiVVexk8Hj1U6Rck+uzvgC3CPz3qUlguBZ0EH0ReqmYhxEpVw71D/UV1WwyLnC50htRJvsiH3JnMugIOeTnbtlIGXHbwF4kuKZRCtmKAxYOiT3LsTF1GFO6YZeZ1MaxbmfaZ/We1I6AePbtHb7MprufiIoibkk8kILrPLc89zdw32T4GNq+Dr9ZKE2AXkyL6V9T7dqXieM9xDjSiJR7eV1Z5UOmVZcRiu2t67QkXujvxXXrlyPT73+Rnz2s5+Ot976Qrz66m4MusgREM8jb2lQx3u6nEUT+Q5jMK1R6rO3EQtLq5R5VJprKidFDqT1IckSxdC4syqONJq40tZf0WeLwxsFD8WPyfFcP9hVxEjV6fKHzwQZV3/7hfhXY0TLH39pIbA2STF5Li+tvQzwV4OnerF7g/I7/UMBwueN8kvg8IWYfy/WTTKuQtADzYsGNQ0f71/EvUdH8cH9h7G5BWbahQIIsqFwkC+iC60LtLfx0C20Bougot7QFCgxAeThgwpRLyazZTx+dBDvvnuLZijz5agqCMgRUZUlGl6l6DKdHc0yLD+3KPc4uSgBxpWNttAxKTddtIda8B2tycOLS7Yn7+0/iKu7V5QQtqSPgz0IIASCFwTXdCQ0538N5EBAx+SNrDTtIgAAcTAONjZS80qv0fXABVmtrwYPddACOFzSJRkHGsHZqjUZjFC9hgdqBSjq2XTR3gxn3F4/NjY2yTg8OztjUvHGjasEFYeTaVxCc3DRiG5fLmTUhyFLD3/U9oLvt9BKm63cNCehgH07NlH166JtQKxMHrrzWbRgesLEBO6OGLsZgUqImc8mYBwO4rVrWzHoAtCSE/ICLewMWM0cEkgAphruB/pGAg59jcvooo2FSYOBQ1U/5aKM9hu1Oovpl27UmPtgFSJQhXt3giXUOAT4CMMffq7GoXLdZIAoRiECHTOxeGLx/VrSY0rQxueRga3GsiXnx9YimjDomDXj3t2j+Ou/eTfeeefdePjwflzCeW8J5tE09XwwjnCNlsNzuy3zlGUD2jOo+meiVK0NTHaZu6DK2obOZQpOG+BXO75Ng9CvLlYV1jjHlmC92pkRZLG9Pg1YylaOk9PzuPfgftx9cJ9u46PhUFqPCf7j2dy4uhn/8l/8fPzOb/9WbA42CH4uC12j5wGHam+pGYfPAlQIgBj0XRvzVeDw9xM4rJlFAvFM1cqYAy3gBoLLcnKCYGwBQ2BbtIV7n3HhhMlyMl1k8tAWGG7TDQK5YhoSeFX2oOlpBlq669KZMf+YuUERc8yzbIeqxo+JkOKlMmEXCCeGHPfH1KcUcAgGY5sJgjUtcW0o0mquqOWtAqcSOCSolTcubUUZiuAzSnOUSisrXZWr66rYJWJGLBMwWwcO/Z5MRMHazjFkuJ5CZDQCSrDEYBCu73nAodZksqaKOcNzZgWAlqvoOnBINlACR7jfyVi6hQbSfBbhc8pCF96nal81WG6gImk3AA6fimHXaA1l7FsCiv49MvUK4FAgeoLzxXzC672mBY5oruJrDC1b7IFIOpO1aRCKe1yyZAyU1qxTjRcxomwxxjkpICGTsGyltLSHnY7NiuX+wuNMLcS4foHu6pgQ87VDqQYzvUqAFnpY+DJT1WNUaZ55PSUrnAUuAiRpmvEUIJFaormPapwlVSEn29W5RH5RjpHvrU7cBUgAOLAWp/cNrt1lrQ1apaVrz6wCGrJVGe3tBo88B/Beq88ptRJ5rMqJHq7kPGbhQgrg8NNvxS/++m8HDO2wx3gf0b6kkce1jpaSy4AJBwq7BBXcmlmpMAID02dWwG4ChwZjua5wpkczpstWjGYRF8NhHB0exr0PP4ib3/t23L99M06OjmIyvIzFdBggkf3o1/5R/MhbX4itAeRWtFfpfjEn6mvR+GHvqwFMubzXX1obduBWIcB/CGClyR2ecbk/i8mX50cWnMkgZcG9zBqzmTWBQ7BvWfZLcxS3KsPEy6BN3fVhBnG2KGcC7DNc46hCVL3+9Dtel2JKo+Ai5qAMjJLhmuAHx2eNcUjdT/xexdZWwYLPHUVFrAUaHc4q/TnPY891gtM0ORFoYpY3CpjeCw3KSq8z3euX0gGscbiMZbLIIZZgnX9ojtXasHhvFyZIjOD55OI+bhoRnAAxAp/V/qoZs7K+nlGQ9Bm1njT6/nk9qVFuoFzXKDwDM8Cak14fPpclcbKM5rxu/9b16J7L/X7W1B7i6zHojXWgOFSfqchGsizsrAHLLtn+Ol8X0Vx0Ce5RdTXjSK4lkBYQCy4bMVlCHxpdFOj4UVFOf1SE53nRaEa/XazDlJBiPM59VXP5YnipTheQGwpjTXT6OK7mnCRr0pqjcqxHQlaxzDAfY8IcB0ab6MTBmdVuIZeBhmNfOtPb16IzgNwSdLz7sbWzFe1eh4xF1C9RiO3hdY2InSu7zLdwPiHvGfT70e90WVzf2ujHTm8W7daqJr5zXRbr61qyayXaB9nOneZPWfCf8pmuEhEFYipGqebN2mR7CRxqQArg0BWf7L/g9E9Wgvfj3PndOuZB1LIvyuXrK/u/4t8vgcP/ikF7+Sv/vxwB5aSqjuAAwGoZThvx+OAibt3Zj3sPjmLcgYHGWTQbIzl7weUVuoYAtuDg2pRYdA06qKKKrypJ4uED9oJYBUta+HbYcvLgweP47vc+iA9v32Vw0OrCLETsOB4KWXUDT4rgRboUwtjDAVO13vPA978Basp4ROLA5ebqtp+Kou9ggVR+tSqdnp4yaIUzX7crB1poLSmQVCuXWYe4X7TCIXBm2zCDx9zMGGxIjwuYjjRtUOGXJslgc4PXaXMJfn4DWjQAnAQc8nhJDUOAWAAASdmn2QncWHF4ulU525fzcEblHvfe64Hh2Yv+oB8bm1s8JE+ePGHy/dnXXuH9XYwn/DMFcNiDO1mfWkB4dmjTRQswmAQdJBLULUR7Zkut2xAm7vd42MKwpNuRkQlBCrCOUNWji3Q7ZlMAh3MCcnBKY6vyZi9eu7YZ/R4qsgiA4fymwIUOgTneVMMkcNiK6ViMQzAMWy0AY8vooYKe7UZkHLKNuyHB5gbajdXqXAGHCp/Ujow5SuBQABLOFAOHAAxhrMJZ6Ta/rERKizIZTiyOC4hcAY/W1gWCxU77knP64qIV9+6dxXe+/WG8+97NODjai9H4NKbzy5jPoSeKgBv3Abc8XHndhsMK7wLrI2/JwVmOAUX2K63QpsxIstXIRhKu8mMeAiTuJFuW7MRkmjKgI0iiee0xRDvy0fGTuHf/fjzaexxn55cEGuB6icAXz4SaUggiOxGv3diJb/ziz8Vv/eZvxNbGFtt85TS9uk2utyr/Q4FDBMVmODjpK12VAfb/we/+3lPAoZMNlY8VdzTmeVFFqxh3zWxtfRZwaLBJDNvUUWKbj0wQ+P0Emsg+YfuoNDHZKllVqPUz7nMpBE/n50yGzQ4ogUMnOfgvmOAGDnEd/ruSSAOHySAD6xdrE3MSLtoWzk9DHSe/Hle+VyaNKrSIWYwvsQLNQloFDqkLS1ZZneDoveScKzbDPBbjUTV25VmyChxiH60NJ7Bn48uAEBOdSty8NuIwa9FxpFkuHvZ6nKzzZPBVjs/rwKH0djW++APGoZNVn4El+OBziK9NcxTP/IrhlCAQCyYZ764nqNW5l/Fveb75tXWILA2nClBLd3LPT18fkiada3UrIn4GHVomgi0BhwbonOSptbnWheT8SyBDwKG6g/AeAC20RmTQRDZLmgsYQKjvOVvYwLImg00xC/Wy2Nor9g6KaGCqmsHr++T459qtAUmNNltVC1DdchLU5U2dtBI08Bry93j2Fsk7gCODPTZFYNshoqZ0tfU1cHwLeRUCUnjW1IKsW+ZZHOKeq5ZuEcJT+iD5LdxD7HjeBEsVsVoNeODvenZipXHvzgNBS08sRbHBsA67TLTf+MyX41f/3f/BAiMYn+xI4R8xhdS3DF1eRhhkIarN1WYP2oNYdIhmNBdFBp1HlYqpKjCgkPr4+CIeHhzH3YcHcf/xfhweH8f44ixmZ0cxevI4picH3BvIEmtAj7URP/ZjX40f/tJbTOjJWoXpG4sPZhEL8KduJc+GBDg4mcRCc7tqtQ6pd5vAIePX1OReam3bcd5jj/FE14ST/so1GM+qNENjPCs5FJyj6xqH0+E5zVFK4LBuSS0lcVJmyOdDMs617gUIeh+zOQ/mgVh3YteWeylZrcn6xnxlwSWfK85FAYerZk1mtEn+pi15C4B0aVxRA0lm7OrM4TpitTAlfXjtYuBjcKSHinsVkIQ1IP1aA1MIsdE5Il1Hzq00F9TzEzPca9t7kwoTDWqsVmQHssgSY4AEwkpBK1u2c1J4r8s3Tty42FOLfZo6ppCh4YSwxIiLAyI94VkBcKVJUQJ+Zr5WwKELWVlc4T1lnFDmP9xvAeRli7Bi19RmzEMAcT7qs+wO8p5I8gKgS3Xl0DgRMf0UuZ2MAQPPFpJSONtR9MlOFbdFI+6kfE+yo637LjWJRizhKJhflKZgkVHCcpyvi2VcpiRHdRbYdZ6a6+qEa2AeZjeJpITRtgxzFMmGWCKq2xlQBx7dEeiu4pmVrteddje6/QHnKPY1yF9hqsyF9DGngokdsqletx/zFgBUGQoh50TMOx6N4+L0jCSKT7/xqehs70QDOos4y1BkT713tG+jewMdEMyf8KfbJuAIaQBKP7Vb0euIBIE/m90ZcyZpOkv3mdJJKRvC3Lh09VjLeauBfkH/0hiDVpMLUZux25JrimeJtq+Okw8GvoOP148dypeA4As60z6Rt506eUa2nnWPGYCTwcvkCoFPIx7sn8fNe3vxYP8ghpMJq06o5MvlNSu2SbfXgSxwRPtXgi3W6KAgr9AesNPQRYIWmGZzEBcXs/jw9r145/334/7D+zGF291SLnJqjbUTbK2BZD0KHLb4U/WQVBBQeaMWeJfQrRMjshNIu0/hYF8721O1z0BcG47JaLccjUa8LQBoapsw4OTqjyrSbAdBZTfbiuSavJr0MdEH+4xMGThVqjkEBwzobGQYkkUhHQ9WhdmqDJq82o9VLRSwSupjtm2zTEZX5RZBRBymeHZup8LnoCUa7cNbg0Hsbm3xUNs7OOL7f/q1V3nogW04RLU7WY2bg370cdh1W9GDTgyDL+mq8cQFgw+HHw9JHYY9OpuBrabqOkACJsAYG+qRIWCGMQzamMT4my7HcWWrHW9c2YqNTosgHNQqFnPt5dDWQQDmdke2TQPyns3lkgxAj5oxEZ18Dmr9RRKDliQlY7hesAY5XEVzjsFcgooEulR0whOsGIepr4gASYLKCgqRpEzwbKnzJKc6tm2RaafYkU3dYE9S1wtAEB7XOI7OZnH3/mHcvHknbt28E3uP9uPs/IwukGTQoNEa1XNSGdMRlUG8g1CZnAA8RGCl6rsTDBlI0G05DVHopNxUBVqgZo4pAcMMWCpZALSmq5WaLspOgFJ/BmsDbNzHe3vxeH8/zi7Os+0826zStAKBpXQSm9FrLeP16zvxK7/08/EffuN/jn5voOeiB1K1RHE7SXChcot1K1XBzmK8m26YjAcYQJvRVHNJDDrCDGg4HMYf/l+/G3/29tsxZRtlav5kmw53EdcbiY/p2vxVEhIIHOZrtA8mo7ByehWAQgYeyvAE2rV38b6yVs49ZO0+zCywcQr3sEwcCH6layZAfCQDTgQrsDRbQysQo2DTUbcq2QFcX3Q+hMYZ1pNdmhVrEcxL3UoAzUpeNLa4Nnw+24UzPxDbRYAeWgy5RuHOzeROZktgaWJIKy28TBY1xsuYT3AeSLpBcgjas7mmLWyfWkwEXABGIrnE+m5Lm4njkQmyWDVKHHGPfBYZGVZAYOoDmtpipo6AAo0FgUMmfLQ3EJMlDaDgPOznYuDQEg4VcJiJE/6t8TEAVrfo1wlhJupuf8z/5iKpCmHEa0vaVHEM+rQq74nPs9A39MuVyNYTvQbF1BLOtUYNPbX34fWYD553PrcFVNm51RqKWgeeG96jyGDMdWOwC+7YejgJUBJksTFM6nlNNdbuS9Icdrtfgv7WmEwAv3w9VhIZqMlMtyi/5x9BfLN9bWTANUAqjS6vKkjqtwh6cpxWwQTMT+4T6RItINXSLtK4lY6WthkSkSpDBdx7tq+xyFDHHRwv7l86+z0fsebUQV1r6io2K41/0uSGYJqeOQq3SLjZ29Vsx+uf+VJ849/+n9HfEJOPTMqqHc8txvh+3nPOQ/6n1D1klU3nn8rUzZjMI85H4zh4chqP9g/i0d5+HB09idOTk7iYjOPiYhSj4YjnyXw5jtbkIhb7D2Nx+UTavgTMltHtNOPHv/Yj8aUvfT62tgaSOyBjDmPDkc1zX2d/pe2dMhxy5ebKzlFIzcPcIypdUIDMHE8VQR3vau/RPjhFIT2leirma85j/aded3yOYKjyDEgW3Hwas9FFnBwBOIQBoeJFspZyruq+FZtIt7lm2rHwk6xB7nFEVzQPwJjSGSNNNk7tLHZgT0ZRtL7G2tzFeySL2ZCdsISE+v94T1hHOqNybAgk1s7Knut1MUHSKfp9XT/mnWJFtU5bphndDagZk3FYKcwJdEWsKXMxdf/ozE7me0PgKWJyrmN2sUI7e0lQVkSC1OsklpvGUZW/jdakjX4M1vEc0ipVTmFd4zTHq8kECA0lBeNiG2JaS8YQKKRUSIfkAJ2nKhTm0y32dO8NtfQNrqsEZpWL5U7uMyb3FQHXNhtM4DCJFDizzP7jdeT1tiFvnK3plFwiu1OxvLoO7ESt92PLbx42vi47Vbd6KXOQzvD1c8R9K2aDiSGnZFFMEQQuWRSFBc5+uOAyfm1QQgsTQsVLgKL1XBdgmIAo8kq4Q2dbNQ1VsK4ZT6fGY1Ot/BqHdkS7W+k20oyy0SRwCLM/rMlr18BcHKjry+czYvy8Psd1AsObYmayUCxzwUqDE2OI7p4Ey0Hq6PX7BBp55mYnHADHfrcbm71u7PQ34pWd6/Hmp3JvVtCcLFnlHS/aV2Ni4DAroPUAfEyU5HVTuRv5tyq58eeO4ws4xi/anHqB7tcuYAq+c8/Ng0nfU2KVmihggC2a8WjvNG7dO4gHB0dxPhlS/yU9casg2sFF+V8cegCNsBlOxmN+Hg98Cm1rU8cmCf25dnsQk2kz3nv/Tnzv3ffJUJpMR6iRRqMF+BKgoCpi1u/AYWJheyY36RLG+6IuI/9WAw/VOZNRQNmymOLw9aGbwAOTYSRyYwILattRsELnWTrJegrVGkYlOwVjVbUZpRvwSuDARGeRwCEqn3q/BthELVXWKGsTqE7J/c4MRRicyClZ4IRYiQkcAtRJVgJes0SFrQ1jky4TdTxssBcH/QEPne2NQVzd2WKF6+EenHkb8anXbvC14ynahxcxnaNtqBVbG4MY9Nr8g0MLukZgRwCABHNIVWFVzHAoIphDm3Kff1dQgKAQOoEA1djehBZvGGeMFzBFJKg3CQGHn0rgkGAcAhkCh2mElcAhklu2voIpsFgIOKTuH/gD+K/AZ4EMCbzSNEasLrYbY+iy20jzSILsclTWe2HgCBwSBFZlGp/NWmnG5Axwm8uYzGc0lZE2k9ifzWThKNfCnEHQpaTx9GwRjx+cxHsf3Y9bd+7Eg/v3qKM5n07kbA5GK9vWc3YzV611Cxl6FwxGBDkAf0r2iarKkvggWEmTHAVLBpMEDDW5XhH8GaSyLlLKZQsgwppeLuPJyRO2IR8fH8fxk6M4RrJ3cZFAfupKZZuK3g+Jc5P6kN0m2uJ341/90i/Ef/jN32DrB25Na30VPNGyFltGwIvAYxcMvRrLAFp7Xd0qWK3Y1OcCoItr/SMwDv/07ZhinK2tBzS/RiIqh9KSvah9T/tNnRBJa01tNzB+guZjXVAxYGAgAmDLShKV+1MJvPh+8VkAbv36CpQp2pLl6K72urpFLQX72ablM6AGHfA6MQ9rzcHpdERnS74fdZhsCqLfx+8YOHRCis/F6wmUFcChASIkwGD6oEjBYJnsBbXCYbQMHAqEr49oMImFUIHhYN03MWFo4EB9MqzLutUcgBPGqQQOzQJUq1rtcu99m23aeV8V4Fok0fg9s2T0c32egCA9Y7+vQUCmh9keRwfIQtsteWO8UTMO1d5auDYaoOPeozmpOl8ebNbm8ly31lwFdK1Gs5533EGS3ed7LdcQf15kG2VhvkxUCc6nNuc6cOjWZjJBLT6W11kCytW+gzPKuk7JkqnbGeuWeAMRHmu8V8kgLNeHxklzBK+Xrlvdquw9wu2bFYMs9x/OmWovxVlbgyAcywSdkSy66ODnWYPMCbLmvWsOCEw3cKh7kjOsv6edRWeEwB+xsrQXJnCYtCTtBQDsUUTU2vB8lUdKaQ5Vg2gcl9SfrsAlrm8UTWXIhuQb5ii/9Ov/e2xswhxFiW5VbEhDGyT+iN2cNKvIoqQN78PC3QKGJrM4vxjF2flFHB2fxOGTkzg6PYujk/M4Pj0LSFxAb3kxGsWiLYCtmUZ48+Y0WtPLWD68F4vRSRqJaSWhoPnjX/tqvPWlzwk45FDJGVlarPV4C+xJU8BKg1ufVa4DP4/yWXl/5XOZTqs9Fc/IxXO3/Zp553NIZ0YWp1LvzppyalRELDiNxWwS09FlnBzvxXQMvcl0jK8YuQmCVfuDYlOzmg0cci4URTDEWzDgk6lG6tPmQYbr5xopN9+cszVjMYu31KuFNFFCXAnyUP84TXkwNjgIvO/53h0X+7rManYsi2vH3sMuJt6f2mfBDMNWQ+1NBYLJnFani1iRNpgrwDTEZJMJY1YeI5i77RbHZTKGNnPtyKzCWIL50O5MxiXjjqzJeF0zpiICn4UkFP75Xmrx5X2lszkIAC5KySMoiy+QHUGMh38TqNJZgPuuXOYT8NVs1q6gXMRGJ3b61d6A+1JBKMfJxT7GkJL1wPXhbXwGsLWcRl8iKlRnJWICOqXndWHu2gQuJVm4RigXp3xMWoEqKil0hvyCrqWTwKH2GgFb1VeuPeLCyZ7l8CY4C6mg6vwy4I2YNcklhlvJFmxCwgqkE0mMKO5JIJb30GZeZDDRMa60qGXeyeI/9w/lKwAaNaZiI+KsQuESXQWIY6j/2pEOO43rkANkkY1HBVm0ZTFfLFnuxslQt8wNYnMwOtn6DfkZGr/gej3n5QQPpvxmtxOv7V6Nr/7Ql+On/tlVshld1JGBYD3EL9LfGlNaamLAvauv//fZw+FgZ1XL8CVw+CJNnhf9XsuAxdXfJAPmJqZzz6wAAB1HZ5fx3s0H8eDxUVyiZYX29Gqz8VeZgDgQcqAq4LAZSN6YniXbBVUab8TY0KHBdvvOvfi7b38vHj7aU3sHN0ZsxGCNyW3Zm6BZjjJFSW2XqqpYc8ZUpc8/yTDkBp0HWQk2lECD24Vw8AP0RFuyNbmUBKlyzcP2OcChEhQYCtRMh8r9NA8NH+5unZvNoVWYRUUcyk0H2Rw86UeCQk+GIntI9KfSpmvGAkmHdeyy/YDtBgANu/3o9QZsIUGVGEHDxgAgYC+2NwUcAlh88Gif1/Gp128wgEDrDNiA0B3Ev7cGfboX93sAnMAUEntKxif4nhJntiC20A7djV67Gf0ugokEDnHQEoNVVRKpxng6j/FoHgsAh9GI8XIcuwQON3qFLiwAACAASURBVGMT7fEADjEUbE/JGUjgsAYRABzi0IXcJEBpAn4MvtSuSNfqAnxVcgNTH1RJBWJyTmuS8TqaYIcwINa3qSlJkEZnkUFLXBcZX/SlQcAr1uGMgZFsxptolUpdwCWEpGMao8kojo4u4oObe/HBew/i9r1b8eTkgHMPySrASbEVVEH2dVCGo9D3U3ClLwVJ0KWrWUEMyMGQzXsxcEjQ0IlokVwziEpWlua6kksHyWDz4BpPTk/i0ePHsb+/R31MA+xs3U1BcLkwipWlhFmsGIC13dYy3rxxJf7VN34xgcMuNT8FQutBl2uVzJHKXVdUz+et5XKfwmtKIIh/xzObL8km/uPf/f3487e/GRNcK4mw0nySq51uhmwkGEIkSOT9T5+vkFUJpVhBaoduiIGXrDS29+V7e182sFiCfAajDGasA4feP5hCVG2g+ny3mzvwL8ELJxT+PV8Dvm8tVzEJwDgcsShAl2YzNfJ54PdWgEO+oYCmCjhksoLXqU0O8wDsJ/weCgucg2QcKgEGcF9rvmkN+vpQ1RfeDjAkE0mzBRNQwJ5pZg0T+hRhX2EcWkey0OtbAQQSOCzdsD13DAzXiUC2KCbLpASAMBwW/tfeX2sEGnTgvZlTkqy8dcbh6hyzqL5WupaHGfRiKyjhfDpL8D34uXttPAs4LEFLA4flWqzZgwbDapfZZzEOPVexh5dr0nPIQB3uB86XBsYMintOlPFGCRzidXhN+bqVcfsY4NDzi/MvWTe8nlICCbPYDJgs1jj24N5sdlDGKR4rr7vyWlb2sucAhx4v7yvkoBWamW6xNHDIzwFI6GIXgUPJeei5q1jg/a+6ZxakUp8xzwDqbIk/FdMpWufFOAQr543Pfil++df/NybHisfoyKD9N+MQpGn8X4JJ2Muxx46msziBPvTpWZyencfp+UU8OTmPE8i/HBzE0ZNj6pqhBdVus9x5gS10AFzg73kuN2cEDhcP78ZyfEoGvrQKARx24id+7KvxhS9+Nra2+tldQuhpZZ/UHNem5eejZ/pfDhwuZgAODdggbtWZJdZXGm6kYVa5tvRstKZlXiGQFuONOHhO4PAinhzuMY4ugcPyXBAoLgBJe5TM71RE0bMs91UWUskMzvPKzPVk+BGEWSPb6LyUdIbvgSxyAIfEf/KsRhs+gEcAatzP0SWhlmivL+85nudaez7v9V8XT8zmTL4BzwsBhwLAFI/XzH0Zt+jcNdvP4B3OHsSoIoItBRzOFjGZTCuHZUu0qCiZ7fbJLLahSVWkxXUX8iNcEfyeYhyfB+xUYbeJjH0Qc3HvMzs1jRAZJ2Wbrc8Yxp5V3FVnsjwLC8MWPp+q0KNnrzmZ8VF2J3GuZRCpfcPSKJo/LCBma7njCr4P4/U08HMclwQEF8IkV6BzSWQOnW7I3/jeeb+Oh9Q5Ut8T/5bfmNNlOk/HbIvX/pUFkPw166fiGpBb8hp5LIJoAnJHK9qdvmLXxHf1EYjnwJyUViG6sVSozTb7LHhwZSZ4yN9Jwy5eGeQKGAsq5sOXgT3H45LikCkP7pcyPAwnC2bwbFxJVyFv8LpUnJDgMPMGEGhwjTB6xF6hbhCQNzqNIHD4z776k/HLv/zF6PUk3VXd6wuKHDZm9Aivwo4M1PXvOqDwYbCacKyGUWsI99q89T9fUID2OaPx8ts/yCOgRDYDmKxOO8jQiaBuG2ySWGWHZ6O4eedhfHR/P84vR3KPUhG7auAo150DUQfzBFgIFgSZJdB+QBsjATW48bHdsxGTaSsePnwYf/GXfxl7+/uVjgqCdiSWCoLkFFYlLqqzrWy81caQgA83THaNZhXQhxECuWQzVUG5Iit9Vuof4jACM2Y0vOR/EfSgNZm6NWiJmglEA5iSO1AFZnkvousgKk0V20ljV+q0STfGrSkwR2EjSiyhrcKWV1Tncb/Q5lALA54W2IZsSSatXgckHs4SQQfGCiAYQTzo+7RYVYMQ8GCAalg7RqMx3xtOyBv9fuxubsTuzhYPzXsPHlNH8DOfBnDYJnCIihpeT6MTuiODRQgmKGJ2HYTUVaOzs0SxFWQuyCDb7Bk4lCEJ3gvPn9dKcAXA4YzAIRiHSC9Hi3HsbjbJOBRwCAc4iAJ7LlioPplzrsOCcdiSxkoJHAL4qIDDZBTq8IDmnthvZRSDdg4+GegckpHBsIGgLcFHPheYkOS64nspkOV4QTdHk40MRAQN7ZnQTIwLEqmjJ8P46O5hvPvuR/Heh9+N/eOPYjIcC5hOtzYGO4iULYacASKCB7Z1GFjLue9/s00jwQUDHg400Xrt75Vt+v6eEyisO7YdAYSmhOWCfxCAn56ccu3ev38/zi/OM0Gq15ICJ7WWaoa7Vp/BNjVaGmxVfvPVq/Gr3/glAofQ3BRwaNB/9SReBw6rlqICZCxBDifLBiE8PgrklNSCUfwnv/cH8Rdvf4tMUTx7aoxhbrvVGxOALbUCgLz/eUy17tW2g6q9hb7JFs72TSYATbcqSx0d37PRwPOAQ+3PqTEFEHyl1bIW68frGEBnklYCh75eJzMGIsvxECCqeAp6sJOJgEOsYTMO6/ml5K5iHPIDauBQCYiZF7U5ChkqaH8GcMjgW4g8PhMMbbPLvLdWwOF4nOmgGIdmTWrMANajyl+DlEycs9IP4FCsuFrry+OEy64Scu5F+rcZKCXQ4/Xh12sMBQ74Gfs1eF+zJ6l1mu2pNTibrLI8vJx82RylinTXWJ7l9z0P/T3Pn2pPKIKWEnQrY5lyLj8L4GK7/BqAj3thkaRiaRXAIVogkSCRuYQzQi1bSJikz1iH8U5MPU/xMW2yQ+qCIF5T6rP52g2c+L9mHJoVVSXtCeo70fZzp+N9KUVQaDALOLThgPfY6qivgFnvLQYI19sxS6Bufb8gsLSQzqkM0Fxwk86iQScWGvJaOO5uDRQnRsUsg+EE9yFBpnY7JKxKHg0i1EUGfb9sEU391VzH+BliHZxlOKfbnW688dm34lf+ze/E5uYWi2PSWRZoqNMQeorQJsTvooNgEhdDsAqHcfjkLB4eHMSDx/txcHRM8HAE+QGhQAlCpiQINyGtGfKQ0c5HCk9KWMIuZXoRi0f3IsYncsCFHy11mzvxEz/+I/GFL3wmNjYAQqvwQ8ZhsdbLdVoWfaRvuIpmPD1Pa40+nis0FNE8YXE6z1czDhVmqGDkWLYGb5MVlsAhzYILxuH48pzAIeIpaf6lHALZ4SkBkGtR3TyrLGKfHdKrlcSDYl2x7bj+q7mgPQusPjlOr5IEDNy4YEGH7JQHqIUeVMg1cKiiUW1ysRpjlKxfIU4C/Oq928w7A4fsHKH5WA0ces1LN1Rt64yaDRYl8xbsebESE2TDe7Edf7bCSsOz1JoEWF2w0lOzms85NRPNEBaGru4KdkokBuYh5BjQ4RwxI3Qa3faM9Qp5k5SacdtvdlVwv7Ieu6UGsmPELa7YCVjoLIqsPE8zTuD+zb1BYD+feRI5ZHiWHR7JTMXP9bs181n1dHUx0BwlXZBV1ND3lW5lUSsBQ+V8KqKi6IpL6HZQSBV4y7VmBn1xMIG8oqIETzPtL/na0jjGhj7IeZAzIi/SXBRjkN1hvb5kKFJDUZ+ZuQeNNRmMJiiHvEm5J4sNCchLUkFargRCOdZqg7ZBqIBbAIIOvFWARvu39oAFz0HG9hUzOGI8gUar2MQ2+TJzuNkWsOliHZ4Lu89QKJuLQUuAdLmIG1s78dNf+3r82v/4I9EBc6KSWqk738qz/0X4e2O2mK5j09V9l8Ch6a0M6J9RefU0fBEG7eU9vhwBBg5ZBdJuncLzPtFyo6eD8iLiZDiK92/vxc2PHsaIosFgcaDla5pJQNEe6d9NcOwp4BCHBACs4jAUiNmO4WQRtz7aiz//8z+Lg4M9arSRIo9DKNuOtre3GVzrGMgqojXMquoqDk0FW1zzKUzvSrKDvjymKvF1b+QMtPO9HIiBNTUejxgQdtFq2x/IyGM2E+hGHT0Yo1icuWY91UFMhwGx9ybBCtmekkAANVOyNWW+QKCPgEQUOQOHTIpxyIAib/iFB780C3lokH0IIE6VM1TFWp0uQUIeNB0YoGzQAAXBFRhWBA43BnQ83tkcxM7WFj/n7oPHMZ5FfP4zr7EVdYLkIU1cOt1WbNIcBQxIsQUR8CBpJiuJ7QFqaUCFHAAKvn9tCwxFGaPghwLwVBVksAh252wW0/E8FhOMQYPA4c5mM97YhcZhmy6TOAGQQBj0NfOoApYRbBE4VOux2IYC/hAMod2aupEUuMnTAYBopcdSmEe4zSPnh0wCFDygVRktzwYOl40U4V8iUe7yttChjzYvsAobLcxtmIH02IJ0cjaNmx8cxd/+3c1457134uTiUUR7GMPxiCYkCHEcJCnhSP2tDPAZ/FG4W/sb530mDdW/KzanGYg1+M5uat4PvaBzBqoCSiFnCkgr6U/looj2PEaXwzjY3ydYuPf4cVxenPONzM5KPmKhrSfHcTIMEIdlq2KTDuSM1aLXjvj0q9fjV7/xi/G//OZv8LOZBq52qtZn/RrjsGopKtnHawmPgQ8n+P73CnD4u38Qf/FNAYfAY7mOKbSe40vgEGCtAM/yq3x/3CuZPnYIRDW4AA5xvZSESL2pEjgsgQb8vWSDlcAhWRPVHlI7fVZgcCaV3vv8vkx4kgWjn9WMVCcabgMHcIiAFokYgchsVdZzE9u7ZBz6M/B9iH0TOOwksyLBQgGSAPr0ngZdfS+Y91WrcmEwgp9jT1YyK+1HJbXSacKaJuhJHbjaiIRjbNMLfjaAF2nhea57z2cinwmZ2S5+xgb1mAS1WlUCb4Mrv5fBAINxZhxSyyoTuXVQ127sFXCIM2OtpZdniHXMikJ5CegZfPO9VXO8OKN9ff6Z9wqP/zpgwmddmIgZbHoWcGgHYLNnDZR6LAjSsY5gU8MaxPK16/OkO+m5gf8+CzgkCF+Yr+D9S+Ad7+nXiGJUFEuo/ymdxup8zudTzYcE63z9Kyzj7Fqo15fuRetilbRQrmnGHEnJ8edgPsq4AXMr9atS2F9bWmozpyO6WjQFEDLBz2KGnrvWG5P+BA5xPQDrDSJ4D/TcruZEMqSdzOP7aL/DWa1W0068/ukvxC/+2n+Mne0dxSMASvD+C5l6jKfTuByO4tHhSRwcHsfe3l48fPgo9g+OCB6SqZ8MnuQrpumZwD0rHgp8QGEF7e0FcMiXkQsZjclFLAEcTs6eBg5/7EfiC18EcNgtgIfUYavavZPJVZ0VaYJHZuDzgcP1NW7gkIU87jE1cIj1v7IOs7DidcT/JjWJkARafxmsQ+NvFov5JAAcHh8+Fnsv9wa327Mrgnuaihc6ZHVelaAR1wbkD+zmneC9O2m49zBPkIxMHcc/DRyunHuCZAVqmKdaGGKwWEMGlYrObuv1OeU1oBwlW8YdI3NJmA2aUFACWgLQcc9miGpt23DIRQPFHTLX8mehjVSSTIqruQ/MVCjy2fb/sffmT5Je15XYzT2zqnoBQJAUCYpDUgvF0UZx0dgeyWONRrJHM6QkarFIaWJiLP/g/8+h3fZEODySQEriAoLYutF7o9Hd1bXmvjjOOfe872V2A4RjZhwhoAuB6O6qrMzve997dzn33HP1fOQjbIp9bpJnkEAZJhBjenbuXzLBxC6z7fGzlr61gF5qAqKlP99cQ4pyKjz9WEOGqu0grUHRiRZ41ZxrRhYpX6O9qJZbt2sLVMZ+q4sttk/+HBfbCAxap1GnsayhB7pxfRIsK0WYQsTIgjP3IuRIQEoRuAhb4nupsZuaFLeGHuSOXIeLmrXtwpngOQNw2EfsjWeqc2WGXncAyQIVFkgmSZIMcifmULgPdpSou80MRI4dyXZll7xIokkQVl05GLSSnWg5YBC5bFp67us65iLjcMuvrgPD+TyMyT5Mz6MTiJU9DZ4xFSY5pxQMBkgiD+uBUdlqx3N7F+Kf/cwX46tf/Vz0utb41Bn5oH4ROKwDmzr4aRalYRNy4Z8Chx/U/fL0vqsVKGFQMvA0WEgMKyqeJb378Pg8rtx4O66/hUEoaBYWzRoBzAY9pHQeTcvB7hl0QACnq2RTlcPhAGy9Xk7ObFFI9sq12/F333kl3r7/Vsyn4+hjci6TamjUYfjGkAaVFVKyDskzlD6btS9Ke0MygBg8Na0nJUjO5Imi0ukobB9QzWPgRCbVgnpnaBPBa1HBggYg23vZZrcieMg2CQ4XsxMWA6ZOJJgEZMKiwEiN3noWEKQWa0N+FuwDAFvQCFGbMtkznKCcouudflb3VQkjcMhgTGLyfDb5PSTsaE3GAALQ9zGcZDTci4P9fT6X0/GE63xhfy/2hhiOMqR2IfbC9TtvE9T75Mefp04JxMiXrOhHDPDavZGcFXXg1EILRhIAHzrITKoIiqJtuNeN5y5B4xCDUlSRJCOBbUdIcMS8QovofL6O9Qz/bMV4NY2LewAO92Mfg2EALmLNzQDjXmxAQQaIbp9k67GGoxA0TC0YfIYEqbPamG3A1pGpE1gF9WxWTsah9iBCAgOHBjHIIuNn608kUkrwNFWNmiTrdZydH8crLz+Ib3/7jbh67fU4PrsXq9U0UJBEvgG9Egi/A7ThU3brXE6DNJCkAAvrq0POvZzMrQZMAEvDP9f+9PupIJpDhyi03uiyKTGSjheDKLRNLeZx5c1X4+GDB3F0dMhzaYaME3YGtK6EZ1s39VBbYl7yaOY5bqYvYqpyK174yLMCDv/dHwk45CRA/c7ulxmHPGuctL0tCu4AuA5MfT5q4JCxxEZDa9iq/L//Sbz4n/4mFkgqrAm1Xm6x4tR7rQRFXw0ryWeftjTblbB3ELRtAYdgabiNKfeyGYd+lvizsEH8SanpiEsA0I3PcZDvuKhOyOr7988N9tEeleRL+8yAg4BDAWzQdwVLg+uXCYFBMutmAST0vfv6YQ8Y5JYBLfAh5EoX4NBMRT8vJlRPaFV2cgUQwwMZyvRZtAMn20rAIZLrBjh0zyPXqwCtGtSitqRt1g6vP6/BCR+ttVup85yY+eNg32fJYJVBJrcdkyxVMQ79cya4ds60Nw0LrgAOZKaYz5M+u2Ih1sCEn6n3Zw1a1aBh7bd9n7uAks+dGYePfc4O45BT7tlhoP3g/VTfK/XI8mcCqOTv/T/3b05v97pj7Q0cPin+NwDte/f7bwGHGffU77kLHPpnDZhhWYmMj7aGoyizEIOlSfLdbrkbF9Xnw6Qc4fAC7zWYqNFOFI7oYqSHuuUEag5/EFhhrU8yiVLnswDHqXGIa8E5NsCwe1bLc9Z0LiWwHPojG6S2P8QZ3fjIC5+JX/nd/y0OMDW03SFrHi3H9x48jFt378atO7fj7fsP4uHJmIP01mg7xkCPHFZEiRUfMibwyUI3w+9JBh92gwME3C6JGGkZ7fm4YRxy7wlsRqvy58E4/MyPEjgUkKtBCbY/0vxq/m/AQE13t83x2njNfEYaQDrBlNVSBVO2n0rjEO8vP7ntxOjDk/kkX5FyDByOoe4OALUa2LSI+fg0HoFxWE31xp73vrf/Vbzitmfp7NW2FYAFmYBg5SXTC8WYEg9nbEpGVBZ86muvbUltGxKrVNyarG7JoFjPWqxXX68Qu8fX3sCT5T3Yh5LMX8SYZsrZhxmMkf2SprD9rAarIL5JnTfKhICpCIZ8avelXAo+A90hNXCoWF5AMn7mzzDTja3f1ZCtAlKlrcL6IDeov7jHuD4aslHihQT/qNXr1vZ3kmmp7L7PM9iLKiRk3pPAFkccVVqx3gu0y/yd1L2sdKR5v5WOJu8729NVa1dswwJbLTGC3+N+VceJGHVu+TWZI+Nz2Kk8f5qDkr4tGa5kL9L+5HASnp9kN1e2lv4cbD4QG8gYxVTkPm2Y5BKkn0yQstOXXjfBUHX/IPYjGxGD0/A7VP7RZ4qIoAnNyLHIyDWYW7pN1D0n/US1KuOaqVedEhCM8xI4tM1YzqW7zInLaTNmmB9AGybGoc6C9k9/NCTxw/4Nv4MOChRf8V7IxZBHIY54/sLl+G9//hfjt3/rn0YH2unMj58Chwyx6iBZB9N0VnqkclbfCTTcftXW2X76j6cr8L5cgTw42Qog1qGKZNmmEBGPzqZx/faDePP6nXh0Nol2fxgLtNKswfSQsWcQ6CnECbgpu5fD4NkiQqCkX3poMqbUmej04uj4NF597Y14+Qevxp23H0agJRCtJwT8EpDrAGTqEcjTQAdVeQDFGeShHUjgkEFlgp8y1jlBLp+mEk20ibq9R2CSGXK4TgR5k/FYoGGnHcNBv+hwwSlA2BdBHVobmCRtMP1Y1SolDG7xs1h+j6wpxccClCjsqxhf/+b7YuAJfgbtwRRtRuUSwCGdI96/G+uc9sW6PFseIezbo+OjE0fgx4mePYro9gcADgHo9WLU78feaBj7aFXuduKcFa5NHAA47Hdjrw9gcUCQEu3pUKX8xMc+FP0uQCO0Fkq7D3qF+3tDOmEAcwKcpC0CpzyfSb9M02Aluofre/5SL0Y9tK8gEAFwKI3DVbYGIjgBG4HA4VzA4WQ1iQt7nfjIhb3YgxYNAEfNEVarDeA/T1Uuk0mzJZCahpjuJ608Mhk4ES6nFpYp2jnJDvBYtls4aSht6Jx6LJ1EBvoV49DAoeruqlIvN7NYbBAsY28MYjqJeHD/LG7fuh+vvXI9bt59PR4c3o3JbEJ9T4I/OfBhNcdUPbg0HSaCG2TgVqLUqc3ExDNblRmUWPzQQCKCCTpMMw4VzDOArFi70phUdRbP0oAKgu+To2MyC+/fvx/n4yPpiOXwCV4gNXIEGCgoc6tKSgyQobcm6Kt2O+0ZtIbjpWCGjgAcfvS5+Le//ivx7//oj7hf2J7GUdWPm+MaOFSSa42uhm2xm/D4348lhKz6YzjKOP4igcM5WkaoZchF13RJmTEZtXVTseeP8hpr8ANnWmwHsac8/ETMjmQcMpHQ/e2CaPjebhKhxEBtum5VNrNiFzh0nFSSidwT3uN6dEpUGEFl0UM/9wRNFEkSxEbgjDYjT1iEjESCqwAJyYpNYIXJOwbcJOPLCa9YHrCfYucq8TFLSyxzg3b8nLT7vrfZXAMI2KZMgFrbzRV6irkn46d8dg6tQHFoe00a4NBrzfXO87IL2hpcM3C/Ddg2bEIDEE7q3gk4NBDJ6/QmfwfgsAb0uI932FD1CSmJezU8pwbLa7DE61EDgvU+8t93NQ75GUVjtNE4NGOoZhwiGa+BQzMO/d4C0MUULGtXMQ693rV+oe/XxYBd8Nfv47PB+3sPwKH3tp81S6pZaKTdT6CgxDhqqlQiWhUmn7TGNVhnE8liUgEOGzYk90YyM/0a6RAmI4zabtauEvvWsRdio3rvssDZacd8PinAje6jYSFpvdR2xxiqAkh5fSz+qO3v0oc/EZ/7la/Tf99/8DDu3X8YDw+P4uj0NM4g64KuARYaBYjxRgwOIoZMIIgFl5yOrrXL15ck14aViDucuU4J/d0mNu1FBRxK41BWARqH3fiFn//p+MxnPhl7+2IccgoshsRlXKh7VvHQNpIxRXa72E/w+bKrQoAgmYiVRlzZawkc0pZUwCGAufp8+TPqc+z4EF0XnGSPZ5atiSjWzyZncXj/LT4Xyzi4w8PgT2E0ZacCgToUyHNaKz+DcZmGnqF7A1++PgElDUAujT6fNMX2Wyw4HgIBRM32E+DTnLsExtH6jM9NIJPrnSy1YoPS/7gICGfLIi0CYh4x+Q6tnwDAbRstgITAIYrv5Tx6QIRuZrUA091ttRu2ZOOlOCdoT6Uv5PRb7TP8CZ3PupU7u33LUC7HVG4tbZ6RGPC+Ft8rC0gEDj24RHIwOpepiVmkmbRWTQVVOQPWHBqC3H9lmrCel3MhrnMW07luDlYSZJVNs6amfhfSRrLFYvCX88Eg0vrNbIEq+4WfCcYkzja7cATi4r00cAnPQB0+9hu0tbQ3KobwPZhLQHIpW8kZ/vn5ZW5VhqEopsX7GDgHEIe9LbktAYcESKEn2RLYRjZ78V3KlfAa2r1EwE3swPV1QRphrINnaWkHd2O3KN9AOZa1WvzxBakd2mo8zwIcNgPpFhgOl+3qyIexz+YLtCrnHmULcjLhkTuT/NEUZ2GTkH8x7lkA+AdAOuAe+tD+xfhvfu7L8Ttf+xyZ6GLsalfUMXEdM7zf/95abZYVcFgvxDszC99pUT64xM33+zZ5en9PWgFVxVOzI3E+dUSgUhRxNpnFjbcexvU79+PR0VlMZposutoANJQTgSEV0AGQT0CLqyg24v5sTj/jtDEloqCO9/qjGE9m8caVawQN7927x+l7dKTstE1ggyCMIhUEAkuErpxuq8m5Bo7cMqBA3azJZH6lXoQclBxZA2YpUBWDUUEhjD6m1i3mc07E6g9Sqy8dAI06q8CYzKYWXBjqBjjUndesBzgFVeiQoGeyhc/j91TR5LATA4eB90/GNNpQOaCB4Qud3woTwkTbEtsQ03A5uXhAMJC0eoB4/X70hxiEMqTDQYV1bzAgcIg/4VAwwRhrfGFvL0a9bgzQeoxW7NUmbtx5EMt2N370RwAcKkizxhKCcgCMHIDSbnFiMp6RA2IEoqz2cuqpEhG89iMXwdzsEIRB8IDgeI6cIoN9rBsZhwtMVdb6jJcADtsCDtEeiMAZwU0GQQxJCnAof8D1R1tvSE/GOodkI1JXU61AG1b7MAlZSZQm+KZODJk0atHjMxU+vQUcUuNwpcEsYjpKKw/sOsRDGCQ0nizj/oOTuHH9Xlx541bcvHGHWkWzxSTmy2ksN5hGiGRBrRMERQAV8zqyJSVbv+vWPQWgAnKl05JgIDUZ9aWzCZi98XTNWdX0Wp8bVYd1lvFFAH0yIfP27PQszk9P+e/NZk42F/Y+wUOCHgpieVxZSZcvdjImQDMb0BJ8I0iZ14nJb3u9Vnziw8/Eb/za/xD/7Mj8rAAAIABJREFU/htf556mHtUPAQ69DrvAIcOkiuXh5M7ns/43QEgwCnCvf/knfxYv/vU24xAHlPpCJLsoiIdAv1ka+ixeSQlimcwBGMuWF/wymMsGJppW5UbeYHcQB96xMIcq9oEKKxoyo/sv2V15/wJ8bAEa2abO4UHaO7WtMqDYrJsC8uWyYRxSn8isOVCH87xB+5UC5cnUwXsRTEyQEX+aMYZEhRqH1BDUPdiP7AKHHYAF1XMEcKg9q7NoQAv7kWeYQKT0qsozzoEEGuqjL+1NtaEZ1CrtQckiI1syk0r+Evd4gi0JLsiLCEjAl9mVuMaacagETuuNz3xSq7IWomGsO/mu96xeIpDIZz5vqewD7wefv12wy79Xv+5JCUXtz+tYud5bZt/4mRg4NOsHn+F7NXBmQKx+H4IA1SRsJo+5rW2ztBeVmO2e7yexRuuzwevTky9+iqyl9PteK+9F+xF63iykPH6mmpzDgLn2wOMxUbn36qwq9hLoWN+74pRt/VS1vCV4ka35+HRLWRi4YYyUGmS25fTFkOhYTouf1rmXPpzvi3uAb6S4hNs6k04CRgnoLfuX4vzZz3HLn55P4nw8DZxLdGHgHBZnkPYp6ZjljJRDmPrTLU4IT43TCjQk28Z7HcUhsGqwBFw4uD0MR5nE+q2bseFU5SwebTZkHH7h8z8Tn/mxT8ZoBOCQMFVhHDZAutc5GX8GDhEb5bPy2TBAUQpPWUQqwGHVCl5PVUY8RHZdZasL8zMBE8ax/PuK0jhiHCKCARCziNn4NB4mcMj3S1Yv2zKTNWZf4XbKMniBMXPaFWhjpt4cni2+9H7ay3VRxPtnN66vz57WhrtDftFdNAlElw4QMB0r4NBns17b8l5ZxIQ9xzoB6DMz1wN+AACDbWU/RivM9UM8iq6XRoO42Lu8ThS2EfdJh1ADYgQcwh/1SpeHh5tgHeaYlms2Z94pfhefYx9X2w5qSbbQaYP31mu8bgDXlO8AMNJ5I6ja8QRjgaz12rA/JjtPJMWh4VcAhukzU4Pa18j3zWKJwd4SIxZ2ZgMSS+s1JT2qScouIBefmUU+st95PtX6zPfGcBf4WnZiSb9Pk7XVBcAYMJsWPKrChWblOOqq4jPg3k+5AL8/2adi3qvOkINv8H2QOVIaRvqV6grSmc+J7twbIjcIODQjsWkzpvZ4Fgm4nwAckvDSZ/5FNjbfNQHbHEKn6dPQdJ3z2RI49CCmJLFIDzi7reazHJQGYFWdK2CE656kBay9JV+nQTV6ne0Ncyva8bkIMBh+2erEs/sX4hd/+gvxe7/7M8x9JOvA3fcUOFQU996YhQoXRK2tv54Ch1vL8fQf7/MVgPFgxTF12gQkSujsdLqMu2/djzfv3o/7R+cxn8FwweggIZtGu4MpYACH0GoMA66W5V3w0EtIZ8oqiCbJstq5bsfJ6TjeuHot3rh6Pe7fP+TEzk5H7yWNuQa8sLNlgJ8GV9CYgEMZUTscQRGF+ZOTXPUejW6VYmP9rthAYtHMp9PAxE68IfXdAHCldqGDfjpHTiPexHQGFs6KFaxuz4mCWTpi8eD3RGHXJDFqa2UVzDqFYh2i7RXtQLBSXen54Lq6EOX1XEcAh71YQo8jh6IAxITDAmjYGwx5LayQ9bqktg+GI2kOgn3Y7XAAyv5wwHZhXJNKMBEX9kYx7LWjB3ZeB4DiOm6+9TBW7X688JHnOADFgDM+GuAimJhwSgCJ0A7DoSMAk3PSrPXBWLXNBP9HLvY5UAWgH9mFK7QmCzjEFwK5OUWENxyOgu8DODwYtuOjF0Yx6mLgxDrmBvFSA29L78zAIVliYLMJOBRDSXsFbY24dzIzwSbxdORkuTCwI6sLwY/2CnA9vwcriTlVmfE9AUbeQTJL0drdigeHp2TuXnnzety8eYtaT+dnJ9FeTNRKQY4t2HsQxhdwiZ1NZm/qV9HdV8CJgQ7t/QxEUmaALJXKqRk4bFqVnRgo4JLGYe5dnNH1JqbTCaciHx8fx9mZwMLlAhIFntKqBJ8V3myr4Jli2VhMg9KKXFhUAg6hI4OFYqtamVS4oVbmXi/ihecvxW/86r+If/f1/zlbhrR3aptS1oLJbQJAfKpKGrf8+w5w6J8VJkn+HLdh4PCv/vTP48W/+duYgwGNaYE4x2hhSjYn2QO5IQyI+Bkx4MuWWSdbAhdVtd9iHCbLqk4o/PP6HuqkpEkklBo6GSyJq7Ujq6mw9b0q8WiTLc1rzgEttlUGDus9h+QM7Gv8SSCsSpQIqmUgS+Cw0rLCteJ7fi8DlErYNVgHvkiAT6PjSBZf6nXhd9ni7z44ANoLAEcCvXkeE1Dlfky9t6YVOllZ+X4GDp2guvhVA4deb7fIoQhTgIIq8adPSqamItFGX6thcFrvTG3p3KUJHBp0NoBhSJNJSzIoanC7AToy+M8J0k4mZQ9k0Js/m/Zfv1dJPt0q7LZCgzy5+eqzxN/N79fXxOddJcQAwZwk1zpjTwIO6z2m+wVY0oCCmjjaFE5qcMS+u75X39cuSOq14OclwI/3KkB16rl5feWzm9Z1A4d1S6hBRjcql+so4LHA6K3E/zGmIra59gw8/BbbMgu0el/b/yxZJCPVbEHhe6kXmcEQbBUHa+UzFYghjeptoEmain6dP8tFH72z2CrqlJDfO9v049XZc2wBXHLacsqNeLJtVoTk+j34IPM1DqyznyJdPmKzLCBxBe8m2JY7Dy9DkQFrpsuOTWfVTFUmcKjWVLAYMRzlC5//2fixHxdwKN/slr2GASY7LcaT9zbiXE4B9rCRtDHbNqyZSlv8yg5w6Dhb65/xamWjvW+0nxScmHGIwiYZh7Abq0VMz08IHOLr3RiHtEt5QYwVkrmFeJnnlYxqDQDEYBu8Ru+nz1dMDJtnFjr2sTHfhAZpj7MNme+reCnfonTW6JypyKHPRet0I6ljG1DH11oEotRF1mG5gO9xbN+wZEt7f+43tYkCuMfQCABziHO1GGWPYwAfpI/43HM6NId3AaxZF9a/7IPIC/g7rqEZ7aZ1YHF353ny2wBjFylzlJINAnWln6f2ZhQVG+AQzEHYGMUPKw00rJj08At8nrhWSketCBahGKnhOxrqUey2Y5tSqMh1qzGTil3K3CTPgOMQ++dtyQsNXWp8oqYN43PN9uc5ykErdXGVzJCcwOyp7QLQ8axBJFahm3mmB795H/J+cg/7nlwsTy1Y+l2sE+VKVMjP8jhzK64XJacEHOJ+uY+70ETMVuR85iyA4n8M6AP42euzs0sa4ojSpS3p1niyHDfrmJE0Ie1mP18WiUkQEZkCNgwgIZ5jh5Jf+GydaxW2FHcayMUPSXDIYpLARes7w3YtWUxpZyv2c/sX4kuf+3z8ztd+NvrIYdHFp0jsgwscrlVW2AINbbjf+c/8lafA4Q9fqqev+Ee6Ago+dpPn+mbULSLjJfvFWaQxW0fcuncUN2/fi/vHJzGeYcqfETkY0BkDL1RGoKXHib/oJQXTKbU1GCRqbkAB8zhRjdUmGOpOTGer+N5LL8dLP3glHh0dSScD7KzNnIZWml3mITWMCgbVZGLl/2xtTd0NlZ7IsuOXgUIH/yk4XvQQq9YjOjGI6s7nsZhJiwfVqtFgSPBmgwg1A3WbHdwPHA4EwGHYORwEDIOCWaiSZfq/qkkCDsGwk65MVtfhvOjcWGfO6YTQ8dMUrxaBw7yt1DNckcavdUVg1O322YpMdmF/yOAEWpJ7o1H0oTmIyhfAs06bTMMRWq+ZjOO9FabvjQYx7HYIsOHfk8Uy7rx9GOvuID7+ocsxhLYQQEW8Bu/VFTMRwRfB3mxFhQOTQLCHi2TgmGDtxw66BIlU7d0QIJwjWCmtQutYgIm4hJi22n5nq2nsDzrx/MGwAQ7NBmTLerJJK0AYzweBDYBQAIcEF9jSrESUTEFGGAgAoJeos8MJyuyqYp0/JxoLZMNzSglzJS2cmozgA1sEAAg3X0zn6zg6msedO4fxxtVbZNbeuXuHuobrZO52UU3cYGCKnrn0FpGwsm7IlmQFCtsaQAXU4Ou0MdSqXLGPciPqd9X2ocS/eS8BnRpgk3g8hwCdnp7E0dFRPDo85MAT6Fq6VddaWy23KNuIGJUUgqRrSm0nAfmM5AjSBtqUEjyUhgz28jr6nU6MOhGf/Mil+De/+svxh7//+9Hr9Lg6ZpQpJ26q9ioLGzjMFmh9eFYSck3Mh0jtRZ41SgxoCiCf2gqMwxWZlX/5Z38R33rxWzFfLSjRwDdLLVOvKYHjAnpti+srmbFejzWdtA5qRS4QTOqaNYLvsIEEOsxOSXsG++Iki5Vy0VNkxzOpZwLMCnoyE5KNRECkYllhHyDZL3uHbFcEtglipP10S5M1DpGtM/kq4HAOw0kWHWwOE8hkHOJ6wDjMC0+9RLEVBRwuYoVEm9PXxZ4UGLfU1EHYfBSTWGlPCQa085BxqL1W2OkenFGAQyXIBv89OEB2IH1kS8xjFgeYSOT0VuoOqb3cz9EsOtyLWYC4P04S3QEwyZAprd96bgbZ9SwyAbQYe7aEipmTUE3VemUb4OFIBr1wTyw05HRUnoUEadIlphTJdpvcLnBoINd7bje5KMW7MpDJEUXazASWdJ3NNdTAYZ08kkVRWmRd/POka7Cv0+5mAaoUVFI3rAbadTxkE8zg4rOq2rgJyhgwzEuvgUMU8gz2mzXoQTBuB3Sxhp0ZAJSKnWvsMPdF7i2DDs1aa8rudsFCbEG9l1tgk42aQwRMjtB219k2Q7EAh8UuJmyDqa1p8+mXN05IqRxNoMHyAmwBhV+wz6CPSH2Z/DyDTWz/z1jldN2LVxcfUvELRT63IbJ4tCarSMk1Yjtb7WT9kLEjrbImXmNPdv5fFX/MErVNT4kTAoewGgAOl+PY3L4Rm9kRB+sZQwVw+MUv/Fx85tM/Gnv7gwKAcrxeDtswaKhz/S7AYa6P2FSy77apZFElsI4W47IPEyTAZ8CPJhq2zcJPpiCfL4MKQVPUOARLlM9xHavFPCZnx3H44B6L8WAISjcaw+gGtAFu42fxJ3Et66exWOE2Y/smTo9VYR8D7ORLU/4h2dQ8V1kc0orbnDc+T/fvAgW6OMSclKWTtJCBEPgqDlxjgaF5L4J2CdLqQrw14MvU7cJ4iPGKpUtUBvb0YloeTlnWMBCAgBwWmMQ7+q60UQAONdgidTzzOeB3WSBIMB3xmK+HM8wyfjQI40KQ7YnsjJyyWJIpT5KFaL4OzwoxJnwPcie+aTIOc9IzbDv8HvMG5Cdgz+cgDbAj7VNwT5ysm2unIlulZZcsSu9RhryWBcpWexVkrDms2IPAYXYPwD+zsyHPIHIXgpdeu1xgaoCjtT07xahxni3ltoNk7LGFWPtF64xd5cGWqamNLq3URSbzOQs97NLiOVXRXJrF3gcajuaivnRaM/hL3U5ch2QzAL4qzico1+kn4QEgqOSoFDOICMDBKZSCErgolX11UhFU5Hvi3tVVYdJErwNAUvsfJ8KFMdzxckktpjKRWYNxZFsUX0pf2siVp5uzZGypmNwvGrQCoLwf/U4vPrR/IX7hsz8bv/u1n4s+aiY7rcrvhhHYLL/f/myt6xLizt1VLuf9dt9P7+fpCrzLCijoKRVjB1o7v6HkME07W2Mj5ut23H00jlev3YmHxxNVQtbSs/NRq1k0MJQAj9qBABrirHAGMPioeIAyD8Mnp6cAGo6uH5PxOt68fiv+n//0N3F49CAw4qLdVhVOVRdV6WsGRX356Gbhz3JqrKuUBUxhK6QCCbbS8bNVWZLgeKPHIQmNbszmszg7P2cgBgeMASg9tsC1sx1GNDO2C1O7AxPRpIeCllqw38S6g/OSI7RRRssqACxdg3T1MHBBzcFyPWRHwOS7BYIaG51YIFiis3SbaYIkSKz7PQXlmKrVA1g4II2+PxrF3sGIS3ahfxD7bFHuUigYFSc4JmgT8ntgKQKoJaYDvZt29AFCUmw94nw6j3uPjqI9GMTHLh+QjYhABtU6sgsTYMReYiLC4GPJfUHWSdG/U4XVbRcf20NSgylpbTL+sH6svpZErBULtIEvN/w5A+rlgrqIl/fFlMSaLRgUWqfSbeiN9WfHxWYTfWBV1ixJHRgCh9QPyhbJVEVCUMJrSe0oFTgbXUMmTW6RytZlBpNsiYDWziJOx4u489ZpvP76zXjllZfj3r27MZ2MGSR4gAeT3QQW6v1tgMDf2/03A3eCcM0es2anWTb1+VDQlgFNyhEYcBFbDXsrYj6Zx3gyjocP3477D9/i9QJIZ8U4qwBObvnxy2QWSOZv60u2pQlUXHUOBPIINjniWpVxBs14dXcZ3dYgADH9+Mcux2/9+i/FH/z270S/vRerVg7kcOJc7ROuY8Wa8r+9Tk8CXVEl5nNeqT3c0x1xI7Bxp8en8ed/+pfxrW/9fSzXC+pP9vsdto4x+UJrEM4kJ3M3jOsnsYt8Hf6ZgUMBS6LMiMGCFigAZB60ojPJgkUlgg6w3vbYzxtrbT0i3b+Tsab9kJpcO8LjbDdm8KkqfsPSMtNVfgJfCHbhE8QcEWvELXF9JoFKWq3P6GvG78Je4L3FREgwMPXBAMDUU14tKcDA24loaiyBpUKgDutFJoeCbLIckpngyaV87mQQ+R7198KAzko98jWwm5l8pf1mEsrAHQUJAYDGxQmcVDqevM9s7WKCzKLZduu4/02btVjEgs9aYHLNwvMhqllvlM3AlEiCYtBPUrJlP0mWSSZUAkCS7Z4AsIzn9vncBd300wSkcn2ZxO5oQfIzt/Qva11M+TH6gARUfI14d//Mfp17jQOjdM31vVsQnnFA0f4TQIr2tXrIRH02fLbU/m86WqMPqgEB2Vacn2lbieKNWT6eYg3/n0emxCPea81ZqYZW5bOp92MNTnodACz5Gep8N2fJrdrcj/SpAl9aAXBhJ5Cr5AeaZ68EG+9PH5sFCDJrEuDGtywpIkZLFhCSneQ1MQBt1q0kBiSvgvc4W3fj9eWzsdgAGkQBMidgEyjEECzYL0kGNF+yNY99CS2vvprC8bZzSdIeK3vYtmh7hMbLOLq3rsdqfijgEFZ6A9vTiy998fPxTz75sTg4GDEu0awZ+HTHy1nErXyJYlbZNAKClUSEz6f/5PNO1pmeQzOVl2ubzwnAj78ct9bnWGATS/k6j2zJXzFGpTbwfBrj06M4OnybbQIFOOz2qWENjT7bC7On6auKNnLG8o6FiNXoM3luAXIRrbA2XZs65vjqDHpiSiVwZT9LDWK+hYrmKvYAvJBtJjiceoSKD8EGW7O47aI/GY6UZEG8l4Wp3A8u08LveGAEgTxi07gexcCI2QhN4/fSt3ANWERTDOdnSNZep1PsiJ8vXgammItuahvuMNbloC4M90EnSCVV4jMN5p9Zc3hBKRbQxzaadkUiCr4rGa7yVU0xC76cskaw87SBGtrGAm7arXroFGJYdXQpFsKeL/lTxs/YK2Ci2V/WdlgqQppW7/2uQSHS6+PzTzKHtiielTvCRILQ+jZamNQRpXYpdrKKBX7PurhDED5JIrgmMQQl3WB5F10z9as0tZoyQ9JFBVi2B9CcpAwU4nH6JSshABFrpyIS5KS4z8hsUU5CYDE7ZRDTuZsCMS22EckH2Y7NrrEEDaWdKT1Hgo7ISXztCZva59GXkmghHWczhZEnIaYUy1y5KM4TroF6/iZipM6kWo1rRqpkw5DP4bPIoO0CRB4wj3t2tB8/92M/HV//g18I4Mz2a9ZzfdwIv/+/8xQ4fP8/46d3+P9xBRxEO+BvohRlkyVhYHVQLAkYTgA094/O4ruvvBEn01WcTjDUYlnqwQ6iHCzb0cKB9whGDeLsbM7EcDAAs3BB5tL+/kG0WxhqgkAKkzVb8ea1m/F//cf/O45PTtn6Fu1l9AcSzyV7Ykcrsa6KMAhPvQhNytrWKSrJR7Ip62QaI+vhmp2s94d9JsBnZ2d5LQtWQff39qIPZl22AGBwA2MpVKAQxCdw2AVLChMK2VKLxDIFhA3sZALP4Sn8mRwLAiMAhyJypuYMhjJwcrKCagTgK1SA2ZptPbJkNcBBoxLckYNB+zFAw0EfzMJhjPb3Yn9/jw5qrzeMIfQuoFs47JMhqOo0AgvpDbotfIgpylnhYsi+acV0No/7R49idLAfH33mAhmHAowVFDC56YrJJzYQnC3aKxRcqQKdFWcCtmp3+diemHQIKCCcjiCAgV9hheh7c+TvWQ3cLOcx6rbj0t4gBj2xgBhUZ7u92npF22ewWelR9jkYpRE+x3Uj2OFeKK15Ct7Ulqqz4iE3fFJsu8BvIbgGCw4akMuYLabUMByO9uP4ZB03bxzGSy9/P15/45U4OnoUR48OVclnrsT6ZmGXtGpNwjppy7/vJtXlLFQsRO95V3ZrQLE5p3puAFqV1Kptm6yz5TLOTk7i3ltvx/2378dsPib7FywwZIlqr81Ez4Ad7iMTiiyUl5xPrxXrpmS6yaxF0LUmcNiNDafwSfeGV9JFSN4PNLX++McvxW/++i/F1yvg0MN1HBwrF2iYSrvgoX9ekoUKXOQnuqrv1io83zXAj4jx2Vn86Z/8efzt374oO9hG9XlFGQPqqqaUAiLYxVoBnhNAX5OAC10jrq0uhtSTX1llT/Ydz2QlGq9EUrumeZYN0ILvOem3oPru+jD4NHOtAnRK0pbXiM+qwRD/2/eDdVDbFa+Y92bgEDaFgftq9RhwiN83cGj2mQtQeA8OT1jOy4AXDVqSuDo1SBFYUwdK2k9KPpdMqmvg0D7PwCCvOycm+ixLU1HJscB2nfcFw3Fr6iZ7Bc8sRd95n6U9Cq1Gun8n55rKaDvXAEk1QOdn4IFC+H0Dh06kvFdrYELrI8CBjI9k1/q1uLayt3KfmMHGNUDCnTptvp76urgWWYRTUpjTNU1XqmKQGjj0NSvpke11UsrPT/9gwNxJVLnHZHLU+9V/twamzpWAB/2+9sDudNoa2IGvI2u0BiMToFQC2NyQ9oXOMy17DuxxqwTW2+38dVxSsyjrzy5AftUC7fvdskME8au27zw7uA4UM3yuZAsS3CIQJnu3/V6VnUHBNDN9vIeLELZBpfAbyRJOQLd+NsWuZoeF2G+yOQYOCUwaOFw8E4tAbGPgkBHMNnDIa0r625NAQz+S9wocZmzR4uDRBA7Xk+jcuhbr+WECb1qvwaBbgMP9/Qo4JPKkvavzkLFX/tvP20m+gZbaTja/qyKz95PlHGwjzRQFKOX19V7x/vPZYcE1149gIewVhuGBcTabxPj0mMAhcBQNW9IgD8jRALwgMw2FhqqNEddGP5AFDmr2KRLhn4pPUyMvO3iokYkOAbdp97A3ZQdrTV2ehaI9h5Ba8Q2+z6EO1uGzZmT6OhTnBYwIMMZnKSYjM6AqcqnVlDEbZEMsIQDwDoDS2j9rzkGtv8sCFxGeqhsjbfdkPkvt7dyAKCKRFZo2PIumluABsAqSvgAudMjI7hHw5CTfHKhSaUTXhasSq2kTsDhe4oScPqz9oMnIBiPNurMf4Pr2QdZITe5k0Pn96Y9r9nD6WXSJue21Bg65VxDjAKiG5ABBrA7JAMXuVq3ltPXZ3aJBNYlOpsSPCCTN0Bldl9j7LJQRQPPAEOkZaklQ0M1YhwxAFWe5RtiLzn2yc4v+YgXgcMjit4Ydas+RQUud8fz94s9bsULuxsE3AGXVuWU7zryO6U8OWyGhQflQy2vA9nmdHTJxM/8x0Kj3IipMsFASmmgvFytSNgU/EzCPAXGSq/DQIMkGECBP1mN5Rp7UXEmLIJ+zfebgUWoctuKZ4X787Gc+F1//gy+IcehiYtq6yrV/YP76jsDhU7bhB2YPPL3RJ6yADaANMw1kJqAlaqZzVpV4utjE24/O48r123H/0aM4OZ8wEHBQ5MSiab1wEK/EC7YNDhMDDKRrBLahEmWItM6mq+h1h3F2NonXXns9vvvdl+Lw6Dhm82n0Bl2ChzCoAPYc1PszS1JT3acru9ZSwWucONHgZ9JC+ngOQfG9KPEBYIGAZRXj09MYTycxQ6tcuxPD4SiGw4GSwNUy+glqIBFZAUxh+4ho6z2K9rZijkANyRsdnYKqJtlWWzKcAienoQq2gTafNA7ZHqTRFAINofLPEROdWMPxof1AXixZjKo+ytF2yCLkwJPBMIaDUQxHozjY348L+3sEuoYAFOGoOaAAr9XwEugccrowGE7QQcSE68EgTsfjOB+PCc4O0KYQ6zgfn8WlZ5+J5y7sEbBzmx+D41aLw1E8SY57D+qMBIUato+CAt0ngcN9JcFg78G3A6gTkKrKJZ0lp1YDsBG4DcbhsNuKiyO1WAs41GAetcTmQJ0EDrmHOeU3QsBhtoLX010zGVUOgcRR+YNZiKyuk02g9+62NwTEWY1E8NLqxDI6cTZexZVrd+O733slrl67HY8O78R88kigB9sH9L7kjrhvAs9004BydYL5bobNYID3WP17NSDA85dVaK8VxabJolnHbDqO45OjePTwME6Oj9Win1ORcYbV6yVJAH/x/fmM1+gsdpdw5lzN67YYhzREWlMO9SmMQ2h0JgsVfU3JOHwicNhZlKTZZ1x7qgEOHaB7DRwYG1CqQRODLfz9BOaUSaH9axnHx6fxH/+P/zO+9c1vxXQ2SbkBaQ45keY5R/sfW42aIRdO0uvroA2uCiL1c9HrDQw2E5W37LjbE2nrPH2x0apiMpWTGG33ncT6/g0a6DiJfeEkz/ZztzBUKubWHU3gEEMMDBSpeCAheex3gITFDmeg6qnKBlzIaiB1KWKRjENV46FFKuCQe9atzFxjFSzwxWQ6mSk1gwI/c9JswJRJR7Yde/rm1lnL6bTyNS6w5e+w0CFwXUMq1ErHwQ85YRdMFH6GsgvaIYNl9TPE353UW8+i3jd+XvX+9usNJNUTlGvwqN5btJ3ZCq3sSM8KnXOoAAAgAElEQVR5lyXlPbkFbCVbEq9lgpn70ucf9wXfUf9uDZ4YlK2Bw1oXy2eWyXa2f3ldnEDrs8WC433lfvdawo9Cb9XX7WuzxiUTObcEpu3isBwOQMlJuFrkch9qucs2YbbE6edkMgF0zd/3Otc6h7sFgl0bbBtV3zv9QAU2UzMw/ZI1HvF7ZgXqTAtg2fUTBfRLH+N2+ho49Fkwmwi+zs/F+8KxltdZAJYo9b4HAodZ8MSfp6tuvDa/lIxDdUBQyiKZRmKiN22eT2QavqOzexfGoaht8isbMIhQYWyAQ7UqGzgE4/Dn41P/5ONh4BCxlxhezblwfFI/P6xbw8BqBo/hNbaVNeiKv6uAow4av84+Aawvr69/9iTgkDEIW+3BUEahA4w6DOybxPnJURw/epvvLyAXIEmXRWMPItq65vSTNSPSQLliZQGH9BPW2kw/j9+RCWmzsM0zyTioYbfxvSwPky3c+B0ChwRx0j5WA6MQ4cJP0KZmgYLvw5hPhZ0yfIw+3vIVnvCbBQUAhzlPx+eHv5vFfZ5XgFzZ5uqt5r3OVmXYMxdGUUTKIo3PDK6xz64cFRHmHDAEsMiF5QY4RPcEgC+3hvsZF19cisfJ8MsBIuUIsIVZLHScFYCYiM8NnrELJoE0rJeHq2gPASzUCatZ7LYXZPW3xTi0/cafNWDNQXcsMsmHueCH/dejbEIjlQKXRzZ0FmMYUxTWo/IVSu/QzqrLC5I0JBXklG6QDCiSkENBGLNlkcKdamrTl4yR4jUxBF28A3A4GuzRytB2ZlEGzwJ/LxPJMwbAuV/hOSH2py59TknO2h/2Ntcs7Z8kV5S/QFue8XPR+sTcogb05PqVQpoyOT7LHB5jqRl0blCWBc9wCamWpfxhgNih4ihsBQuT8IccMJkxm1vI66KxW5WzcNvrD9k9cak3JHD4ja9/KUZDkTb09cFFyZ4IHH5wl+Mdve/TH3xAV0ABIQyOnKy/BO6sY9PqxmzZipv3juL1N+/G0el5zJaYlLpgsO4hHiVg3xH5diAMgw2mnpIqADkYSy8Nr9kMLQl7cXR4Hi+//Gq8ceX1ODo6jPPJeQxHAzK2RONvqP3lfXeYh4r1U38m9XhoTJn5b/fwgD7O/2Fks/XPiQhbKJarOD87i9Ojo+ig7bYPME16GlwpBGM0+p3oUM8HbTeahsngitXBDoHE6WIRc4g2I4HOyWG+JHwmAg21KjfA4ZJ0evkTvA8da2oNUucPnB4EUqxmyfHgdUzwwULA2mzaMdzbi95wGF1oGw76MRqO4sLBQVwcjajHRh3DQY/XBtAQ64HBKcM+vpfAbwK84+UqDk9O4+RsTFbHxYM9Tj5eLWdx+dmLcQmfBYFdEsn0rKmXOJSeomIiPQd8X8mX2jRyJE1xWj9yICCOw2DQZYRJblznFN0EmEgRYYkSMyJaLmPQ2cQBJ1yjiieRYQFEHpAgKJYfnduCGkDVcBNVL1VhxCAMM/Som8Lgo2HmYm9zaEqKu8d6KRYorhcDfs6XcfP2w3jp+9fijTevxf2je3E+fhSr+Xm0cmgQEkQHeOptUNCo4Seqbu4mwfVZ9dko/r5iJvp36/dwsOrg0GLi/P4yyLB9dHQYp8dHMRmf5VTbbO3bYiWnzVBWW/givA5MoWX7SWL9lePVmcxhFOxTEXjLYBtBIKqj+BMBGqUO0Djcjk0HEGwvhq2In3jhGTIO/+C3vha9zl5s2tJeqtlCTmZtE+o/t8CQqsXMNsTrayaTglSJU8+n8zg+Oom/+ou/iL/71jcJbGGAB2wAWZupAyXWrYAvrLHAt8cF5JWkWK5B2q1OSpykak11SsAa2b1OJ3gSVc/Qz22p1fTiwvgiAKw2p92CT9kzyS7Gvw0cGsQp61OxJnFuUOQRV2UXOFS7+bsBh3hvTn7MQNiACxl1KwXJZLmkDqsTWgTQNeNQ53ZJthAD72xVNkBas21oypPJDBsIhor8QMPcaoJoJODyMXwWRSdRA3NMTPYUcdq51MFSgUJgoxMCP+Ma4HMrmCcmGzTwXq5BbnzPwKF9MJM+D0/yBXl/FWZ606rsTMGMJ4NyNdhVXx/2eNNqrvNWnyuCxKmt5YnBdr0wS2bESH8q26lTG0uvc2GoARN2r8lFDj9Xa0Z5DeAHxyhuVQU67uFcDzI8qpZh/MyTVWvAR3GQWCdsyfMAArAVk1EL4ARggUGJGjgsyXx1RuoYhdfUlc8tusi2RckiVBeIQEF8hvczEmBcnAFKflY1WbO2b76PotOa7ZrYp9Q4pEavwDuBAgKwzZbd3QvFl3h/VZqnLD5gT2RL4smqG69OLgUa6detBA5rQ61evp0WZFsX/1lnbXUc90OAQzwjMHkAHGarshmHLHxRZC84HAWtyp/+lIBDrKuBQ3Qp+P7NOCxX5fbdqo27Pp81cFjbS+lKqlho22NboKnFzZf3VW3HeGYBvlInVrp2WENqzM4m1Dg8OrzPahyvIbXmoHG4CxzartCvWHQc8UYyDst1Z+cOn30VTxuM572YYZ7tu7Yp5b1y0B30wbn3+2C3CaQyuOozg4iXmozV2SjgNjUhG+BQ35f/NLtZtkcFEQyDYKyYDFudFQFg1G9ONvGWr02fh+fBoVdmnIIFaOAwzwzej4MP+fnrmC1Sb5ntzvLt+H0CvJQG0ACLRpNZ9pg+ttLqlH1vijxup2bBlzFAAofQK7T8w0aDI10w12RhhLO4Dg0Pw3+yG2lvs2iJ3wETTXqm2QmROs8sD+f6Yt3IAEWRiIxDgWawqwbASXQoEiepHctnknqM2dkiHXfZC7fHgh0rAC3vXfRG5TgePJfFCXYFEDxDTTc1WMn2zEIKpyivYjgYsBAgmYcEK9nenUzaUnRR3L9G50sOrETHlvaYkgaxHLWW7pjCGbOWPPM0snKFv7W7uAbkhpC+UUeDGLRKQHo95XCM+/K+AeLiReysQPxDDXHrSqYEDluVWwQVFXPm4BkyCgWmukCg56IOLPxsMBhRL/xibxA/+5l/Gn/4jS/H3h7a359kc3ft8fv7348Bh09Bw/f3A396d+9xBSx+nO0hbj9yu5tZXwANb799HFdvvh233z6K8+mMSWm3DQq19PfI+KoqVDWIoYDVYr5wvjlshYAfjBSqM904OT6P737nB/Hqq6/H4eH9WG3QnqygGgk5KmwKyCyQm8BKAocO1hyA1MEWA2IzLMwgqByM2HlK1Okc1iu2OU0nk5ij2gg9kOEwoNElfQ6xCQkWpZUlPIAAkwJDKVydmiwYrjGZz2MGp9xOLZRsJ1P1FG0jmvKp4THQwUOzK2NeOR5+H/odnjIrXSBoHLagY9gGm0fAIfUvEFQACIx27F+4GL0RgENVzjCYAJORLwDMW2uiIABFDjMBLR732+nG3mhIkFPuG8HSJh6enMbxZBqTxYpMxUsX9mMfVapYxMGFUVwa7aWmoWWP1wTwRqwci0nIRMiMQwYNjT6m6m/6+pH9FMpG7I91MmGHIKqnN67YrmynLQboOvYBHCLYI3CoFsZm6EleR36OSAmaOov/GUqxeunWq9Q4lC61tFMcWOXAEPwWtRypZbaKRa8bR8fTuHXzYVx9825cffNm3Lp9O45OHsRsccb9jVbOMoSHOilirSjh07RCLcb24BMH+r5OB3iqtOZNVW3MuwCZk2kl+2rdAfsBgQeC5JNHJ5yQfH5+GrPphIEWuZMyDsn2xG+52CBxaCftDVi3jHa2zdXTm5vrdRue94CAQ7Qpo2cCgRuCRZ7NAhwu2Ko8arXiJz5xOX7z1/55/D6BQ7TQg2H2zvavBjd8DSVEqtbL6+r7MDNKeIaCu/H5JI4fHcdf/cWfxd9980VV1AEgsCgiBor2hFuAzXqthOKb0i4vw/ZHfyq4LnvR7SNpTwsTqEJJnfTweSe4lVC9htbklxM0g1jSkGx0EpskWVfQgDP5uh22mhJTDanwBGQ10mVyl21sLM6kTtuTGIfWYwJrwUCRnxnWk6zzbMtBgiYxekyYF6tYBQIxDpuAWcAU75+FAdkXBOHlXOwAh0gk8PqiTlBYq6lNm1gFdajcrpZDZDxZEzZdUxGbtnINDsozxzY97W0XUhTYyw442Ffi1UzdFcCsYpefY2Eo5rWwxSnZbyoItMqwMBdMbCaagRtNu7zBDq99fUYIciRwKF+pnz4JONy9dp+5wjisgDuJ0JuV0ez7+loMCPjzDLDqvGjH6UvxBoBDszp9D/ZBdRux3q/Z535/tzLi307UOQgLoPYmtUAZB+C8N7a7Bg79nGrb6MS6gHH5PH1+DSZIpL7Rd+S+TOCQ65J7Wsx9+TdLfuzaNa+94yS3aJP1lhpvtncaBoVmCtms3Wdbv7fshgZceN3oxyjnoYFqp8tuvDK5GAu07hXgkK+uqjz2dcVMVX9hGTL/vVMZYnTyhC+SjgRloU0VwOHKwOHNN2M9f6QIi4zDiAE0Dr/0C48Bh7hENpyWonN9LU0xz+DfFsBexZw+q7hSA7KaEN0AIwSvUt/Uz8sgtm2AbbGBQ7bbwzZyL2hY1GI+41Tlk0cPYrHEoEJ8iW2mFkXZVzKiqy+yBK13md0fzVCXZJb69e6EqQdIMWZKAJ7vJV1k7p9kVlI7EvFaMtbAlNM5kO+QTrQICSgzcap3GWwo8IvgdhaDNShONpHYUmrN4jXoUOJZgy2n1E0ChTmgkOcYIIpbhqsOKq4Yvt/txHw2F5Cc14kYpWas0z4ko17A4YrAoeMxAYfonFH7qSbUIaarZXO0sASkGBc0dn4xV1s0W/9T85wDDOFPwTpbLsT0I8CXRfluV9eY/k4VXUk4WVpHBS113NCvJFkC+YPzOa5f6gLiugVkAoDV54A1qWcoJXYWQfwsc/BJTUhxnoX7w/sI/LVojeNcad27mC2fo+sXaJfdYFb+KEXWJO0ZfMv2cFwbfAWkmgRENpqlBkLZ6WXmfA49XCVjVrmn8jLpEPZySFvGv9kZJuBabc0q0KTWPOMxgHtQyJX0Ee1BdirhfGDfMJdLX0Y7QW1OAYeIVwAeygeChGPgcK7hVdCdxCRvdmvjmTTn3H7Ttt/kGDAOB+1OXOyDcfhT8Y2vPwUObd62gMOnoOGTfezT737AViBjL7V8ikrOwCiHbojwhPbaVrz14Diu3Lgbdx+cxNlsSScFwzPst6KLcXV0TE2VD8bVzBQ6HRp9TKuFMbXmE5w8ACpM5u3HbL6Mb//Dt+Pll1+L+/cfxAqMla4cv69RIEVOUfYUVuuzVKyCOtkpSZaroxn8ObgTIJATFonJKQgFYDg+P6exxjTgiwfQYJQjUOLQOGeARZriZmZVJi/UQpMeBTRKJosEDjtdrYUHnMCpraR/SP2KjqYPI6Rb5UAJrK8qXNCJccuHJlQDXEELMqZ4IQiGI0dwiGlqCNYAVF68dCkGI2nbsNLU68X+cBAHABPBBO2jhUWgIpJZPF8AhgYOEVjD2Y0nGoKCqdrQV0S7Nt5jNICm1Dr29npxYTjKUB4tXGIMAjjkZOZs0dNpyzZ1t6hk0Mk9iKRjs4mP7mWCTDFssQ4VYqZ2DFuVBQyuKMLciQ2AwxZYlFhnaeMgYONQHYU0DYDJqClbVhI45HO2EH/+SW1K7zECh+uYzaE/0hKz0wwRXONyFbPJJK7fP4lr19+KN16/Ebdu3I6jo4cEDDfrKQejaA81gZL3rTTVxErzOjmhqwHAJn7XflOSVAGHuwxF67WZoauQMRONeYzH53F6ciKG7ek5kw9pBWlqG4P6ZFnpLDTtKPj8xxkp0oAzjr5rYXUvCRwmgKmz3o0N9m6/T41DAoecuIn9AwAEre/9GLVb8RMvXI7f/PV/Hr//m78d3fYwAsBhSTAft+lO7hSDbkcD5Rl61blnNA1Q5kPnFMEfnvHpyVkcH5/EP7z4t/Gdf/i7ODk95URyJDIlqcikysC4P9PAT/2ZBllss1wkccLcrK9WHkkZ193srEzQfG9IAhyc8rRVbOv6+2SmuWBSDc2o7SgSr9qu18/bfzdwiD1F5iURJQDuqvYXNkImzgIJta+UVEsmgUE0Rf7VEqoKPwL/hZiMCbSRHc1WJomcCziUuDxsIANvTh18Z41DvIbPIpMnPwP+HqcQl1OWZzWBw2T7GHTXe4ihrtyimbyLb5jNzmdIPcVMGjxhvhpqozMpILTeN7VPrYFDJ7RIHLz31Zq4PXHXwD01Ts0Y2gH8DGgZrKj3jPeQWlzXSujZStwARl4tXJ/ZDjUY7v1eM14NIlrHsbZ1fLbJ/vQ1eX8bGDarhsmpda/ShqJVuezt3P+SCBFLT6Ck9pg/yzaZtsLgXGp5AUR4DDhk8ifG4S44aCDUZ6nEI3nOCtiUgyd8byYB2fZ4TaDNRdAph7h5MJf3BoH7nbNe9Z1Jr7O0/2XSXgGRfn4GuQDu+LNr++59YZtQ2wM+F7ae4nlI14vA4fgiffiKwGHj2+zRnWQ/brW3gTqxUd8D47D4xCcAh7cSOCTjUJrFKJ7+4pd/IT71qRfiYB9FKA2rq4FDPd8EBKoLZWGiGg7os1KfI+8N/Ax7lpNoAT5nuyy+jz1ZFwF8Hn2Wn8Q45GC5lMEBsIMW3uViFrPJGYHD6XTMK3VBGaCQhmg0nRi8NtrCpuhSP4cyVKNM5BZQzPPMYqn8KfcINQXFtrNkhPcTnxoZVpYgUAxYg+OKZZRPYPgedNkIrlISQb6KJSl0M1DjMJlsSbFHlCegSQP+aI8Rh6wNHILx17D58VqANrZNZXAKLDoHAfZiOptyH2jKLfIb6LEDAGw0u8m8Q+ye1z5fCASlqyjAIQZTzDN+Vd5FFiAnFysWFItN10NbxY6sWYKQAg45cw/FJLerYj+h6FINUcH1sMU6hxHyeeYUbN1rDlhLH0zb4HXPfehnIeBQhVFNWNfAKoGbYmJzsA3XRgVPFiVpyET0oA2stOY93IRTsPMZFs/kril3ZhSbJocsIE/kAWG5HsBCOkGjiY1rhc3MVn4VK5v8De8FwBDPlTqdWD8ZYcbngO0E5KlYLPQS+VWf64oQhxrsIIxQF1RsQQ6g2WSbPlkfyBOkR0gWpLXRk6gAH0SJgCy0lMnK2OPZBUXgcAnGodjgGtQHrU3sDRR5slU5dWmR/9ku2Xa7Nd1yFpSvQqtyf5TA4RdjNJRerr4+uIhZAQ4/uEvwuCt++p0P+AoYOISxp15eGlPGaHJAYBHeO5rHq1evxd37D2I8X3EABxzEcjGPPgxXVqs5wSpbcWjYK9FfOywK1rdzMAiFaEGlb8f52SSuXLkaL774N3EOsI4iz6Juw6DDESAhF4sgGRoJHJZAuwIBHNQaBHQQ5+AGoJyDYSYLWdFv96UTcT4+J2iIYGw46MfB3n4c7O+xDQ0VWhv9EjSgbWExS70QtSuzCwjJIYMr6NsBOFzEHBV8aJOkQ2R3Z07kwkAKtiqDeZFDO5YEDhWAa+ItwEAMQoFvQwtnj/obw/19DpWBiAzWCC3VnUGfdh8O5pnLl2ME4BAaLJiWnAzAvT0wCqFT2JVGSk7vJEOvjSq89WUwIXoT0/kyHhwfx4Y6KQrqRv1e9EkQa8dofxAHGstFl9PtaLAK9ciYczcaHNT4ytZMinGzVSGLdJnIfXiYA16wH7cYh8awBHjjGTJsAdCzWgZGkqB9GgEhg05pHydwWAYEFueooF/fFwAsgFgTnzFV2cChAlFM+xuPZ2r/IUCLgSKrODsdx/0Hj+LevXvxnZdvx41bN+Phw7diMT+PNkB2tyoy07Ju0LYtku7N9rTwumLrV9d7WD5+GzT02RBKkAEXp2sr4ECgg2nIk8k4zs5O4uz4mCxDgOaqiDPEaeIH/pIlABodyt3raP4NFppE0v21BV5UrcoawZksFQRw/YFalaGJx7MC0BD/gbGyYLFhD8DhJ54l4/D3vvpVAocAFVPlc2tRbRN2/6zXsgbzGhC3zxZj2rzlkjqG08mUrEyAq1irh2/djddf+UFcffOapmxj4iICdq6zSuJm7ewCwLaTTroKsJgJiUgdSiwaRgvD8sLO4j2JLi5Tm/bMSWjZBxVYyopztUI1gOlETKBKAxYbJHCiV4Mhtv2+T7VsS2eKLVoJQKiNSYkz9AydWDux9PeQ3LotU0wmMTUAHrKNJyv0Ho5isXxV6LcZeSjqOIC2b8KfBqx47wQOm7ZZ33v+pGIESptNAI1AJ72n9qgAMTN4m8EbZnb4GZINuNP6Xe9NvE6A2Hb7nn2a9ypZIclC4d9zymm5/txHBBw0tpJTPxNdKvul3jdPAg23AMXsUDDjtQbMan/sdkhcaw161nsd1+y2ZbzGYGSxF5VGXA0c+nprxmFhFyW4gzMzxZCiCpzFvlFbsIFD+HMBh5yCTRZ5akSZWUidTRT0EmwgE0TPnqc9GYeOC3yGvdd8Tt4pVtH51Tmvf1emo9IZo0/KfQHfXw2/0TAgtQoaPK0NYBkk4AE39nzZ5r5rKwrQk1ppBLtLcp9FCCav8FWyJHX8B2kZRgAV4/DVcTIOA/pu1ouzfUkNESK49ZXvgoaZy75H4FBNHSjgVozD5XkZjrLZmHHYiuGwT+Dw0596ga3KBTikSom0lAWw6b7y8Oi50TU2g4+8P8t5rwoDeMawZTVwSACYUj5ierlV+YcCh2RCgukKzbR1xiFgJs1iPjmPk6MHlBnh3iOggMIwfKoARlwf7bkuWFI1llVIoF1AjArXCNDsX7xHim8jeCqWNn+Wbc8G5Gm7DDSi8Fu13RsYNQvWAFan1Y0+gkucz5wYq/cRG0sguAAsesVkHHrdCWJRagPPWYC2WXi2pfh92gS60cYrIvbDayBNBODQg03U4ttTYcf6tVk8wDm01MUcg5YsdQHgMKdHz6YLxbnZoSIASMVyxsRsVVYLrLpfWjGdKp5wXMrIkc9K5ADsFzMOyfxLW4A4BOBQPUkZ9l9suEa/lH46/ZjYsAJuaQs5UVjxN+WSElysC9/y1yows6jBgYMGFm1PG8176f8RqpYsSQJ22ocCJwHoiVmYi5W5Em8d0lBs9WdIXWIkp4H0ObmPLRmC594fII/UWdVeQX6iZykQujE/jOWSYUn/jhWiBmECh11NKAabVPkzbJkYqiQw8KyokEMwkcAhMsEE2NNv4Bnz3LC7TKSQogWPjqTcB8i5wSyWfrbCvfVmGbPZRPfEorY08nv9vu6/GmSHv6s4h/wsW8hBOmm3CnCI4SgADr0KW/6oNsvvs79vuRz7xo0jsifd7FNg9X22BZ7eznteAYMAWfzlSPrUsEBL6vHxNF669jBu3rkTZ9MzaQF2oE+loAdDEjg5Ldt862DfQbMTUiadrXb0+mmcNwDpenFyPImXv/9qfPNbfxPj8QkBGQ4OybZkJxYAZwaDoRwsDGDq8G0Fx1usjYY9KIPu0CIHwNBBJesoE6/oBMXUT0+PCfodjPbiwsE+2XkMVEgvR2VJf2fAgaCrBaBgylYXCq4LwsreJzhTAYfj5SKmFLDOqlzGmRyesQabTgAXtT2yqL0k81AtP1iTDsBBtioL4G13+tRe3L94Mfq9PYKa+Gw4yP5wEBs6tWU8+8yzcTAaMbgAmAawEFR3AIeotOMeVcnVmtDZcZgN+x0FfqTG4un4PDYpGoz3gQ4iNA07/XYcXNxnCyl0dwQcaiovJip3cwgJGx9y6AJbe+kBc4oli9EpFr6J+NBAoAsAOuo9MtgkPlrap+gcoVviIAdBwGYVg54YSYndaN2JrQGISZZeRhpMtLfYiBkg59Q+tiVTVwVtTZvYLKFJicr1gGLgp+N53H37KN5882a8+trrBMLPzhax2iDgHMd6MyOIHGsAm1lN7ugaULitwW6AyjWgpOV5kmtrdj+T6q12Kv2Mz9KC5KqH8j9Mp52Mx3F2ehLHx0dxfnoSy9lUEB8q1PjdwlBDmOoBCAYBGzBQQWoDWm3ZgVa2N4vYufUl/c98DkiQKfpMpDs2/WFsBgAO+2rdp2VKVldnTvHug3Y7fvITz8ZXf+2/i9/7ylej0wJwuCjVe+VCzbrthgE18FWvN59JMs42my4LCZhyOZtPYjwZExQEEGYNw/ZqGW/fvRsvv/JK3Lx1iy08TJytH0hWgVgVBny8ELugitlo/r6fITQuS5um+sULGMnXuNWxumcnoX6PYosZZDb6RY+tU9H8THAEfiGX0RVrBqo706BtD2vGIQJbgp7JWNwFDstaZ6uU25ehJ0TGIRmDAuIMHOJMm40B28JiTgbuFLfPhMB7EiBmzdRxwrg1UZQMCbGX4c/wmaUlMBmPvIi0V6pHSAdRtlKsBN5ngu08kwniFuaZJ8Ine8btuTXo4kQbyYyuRcWWeu/4WTK5cyKdzDydq2R4uM0ZDBLqoal4AkdTgGEHyhZV35H0KHbE4BFbA5V08lo5KWqbwYvr2wUO65Zht0oZIMX74P3qIR/eYzXwZkDA+4Ys09ThM3DYnBkxbqz/pzU2cIgkSkBvwzhswGT5Ou1xCtJ7ryfbidfNASpK4pj8JvOyBlnrxGvX/tSvq21jKXjmfvRZty3HvmUimwAwGT9kRudwEnSPJPpW7DJ9SPOc6kIBABgAHmUPpr8pln7HttfPg/Ygi0z+fPzJNn2uNlVs42TVidfHl2KxlrQKgUOtsJoZMyFX33udlO04DRvO9wwcCuDngBO0KgPUX42jw1blw3gicPjpTxTGIcE4YTRN4SaH1O3aTbywvlqvU/2n1x37UsCh2Ls8D2QmC8QwmL4LHBpQ4/u4Nd/vAdvS6nCi/XI+jTkYh8cPYz7F0C7pB6PwDAYdgAyzkuknkgVt4LAU+9hWLOYcY3IAfhn32j4q/hKwTiAStpEtqDksJW2pgS8BZYrLDFy6AFLHQQITMZBPEjwC/1J2IvczSQ/28QRDxKxUvJTxebLRUcREXI9BIogxeR1p82ibMJgwpxRv5S2dTgMc0r5Dpgm2g3QzyWWgEDCHVlkAACAASURBVITnR+AQuQ32v4A+noICHK5jAqmnBARBjqCNr+wowR22HSfghqLZvJHV0HwtMc6kER8xnc94TdYDNwCKfAbFOIJsSQ7hWWDQBqkpaSTqpOp56bmm9BRbftXxQRklyv1oEJRbxA1IeT/YT4nVlnp7GFyV8b+OsNqflQthuKJnhmU7PEFbrQPfL+vYWafjdauA6W4hFe/SRfNnvje078JWzxbzGAyHyWbVBGTpzSu2QnRMNrmyIDEskxBDIJcD0LBn1IqMdmWOKcnWed5vYYwmcJgWgUBttxVLsFCtu4jPTzYh9zpKrdi76UutnajCV8RqprkCJKTwEhFfLAujmLrMS3RrQK9+oFw05Tds27EmGHBpu4L7AHB4sTuMn/nMZ+MbX/9ijEZqX2++tmWdtn70j+Af7wb/lcuviEeNi3kKHP4jeLxPL/H/9xXI5AGirQzEs3K3xjCH01lcvXojvnvjiINQFutpYCwZHB0M2vR8QgFdVDfogwwAlfYwtcHYgIt9g/YmCWO3ohcPH4zjpe+9Ft/+9ndiMjmN/Qv42ZzAJJJvJMuYXuzR84s5qkKYENyLZVbiHdw/KTirAxt5pmwTS0F7B36konfbcXJ2GodHj3iPly9eigtg8SE4A2jUKb9OLUJcC77glOFM0ebJyhBp6pnk4TMZQLVjDiZjtiobFN2spclE4JBTgxFAS1SeTgNzPgBYqrlWjrQ7iA3at+nA5Lx6o1FcuPxMDPpDOg4EZYPhgANRgJStl9N47lkAh3vRx3vk5GAM+RrtY8LyIIa9gSboov0igQgnerzCFqaY4rp6bBeEw4T2IyYx749GCqzbm7hw8UIMGKgjgBRw12lJo6OP4IHJi0BFJ8PYfnXijA8jmLZex7MDtYGh8kfgECLRcIYJkhmMwTsuLYwNHcm1gEMCk1mJLsAhGQIKlJrkTZPdAJaZ3edKIVuHGMTmFDU4/NQRQRzw5q0H8c1/+F78w/dejlt37sV0BueOz7ijVuaAo1aAh0QFGpJYR8TB0MNLFUsGa27t2d7PCHA0gZbPJp1cHdwyYKqrs/naGjTEtxBEnR2fxaNHD+PRw4cxm4yzFTlbaswySOEyDaxJUJcT76S9WCe9DDp3kksnNsTPUZl30biWCiCYr0CqjYorhw20yZoAcBhgHGKYEoFD8w1bsQJw2OrHQacTn/3RZ+Mr/wrA4VcIHIKN6PYen+/6z10bWycqdZKG5Bz/Pzocx9n4jO3cCimzXQryAzn8pA17NZ/HW2/fixdf/GY8OkYBpB2z+Yx7WNg12lO3h4vwvpPhYVaUWrKa6cve3512MhwIDrC+vaU9ZuCTabdbMnMgiBN6vwbBap2Y8v12GDFqh0rgDglSAnvlOivg0Gw+Xau1BdWqvEm9RwXmnuIoYNYgYQ0OFsZhf0Cb4OQWh14J9bwM3aDGYU63TAUkTcXMFjqDdfO52Bp1YsOzUE3FRDJFSQ0mZEpGdoFDtdF7eI2AQ4OWWhclIO1kXghv1NkoLM38DGsduj3Xz4xJeH62GJEC+GwrDSo1yZmSepwvakCm/YY+rX0jPz+BQ9hSggLUqErgc0dD0YBiDdJtgVwJHBrkU4vWNovfQKCSf7GYij/JfWWb4c8hu6duq8v1qwHOXRDROpBipjSnm3u9JeCwXGeuPYqO+EKB0nvP6w//wvXK6Z2cVFmtEyeVJkjNllCK1wtIcJJcP0MXAHzdvtcC8tlO1+qMFYArpl/aSBgSDDyYz5XEZuETyb70uQS4bZLxWsDBZCqWz052IwuFOwNQ6mfCNUr2rlfWn+E9SeCwTDdtfBMKJyyEUtolCBxemT4Ti+jKxhM4xJ6BPdWUUAkwJMNdni7/f8xqV+AirejuC8q/1U1TtSobOGSr8iHtk6cqg3H4z37xC/HpT30iDg5GfCIopku6thrQkG0R2z5QhbbaN9vveN29ZngNmLAGDgVc63cBYrCdsfKT+LvPUW3H6Fs1foHrQZATfmk5jzmY8eOzOD1+GBsO7UKbI4oiAOf7jFl9djgR15+RsgrYU9wfGZsRqEInRAK+LsT4MSF2des/tdpoE1TA8BkrwKE7HhLI9nv5Gmp7iWfLqcpmaWGn8JmiIwqMQ4Feao1Ve6n2tdt+rbmLmAyTvjeUWuJvAJxKNrI1dQe9gUC7ZPA7fgIAZ3vKwhSKr2hxxv6nzmtKTxDEz2Qhhy1ydydbGWAU2IsG9voDkAEwWHAVy4X2AWWG0n57I6/AVOOtChw1eAvNcvwd19frZndQxoj4XAOH+Blbb7OA573LogqPTwMcyi+m/+O0erXpIiYHmw6x2IJFXmtxq13ZDP4t36QmI60TAv0SB+awcypdZYuubSGnmIulzt/LuJb3ncUZM+c8Zd7+R35SLfJumUbMC3sEVuZwb8TBNCxsrNZ81gIO5cM0ZFGnCpxp+AqAfWTrQtcw14L2qkx4Tm17tunDd+B1YFFqP/JZ8yzlkEUDh3o5cxScbxZBW2j5Ft4sInfqGyMXnM8Zv5MVj1ylLQ1pxDeME1jsxr33dWY4/KuW+lBbtoDkLGSDSBIRF3qD+JlP/1T84Te+GHsj5Z/vl6//OsDh+2V1nt7H0xX4ISuwFYykNhaGfgDkoR5DqxWzzTIenk3j+p3zePXqw1gsH8VqjRYxUaThbCnETbsiijUARU3r0qCTzaYTq4UqqWABIEBHBY4DMvYuIsyOu3cexMsvvxKvvPpqHB8fRm+Iessi2kSMRD1Xe66qO0zM+KcciQboejCDggcF5wokGTTTf2fS624+stYAUKQoMdoKp7M4Pj5mpRZOBCw8AJwcCpKBD64OrgUA0hTAYWp2oRoKpgqAw+EArVYKJHDdYCVBkBlB8nS1jDEqwQQSNP2Ltcuk7BMMy4lcbMXjJFlUCRV44z3AwkFbMloTgEaAZYCAYLR/EM889yEObqEG0loA7f7BnuRkNhHPXLwQF/b2yPpD6oNngevsj0YEGbudQUwmM07SVbAUcXBhP0ZgI3bR2iwQEPn/KYSiMVClJ+1CXNs6OjHsteOZkR4frrvLQBhJI66VtWpFC3y8AIY3XG8PVFAVUm1gSDrw9UwvARICh2AXqWUi44fc8U5cwfaUrh51G7lGAqy1TyFAjOAXgEN+FkWNAdJ2YrFCWoOETMwjT7JWa4FaeVClxZWdLSJu3jyJ7738vXjttVfj7t07MT4/VftPJpQtMgqV/IjlmNOpmTAp2dGgFWuubLPjmHTiTGEfkmKatFktoPZ8TiVm60cOldFnaTodvgB6TdC2dHISJ0dHMTk9aZJhJtNiefBI5yWIsyKQqlBbchiNFj2Ht5QWoUxaa2DQn8+p0WsCyEwNyQ5V65SGyUB/SKxWrgfsS28U68FQjEPeS5qEkGYW7NZBN+KnfvT5+K1f+xfxe1/9Nwy822jLcaG/BKJPYGsmW4fPJ88Int1kNqVcwtn5GduDBDFnvJsAG+8+3xJ2hvt1sSSz4+2334oX//qv4/T4VPfDFivxf5bRsI2ZRKZOIYPM9ZpTx/l+hZ1XgT9sA9O+FDNAFXazEFVscDtzKInoYJKzAk2Llpt9ZaaLlqhKig1MlyWTXV3gnMCepa6OtqCSGE6nxV/APMsEVFpQAuLELlPyAK0/2D8nwmojg7arwDHJWYCtNlCShymC1EvTGnMADVvq1CKJtRD4rgfK90nBdunAgQ0+0brmmfZUWbYnscVMLHFOWUymSnNyzcew3UqpghR/p0/N9jLsFSVdDdjDBDRBAT9b/g43RmpLluEAWlO3xOFazMviA09Ayb7XhTCd/dR4RALE/d8MtBB4pda0zEXEMakE4rkNKMsgBh13RWpS8UfZjorfQdKFP4fDIV9nsLK8Jm0AAYkd0NOFBw+WEmiSU5UziX8S+EKtwdxb/jk+16BiARyL3pnAWrbw0Sbo/EgzUNODnRzxfamz6ecmXWAywcAqJKs0fQxZKQKTOMAmp3PCj3mdvK71WfZz5f6tij8umFHL2OfaRZgs7BK0L/5Dn+9nhDPgRD3NXWp0yV8ZvN5NntT+p0SWxQ23q4oHVBhR8NE2lbTBQqvKIBQOmknNSNlRnUHGIWTCqUR3uu7HlfmzYhyyVdn6uNXQkcJC9J1UfYM1I6TYbr/uHf5sp61Mv0hWXEA3bx7LW1ejPT6KzXqRnQYtdoz84pcBHH48Dg7MypGNW26gN6qDoVbl5oz40z04jEPNAALAXlIPLnUMs82ZK5++wUUbXZsKSwaqS+EiizTSGdS5JkBC1h5st1pfab8AHOZwlNn5aRwfPqBOMVjXAnbQeguwSvvVZw97D88LsNCg2w8AaNyzKDBAhzHblQniuFBIClmClwThUm+wMKJUjKTUCzT4utK0LQwyMnYtGSDWqfyZ7AHt+QqSFsMGgGRO4UEoeh6KzRqQ2QWsEv9QkxjMd/k6AodgX5PsoFidoCfICvl3y9UIQIQszTinTecOSN+L52X/zc/N6b64UeQGWADcO94GACHOOyRtwIDDNeM1kAjCOvrePa3XgQnBH0p0KB+SrdKwvjbWNG0jIyoWTDI+3GwkmWL2Yg5bc+xBmYEEkKRDr7OveFB7lm2vHMACoFR6P7SlzFes06tBILR7PBs5Fi0LLshL8NXpeYp9FhhZwNdBsr+S+1XXCa6NOVjeE86I2NZqxWWbdmqKm5VvBrSlftjavYLPgl8WQ5OyDLGO+VpsdfnjDKmL6UlGJGOzjM95+8rDet1hdLqQgoK/hh8AMK0W715vxBx3DeYHb4fURgKW82SbMnZK/VwVHBTCLFi4dJGtKTyS0Y4up9mMsljIn7B35rMpi6mUUkgwFHJTI+rMw87qTEnySzGjpDo0eJGs1XYnDroH8dkXfjz+w3/4UhyMVKRnPsYiFJ5qiUTe0eg+IcrW/RcGuc3mfxlQ8knv8iSQ0IW03Qvffu3j79Z611blH+J7nv746Qr8Y12BGihUkFAxgwwMsIVDmTByjqOzeVy9fRiv3bgbZ2D4xZyJWx38IFH0NEsFvqnlQUOJCuGQbcwwpKq0ySrC2IIxd+fOvXjp+z+IN9+8Tk01DkgAhau1YtCiqZfSh5DhEcBGAIFTpxS4mUHTJCyJ7WSQCefAyk3BPgSSMnFM54YBEJPzMStzBNJ6qMj0BS6lxgn1J6hLs4pZss/UVpxDNlgJA4MG7U/ZzgowDWxDrAnYRwAlwExK5hrzRg56EBDCv1PbAw5G05DJ3gHbjvePYK8XLQQjfA2APOi/DOLg4EI896EPMdkm3EPh+l6M9oZcEAQuz166FBf39wG7RKyXagGAkxuMOGkZ1drz80mcT8ZiiIB1eelCHOz1Y9RrRz/BPzjRk6latEY9JPoQnG7HMjqx3+/GM4MVBdAJHAIswGdgv5Dp0mgA4Y47bTERCRwmS4jUemrRiElzuQuRbVUkARYuDBxyOItOZgFSMlmm9k2CltSzRCqFih4DFw2sccKF4IfPsgONwmX02I6QgQ/XbsFAHPt2terE+Hwet2/fix+8cTVu3bobN2/fiJMTgM7TWJMpKwYhp6AVIDvbozNh5IAWs0oyYfTZdFLsYIrAeeoSCohqtJb4mtyjFOTOAMwizpgEiEEn5+f6f3J2GvPpuLABZB/ymVQtvfrsTI5KPI7XVpOvM2ngk04AqbaTug/9r3Y+TEJ2K53aylm3Z1yOnzfA4SaBw81wlK3KGQwb+sDZ2GziQncTn/3E8/HVf/Xfx+9+5TfUbscBOY8zP2z/lLCRv8tbn85mMZ5MyAIASIU9QDAgg14DXH5eAoJK3ph7JYMz6EpNJ3Hr+vX49t/9fZyfjxW0ITknK0wBP1to2BrWsNHwviOwly0wn+w8JuKVRiL3iUI62kOz5lxFLkBKd8CKtJkmAvg0GIkMCc1qzwS2nmiuZ193AuIzly29l1l83iNmSJBVA1Q/wQ6egxy4ZeDQ0zyZrGTig/ehb8npighqsd+hy6QkS5OSsfcMUOG1YjNbDF5FAY4sMoulYscs5lNpelGTTmeGYCgmTmaBw/7A+wPX1fCYCnRSMYqQwDfDMOSDJOOhc5IAUeV38RqzfAoej89J4FD1Mk9xF1BBjVxejBIy+zp+q9K44zNyS2224Hkt9HvJsq4kO3T0G+CmbiXTq71Hldhpv4CJonsDcOjP5fVUWne4DzGqEuTInwnkEjsFX08CDm1H6nhFr83BIJnsGjjEc0Vyq4FN6RNyrQQcDrZBjWRx+Ew3wGFzDgRuI+5xm7LOm5+PsV8Ciwm8ac9ka2c+S7PN7FPcum47byYugEOzm3JUj1rnrVuZOqcN6KQ0rcRAFeNbLYT6cgxYJ0m6byV0ZjnV+4qgFJ9XFt0qFqDsn1rd/fncn5n5Ums09fYkwSHpkfPNIN6YPbMNHLpSZd/zGHBYe5Tq7/zod0pTt39H8V8y5wh0oKg4I3DYOj+hX0JNDozj4aAXX+ZU5RfIOKQ2a2K0AM+8nn52u0kqoa7KppuBtQ0cJvBoMLAakoP3N3Dos7z7WWARCRgToxYXiMI+uUepyUZNt/ksDBy68O8zZzvs84z3wp7BuSZw2B/EqA/wA7UgFNnZ31FYz1oI2SkBLmqbpr23vasfV9omtEgKOEQMrwIvQB0A+wLta+DQUgsr2hl8hskLYBnWfhKxqwYnWu8Q16Q4jvFHsqsFHK4Zz/GsVQNRKLvAkLPRYy37uw1iwJgxrFjpbO+g37K8Qn3OfZb6HOymzgQBh21K7WCdcQ2AfvkscpK830Mak5oQzaVOP2iQUsM+0E7ckb52vrCAsnkWcf+wf+oC4CF1CVRFOscCRYKiiZvY05NDylAUQcTECdypdYn7IBiVcQXyEQGH+hzGLewOEklBcUI/tWHVvaPkLIHDrBHQ2+U0djIOKduDQrjWAR1RardP4JCTmVXc0T0pfjBjVvFn6g8yZhBwuIhVTBYA4cDExbOQLRUrPlvpER2kHAf2qdiD0DTvF+BQE6sx8GbC4jx+fvnyc9FqAVTsZjt3ymNgWM1UE87xeYwx8dk8Q/LDyJ1EksnBKpXuKGzuIoFD/BKAQwxhBGiJojzWgJPGOxhaOUIFnmvs/cL9zNwdkbhyTeS4yHn2OxfiJz7+mfhf//jLcWEPFlOMcBEl/vOAw3ew4v9lvr2Tt9Rvap+rol/jC9/rBz8FDt/rSj193ftmBXYDxcdvLNlKOfkJrb8n58u4cfs43rhxL+6fPIp1Zxa9bJGs24UUWDZtKdKdyElSTDaQ2ElbRqwpGDD8OYo7t+/GD37wSrx57Vqcnp5JBDfbSTDZ1/GggnSO5FWARNAwwbRMYBzgOmmr75GJIXVHzKQSaIiPovAvW980GALGHIYczDuCNAhM7Eg4EVQgFoaXzFdratshocVnFDFpOEjqmEiDEdcOIgydQrsds/Uqpvg9Bq8pYIhFrMBBtPAoqOqyxZgTXQliIfDF8JJBdPo9DjCBc4CTBKvjwoWL8eHnP8wqnJhm6PIEqNhTEL9cxKULB3Gwt0d3AAdPnZusWJLhslqRYYX2SmgfQvfwucsXY3+vF8Ou2oz5TDetOJ0hyFzGELqGrYg59Bk3nTgYduNyH229co10SgQOoW+YbUgZbOK5wNlRlwqvTiFlBB5IODyg4aKBQ7Yig/EpgLuIGCcwXMSEzXCyvmK2JXMYAYICJjOa+OcJlOusCC4WAh6sy8QJkFi/zSpOzyZx+/bDuHHtXly/djNu375ObcCz8TkRBgQ2qDwiEKDEMSqE1YZUyJb7KoEZOjYDdFUSKEaUACox+/R7dRKh8+22yZw8ne0laKOH5ubZmaYkT8fnGvCBSjsD1qq65gzY15o/YkuIIpqqFJsJaYIPugadjYaE4ffOu01GynoxI2DtajiluNlOBHBEMGK5ZfTQ9/YiBgIOCZRzGBJRH64xwP39ziZ+8oXn46u/+svxO1/51wykoM3qCYm79sA2TKDRMqbjaUymUxYNyEJI9ljSqfnrTv5q4JB2p17DBKwJHC/nsZzN4nvf/V68+uortHFMVxLwRbAIHSsmOTl8xAkBgb1kDeJ3zALioKIMJAVcCAgXUCUWI4BDa85xoiW1gQRkkd2VbfxmJornqiKDWWF8BAlAiFmkNIAAQzLanBTZ9tIGJksGjEM8IgE8afy4hmAJgHmc096tG1S1Svoa1PKL16p9TuCQGF8G+hAgw+6ybcgt06yMN+3FYBFqSiLAkRltMFjiDIJh0/l9JHRiHyvI1N06yBSu0dCbnIjS2+W12896XZScp/adN2AFnpnhYOAQ55/+yGymBI75PqyiiIlZMw7zqJQ96CTaoCQZ68lcJDDYQPjN7+St1nGCWuEaMMCgovcE93G2++J72Es+IwIEU5u2ak/eBQ51jpq2NjNfm6RN9uNJ8YuSUbXx6wxDQ1bPXGenSba8PzWEQnIi+B1pUDZao04uzGaszaBA/xSjz/NoO+B8pWZBcp1y/ZpHnwM1shhl4ND7xftBmsVms4FRrbVm0YUmVv7Ka+N19fXUPyPzrDx1JbxaT+0E/k4WX8EirgHa5nmZlWLmYP6uj0gCRh6MYsBIAJY6MtQVIObOGYHDy+8IHOo5vHPLcW3Lvf93v7e7b2zPDHpLxXgVvdUsFneuRmt8EptNtq1GK0b9fnz5y5/nVOULB5DIcVsoBnIlMyk/dBeQ5fOpgHwXCXw2y7nJOIB7Mdm4/rttvjUODRD6PXg/ZA4na49+B9Nt5bsEHIrpuIIszvlZHD96IN+PgvdSAJYLSLoVnQW1bmqyaw0cLgDumXGYU5Lxetb68vo9aAOvsw2on40B/0F/lMChprauVrDtkFQWExFf0hFH3tAUtYZDFdRk35KNyBZqgblrysI09segt/aJgCPHfIhpDBzWvow6ezsSFwTOALR0O5Iiwu6hPQDRQZqgsIFmVte2jkAZW2zROi5fSE3VBA4JwrVa0e+qrVW2ST4dn2dg1vvMdg8xLAEnFt46ReNQe1/Ap8xEPlfGB2b6aY1932qJzs/2sywDmhS9oqvJw0vAlARrDr+DVmXeF7VuoZnZsAkNUNJ/MHZRPIv8hHsh/QOfTnYweFhJ0jzUVYI4IIFDM1fZnk7JJrTiggmpCc8gbhCczS4xFZGk2W5yC3Om7FoD2/B8NiGwijiA98pnkZqKGd91+sPUtYdP1/REfDZIMBhMSb8H/XroiZ4c87Oe//BHo9sdUX+exUp0VnH6tRjwfDopw4L9xCtNZjKFppgDShLDbHDqfIJdOUdxew5tn4AcCYbzSUdaBXqylDm0EoPnZOs1yEt90Wr9BhCs0wE3ALEJAIc/+cKPxR//L1+Ki/sgekj7EsVu2HQBie/+9d5KOT/sXZLBvPOymrVYftSEZuVbdayiv3OEXfMr7wI07l7ZU+Dwhz+rp694H65AHRA+dntO+uEMW604Pl/GrbvHce3m/bh3+Cjm62ms2rPot1Xtk2MqdWwVizJZWK3g5dUOtVrN2I6q4SUCDeGU4ScPD8fxne98O9588yoreKbu4L1gWAEQIuikoTK7kIxFUeFd8ZdjqvU1FDT4y0yQdVZk8W/QwQka4lLXmloHmjfak1UVk/aDNFJ0r74/UMQBdMBvwBFMZ3P+Hr6GGELCdmWw+DJ4SU1CBAIKRqRxOEUiooakij0pViGegapAcBodXigMvJwftI16nCzdJUCg9gYCh4NeXLp4KT78/Ed4D9T24CQ4OXiAo6gY74+Goq+T3ScnKVCyFbO5Ak/cG9r+hn20aw/i2UsXY3/YjX5nwxZnTXhrx9lcwMAA4GZEYHrcItpxMOzF5T6qqapRcQhLN9uVuSYNo4Pd1qnpx6vINh42E7kVubWJg46AVmkYaoAM5wokmEb3x/fSXyQynQLWOZiFw0wYVcEhZuugXacQYjpVaBNigAA6LnEPYDdOJou4d/84rly9EVeuXInbt2/G8eHDWM1mdMgIrNUlk644K4cMfnOiXw0aep9qjp6YRG6dNHtECagZPnpf3JeqoYWcp/a1TKKxb+cLVD3HPFtm0aJVxZOseY1mhjWHZYu7UeAT0Rd1YIT27bxO90yNqhJspohyaRsS0wn7FknMaj6OVgYwBMPxq3z2CIKNkzL6i0CSgf8xAS6DM07FRhV9tqBWzR4Zhx+Or/7LX46v/cb/SBuCSfBsU7HNYruTtPKkW4iWrRWLBeNzVGuhU5Yy/mwFa6b4GajQHmtYovy7BysRy8y2DlTg16ggb+Lw4cP4+7//+7hx43pMp5McpqQkBme0eW4CBfVsJQPhLIqSDJkQusWYiRlbXBC0N23NBg65V9jaiIQH9hityhb4V0WdICQCwgRiaB+TnSF2eO7NAhyizdpTft1i2Ow9MlYAyuHcZfLctA/jejSxkAwCshzUBqo1SMahW5VTQgE+wy271pdkm1IyusgIzzVj+zbPXTNIhX4HLcgbAI5zJZ70Lcnqo96nAE0nUo2PTHuRiY+ff/1n8Q3WRUxGnYAggU32v/wzEzYzzASrS5vQSZff30kFWanWpEob1RxbtDE3uoJ45tt6f2ppVSFEX2BeG/DO3HILoCMLh46+Wokq0DaQaN9YgOpMBJmkZOuX91ntR5t3bfQmLZPg/eFn4c/a9us7wCGnnYtpybY2Mnmbzgp8DyxiFtSyPV5aZNvsKZZQK+ZlGlzeC8AW7D9cRzmnOSDChQ6DQiwW0ZY8XuQh2JJyKt47eF1ho+kBZZFI568UaxPQYAz0BFB1Kz4rvm4bZPQ1+tokhxK0DfXv1+AHWVts6hPztIIOG31Ft7BnQY7+F8AhASc8C3WLnG368fr0ciwxoGTTjU0O9LGtU0T3nw8cbsWp9ktV/Ioz0F2MY/nWtWiNj3lW2ba6EeP7y1/6+WQc7lW+Frq7Os81YNjEwwnGYI3yLBg4tG18r8ChX1+KABUgz2eXALj2UMoRgHFYJHgMHIJxeBYnjx6QpUXgr7Us2QAAIABJREFUcAWGtaQlCPo7FgJzHSAeCzIdamUPCZgovsHzxH/4PAzR47kHnl3dK+3PWvaUZ5CnwPJB8sHDAd5TQ1bwMxSUCLCRcai9b/vRDKNpGIc+Ky6iCTjE2RVwaH+mgkb6qdS3FsNdBm6xbgaNeO9Dl84seIOfAg5RgO8zroLdgM8A+KfYPPgzD4HaBQ4pz5PAIfaYWpVRSDPwp4nN7BbxYKvU9qvBZIJIleQDtCwdX2o4SrI/ix6pEBXaIxYYwXRv2PhPAg597V4PxjiI4ZlPqFOH8kwE8gAcYjigWr7RiozWd+Q7+jw9j8YWK0bqD8QsVVuxilu2hdQSpYHJonkOGSlSDLmXGD6y3barziyyQFMDNAeVGEQmaJwyFFv2u93htU/mUw6dUSu5ZFKYaxbN54jeYK8w3SkRgW6Ibl8kjg5asLnzYjY9j9MzSBWt4vKzzxE47PYHOSAqNS6R3yIRzrgLe0lnTr6FRWAzZ1M6AOuJvHoAXVK2ZaMjZkHGLq53Pp0y7sHeNqDMmJuFV+13gvGMsXXuCRyWCfGb6GxaDXD4x1+OSwfd6OYgzP8awKFb4pt4oI68ZDfqbOOJoGGp6W7RIDKA8TAXeRUzDuvY6Umfvfu9p8Dhe1mlp695369AHeiYTbFqrWK8aMX12+dx5fq9ODw9isVqEovVTAM50hk5cW6Cp0aXCINONN1KjBsM24BzpJhsu0/B1qOj0/juSz+IK1deZ9tktycNExhCBDLDwSim00V0etJdEBhhsbKqaSxbHdAS7CDY16YHKMfEhKUjR4Uoh7Aco/FVLKZwGFPRxHPamR2LKlr5eQlOsaKVVTtU3TCdC4ADwM3RcBBoSYDxJrMyNQkJdAFwzEnVcwA7HP4ATEgBhej6+h+tuGRhIZl2+2kHoIk0BKFt2B9Ae3GQ/8N5ATjsEjj8yPPPE1RBhQ4AinQos3WuvSIoisDN7SBwwKgaGnygdhnbhqFd2GbF/ZmL+2w/7rU18Ut6ia0Yo114sYwBOjGgEbnEvbXj4t4wLveWMVMXGtuYwcLs5xADBRVyC/gcahwCKCAGhahBFUK2KmeyvQfgcCPgEAwGfF+ajw1YLOK9gC63UMDJslqcLXrUGWOLK0A4MQ4ZIBQ3BeBwGtHvxGSxjpPTaRwensaN6w/ipe+9EdfevBYnZ/djtTohc661RuAiTZ85wBkCzZlAUFcFzhz7N8OoTGIMaDmB5z5IFkF6PWWQO+U77wklRqkxlUkywEH8f3Z2FOPzs5hNtbcdvDP4MhsIrZ9ARPNr26kqgeJSUmMTADb+lyZV3RquM6d+Sfy9tAlmwOkzie/v9YdxfvIoZmgNQ7U0k0SC6liz1J4rBUR8HqYqo7WJmp6q6pKlKrVEBlP73U381Cc/Gl/5l78Uv/U//VoMB31qYJoMSDA8AUMUCiBID3YhWWw5fZzsHLcve2p2JQztPbtbydwCDq3XlWcEASGKE2/dvRPf//5LcfXqFT4f2MkacPIzsC1QwKc2Zq4fEoo8M2xv9jNL4JCs5ord5deIONkmcOh2MLERFKDKvimYNDjh6yqJQw0eAWTbIGAV0y/JrvnMxeTlPSfjkKwjBLeZsNfAoT5fgavtrBNC2owcokGgJZ+fW5XxDNkuBkZl2k8meZSksE5jDuXiFES1jaJ4gtcZRFOrMsT1lTAYxK0DAPpKatnVvOEGQPZ61WACfl/AYDOpF0tQWpwY3Ke0R7ZD0erlNFL7MybAEMPnNUh2wZOTdf6VmdNuljVugEODoU4+k/ilDgC3Fubz3QJDyN5uCnDls/Iz69ca6PP5qJ+lE26zWR5fKyXKWnetx5OAw93n4fvRMxdLvt6/bl13EozkEgU++EwDh0xa6Qsam1Wz5ZozhgIUOgvEePU+EWghaQ3GKNSF1N4DMABGSB0r1WfcwKHfCz8r7eVVcWL7nDeaiJqi2+irer/49QanamASP/Ma1baM/j67KSQBk+cjE38+T1Zz5Ef07CtGstlNvG75bU4ZzzZKtrimZAmLjZt+vDa7FMt1h83C1DjMsdAsNqiK9pjfq/eA/769Q5/0Cn2vFAlKUVkJaXtyEuu3b0ZrWjEON5HA4edLq7LOLlc5oFes/deAYYqnc2AS1woFnWYoIHX1EvSpmcbwiQa5apCKK1CBSLbtW74nbYWfD8EMxCOpDY34jOACWpXHZ9Q4BEhCEDxbZhEfmm3mPUFtZmhDt7sx7A/I0sXvsLsGGufJJhz2+tI2xWC/qrjuQUFmy/kJiNUunV+xoHDWrd0r9h6K2LaRjT2x5h8kgHB+k1lWPlOAiJ+RmGX/L3tv/izpdR0Hntqr3tLd2AguEAEtHNlSyLIkEiIpyeLIsmKssB0xMZ5fPeNxSA57rPD8nxqRALE1CKCBbiy9d7/91V4TmXny3luFhglxZiyK6scAu/u9elXfd7+7nJMnT6buUYaK9I5PUE0/U20MBaS6RrmGqYk7kAFYyhh5LRk4ROyAsGC5mDPGhGwQ7gVxtYHDFtzjHpjdVhh/fAjZgqkRS9ZdGnNgz8Uzc1GJDshFBkN5Ak2/co/geYlCMrT22KqcxcI83x3VuhNAkiaV4er55LO27DcuFLKTSgYxBA5J6GiBwy7nBUwzsW45BnyGmP86WJQ5ap/2/o78xXsR531KaBBcJeiYRT2ejXIAp0Z+xq7ag3Res9sA+VHzM5sTtfsf12xjUOYuIwDiXBcAcalt6QKiW5uhpxwx3AIORQKBbFEPGosNcIi8F/kD7g/kjl5vHL0RWIkqGJGZCeOTjCfIZk/zPDOACRzmHusCjPcAguEosnKeLLk14/dgmCKmr+IZrgkSNoZkHzsm4dxkbjjc0uSknNg64qB/JX79l74Vf/EXr8a1gwGBQ3W6fXnG4RfvxPUn2g8yvt2JNbRnO/DcjrvaWKTO11o43f3sumc+gZb4hAttsZFyzjzVOPwyj/Tpa36RR8ALoy4oJY4X803ceTCPN67fiqPzi1jEFIoNbI9Bd2GnqwDf7A4vYASJ3mxR+ZBoOtqC5P7JJBlGKatuPHpwFO9cfzeuv/8u2R+OSe2gh0MA1RsmVWgTTodmBeApjms9Eim/E0SoweEWRaKwB1ImT1V60rgXbCPEho3KMxl6SXd3oIA2BiQc3m7M8EJ16/JyyhZHB0x2UZYgL4hZOGAlGoxtD+wnfgOC1RgfHGII/kmnt1uZ9EMIzKS7GNqWyG5gC8BAIA4ZkZMYj/cY2JFhBO1BAIeHV+KF55/jZ6E1mILLKYBL4IBu2AOKTGNMppcz6hleTC9jNB7z+3CSxvsB7ENb8pXDSVw9GMcegEMmlNJzxDhNN0rIRsA8I2K6QGW6E1cO9uJqf07gEAc8QEO8BhixWx+rBDPGC+0cCU7jGWVrkMxPBGoe0GBEmpdkHCZw6CCKQYq1O3l9akXBl6qlZk+hNQQgpIJJA6tkoxHA6jPpOZ6fxb2Hl3HjvQfx5o8/iPfeux5nZ7ejGxf63RUCJIgYz1SJNGOxgJDplAvGFE0bdsCGnQQR10Ehfs5RBU+lGthUZIPgdDKIGGSpig822+NHj+Px0eNYXJ7FJoE562DykLbxCAEHAajtQawxqQcsQRYier0IMP7wH6u7BhXzwMa/myxO/NO83wQrATRdGU/i/PGjmJ4/5qaiOqASD1W2meKpdZYRo4BDsg6TGcv3BTi/XsX+wTWCgJPeJn7jla/Fv/nTP4r/+c//LPZH47icLWPdAYiyIFiH1+G/OVm1qmo7ced6TeFotuwpr0hJhG3NpN2zoS2oEFxyGxfZG/NYUYunEx/e+CBe+9EP49bNW+AAyEl4A71UsS1KAQHaUgg4k+2M9zNjwEAMroHMKJpTCDwrAO2OSQIYh/QGYQuUkje/XqCcwC0nOy2YobFu7pjC+/W1yi/sXilmg8BYAPL6TJwFmgupKZnXp72+AodOoNlik7pLBjfxMWJ8VY1D6UyZwWcdK8zpavBCgJRmTHYoFhPGiZlBSSQOHr92PylrIwtQTwoqW3Cu/bnuQ22DpdU7E7JdRppBAyYXmVAUUCGlMGgchDWSxbQt8K4BcgSQSo9v69oSCCLzABIKTqe/CDgkANI+fM0Df67v1c+oTZbxOoPATko9xz2b9PuVQbPbqmwAcnfM/W/PE27F2apoxiEB1iymcP+HeDyBw3EBcNzeKDO3LBASI97W+fS8NKDSrjP582yzFgkcguGYLst+tjyfsvi6y37hOsln1q6/Agan9iffI9c6WLO+Fktf+Pm0wOHnkued+5M5igpQLQjsNaKNHXt0Mup3NkAluNDYk26FwUXKdUDegxrQ5o2gVVnA4QLGeRsxhT4HHKZT9JPWmz++xK8/peXMz4fAAjd1nTNdsIFPjmLz6NPozGBglfIFyTj8/Vd/N375ZZmj8L4su9KvbfrtWmjnAeOB3MfMIDJwWACTNLnxs/f9tO/jNeS11d67nFJrAVYPUa2KBCcDZ4uAQ7gqs1UZLLlsu8fLIWEDqQ/vibzu3OugZ4f4Eqwq/B7YinMQArITCO2R+3uHySysxR+y+UECGEgfjlEXp5DOHjBbsQ51TwZpEnBnrCTAVeOgc9jjgDMTP6tsRK1bxD8EFGliJCkLnPlXrlyR63gWl61xRxNIArloHXangC6zAofShfPZ2AKHiNXYqswYSmz2yjhUO3RZxwQOpc9HWSMWiHpkvYMxaC27AWJ7M8nA2GfsLwkI752cSw2DXW3O0EcU29Gt7Wb0546dUiU6DwR4J/CfxfNW89h7AXJCjDOePxmHXZiZqYhnxiHuETH2FN1akHgicIh2c8QmCRwm+MeYBc8WrLns6FKbddNyn9q/ACe1L5BdUfQjJZGUsS8NJFEUBTswWbONhAbetRZHM/7RjRe5F813Ga3RvInvabOgbPkncz6ijwJ2sqgVHyIXHsRgNNac4RjJVIwGLGyFRwv7XmzAYKR5pNbXsDsqZyvmEUBoAo0wjYPMDlqms/Oq1d31/oy9ugUOUQBQgRFAsvWgpR+J3JEklGQ32t3ZUjXewwhCriOuJHD4H//yu3HtAM9cxpzsEiOlpRaud46CL/znk5iCW/ELCQGfLwMJXKzkhvYD2rNBe+dPY6l/OeDwSTfxlHH4ZZ/009f9QoxACZqau9n9HjYDMKvuPFjGD9/4II4vTuJiAUddUM9HrDiglbcIdm8lpvWQJMiwhmOagC0k6Nx01qiGrOOzT+7Em29ejw9ufBDrjpgfrJYM5OwmirXo9KOJXBrr5iDWYQmUXTnOQF8i9PyNBAWswcatJwYwCMgABE5UYBoCPETwAw1AgGsKQFQpxxcOaGy6OMSYhKUbFq4JQQko//hicpqtd4if8R49MOMS3Fqh/RgJbgbYBMNQwSajMNuv2bIsTQ1k+Wv8R+Yhgg45h3VBLUc7Q3/ASi+qqWA5okWawOewH4d7+/Hcs8/Emq7QXf6MTm0Gnvo6HPFcwII8v7iI84tL3s/BwQHdlwcAIYf9GIGlF6s43B/H4R7c9fBvtQJLxw8Oq72YzQEcKhi/mMOhrBNXD/bisDuN2ZpNdCDv8TUAI+lbWrQJBRIRvH0CcIgxXPDg6MQhzyu1ccs0pVYQP3eIsFVZLA58KYDQZwF6hMkLgsz5PCtzNJwRcxCd5w8fHccb1z+N115/I97/4K04ProvbZJVxHwK519UBCEQ3Yl1X+6FbJNB+9COvldrDOBgkn82La+7yRBEvn1PTv6dWMwWSz4fzCe0Ih8dHcXjR4/i/PSUjCq12eQ7prMsD+kEL8luTbCOe0G2lj2J4sEAnn3B/Qg44qHamexXRfV2gRNzq36ZKawAS6LW3RhsNjE9eRyri5Poop2JCUV1fWUrOZ6TctXoICAbATjciw0q6tZ4xHPEOhsACOhEf7OMX/+lr8T/8j/9Sfzbf/UvY345jQu0IF+cp0lNvbLdZM8uqm4PdICrMUtV/2QJtOCS39FgAFlT6XrqZBHrF7qeqAZPL8/j448/jtd/9Fp8+vGn3Dc8NxQnyywCQeP+/n5JnsCoLO2V2TJFVgWCXSSnLNxk23Hume08Q+Bt4JDtgmaa5fzDnm3gpQVFSvKWz5XzLx07DUp5LP1aio0DOETBiLiTQCztkxU41D3hP7E1OHYZ2BqwsGA712UmKNRLZMvxQiA79mW26aqgQId2JjdpKIK9mYmLGYez8lnC+cWQInibRapdsIL/BtM8z5Z2rXocCojRrADeN8lH0nv0eeZnU5LfZOZiPzK44P2BCQKfMfZMsZYMHHrMOX75TOlVAQOABjgs5yhlmZSJY0/dBg6VTPpLnU3VwMrnnN9rN+ivrXBVN+tJwKHnl8cY870AgEzettv1v+jzfFYTDEoncAMKHCM2FKRhDfWcKnCoOKXqeSoZs5ZstuLutCtzjZDViETdSXcy8wqDd7sIo+SxMiG81xqs5rnXmNy0YG+7fmvCp3jDQKDHrcRE4sNtAbvtfvWkOerxBcgHLKUA9UW6IIuyTKp13pX5pFWdrpvVXRnj4/ElkINEH10oSVMHcPj+4lrMN3CFlXazykei0Gvvtwbx54Hr3bNyF9zeXb+8SgJFvdgQdE+ACNIUj+5FnN6L7uxMwCiLj52YjIc0R/nlV16Kg/0Rf0EMqk70B1W/c/cs8XMzeO/Y0IC2AUVfI/amFmT8oj2igri6e+6dTwAOOwAOU7aCwCFcexcCDo8eP6ATK2PcBDVVRAZwaMORdYIeQeYYNA4HXQEZAIfIZEoZCIBn+5MDtTwmQIifocBDhiUcj7HLNHMc9w0wk4xD1tGTiECWa9XIFZCfsQXZuHOywVhsa8GhBNHVtgrTKxmaIZ5FR8Gzzz6bjLnazl1BdXSleD1r7dCkhIZdko4RcFj3Jdwr3huv0RxnFY5/x8+s9eocy0zrTrKq2QbOkAcAIMaajd/syBqBHAC2GJ2fs1OqKexyHAFY8hyqpjCOI3z2SssVhiHbOq9mvap8oQDL6xQ5gvWWy56Q4DeNFinvlCZkKfXBNcpzeSXgEKw8OhyjGMgAJfO1HPsE6RCr4PkTmEyQGGOivScLjwT4pH2Nz/bYiuUtfVoWQPE7CRz6PPTzpQlib0itea5ft+Rmvob3dewjfyeRUzpgQTda1NJCBqA8LBITer5ysiZzj6xMdfPA9VpazpBuWsd4fBgr5gaIa5WfTgZqe0a8gueCOSWQVsAhCTc2iWzOOOcC3DNSc5fxL+YjiwUy8WJeQyZqFmczJ0F+LXZuNcTxeNH4cxNxCODwpW/F/xvg8ItaipvwqJxTji14Vj0BPEQs90VfNY7YPme/zOu/6DXqtNoGMZ8Ch1/4CJ7+4B/CCLSgoYOey8Umbj+exjvvfhIPjk7ifHoU8/WMDLfRYEKmVoBVtZHOVptcEowpulg6a8mQYwsaDppRLBeb+OC9G/H22+/Exx9/Qo2Qbg+twdrUlAil4UmCN0VsuVnANklpK+hIqMAy42GXLXdiDFgnQ7USAIfYmGdzMI5U3QGzboyDLhN+J3KqmHfYdkqKP5I3tzQxKYE2hVpX1I6jZBWOxAg0cAh0qUvXiSUOLAaH6cSIVgMc/AkQAlS08xeAQ1SwABACqMHP0BYy6g2lHQIWEoKToVpEABoW4BBj2e+xxQauyWi/Hg36ATHpXgKHZPekKC9ZexA1ns/T3GUVh4cHMZ4M6Zo8RiUa2pTrRRxMAE5C31BuyOyWE2YUyxjQjRZsQjwqAIezdcQzB5MYby5jsYHcbidGfTMOkcinqYk8jgvgC+CQLQZZFUS6jQOdZgHdThyAR58C69Q+TPCRbAAGBQZyewrmyHZS8qgDl+kkHxxCAIpaJ7UM8MNsvo7790/i3fduxBtvvBOffXI/Tk6P4nIOp2QkFmg7BTikZAkhBs4Y1pDJ4knxZbciN5ppZulurZ3SNqWdx91OBvUccCuIrsLeeABnZ2dxdPQ4To+PaXgCAXQCSZ6YcjeoCRmfW+qFkuVjfZkn7XrbuiJwJwbLMQYjgofUGizSAYV8WFr2iJaYkZh/KpkH97gTs7PjWF+eRhd7DGNzzCoBmIjYaX/BOYD8cUC2YYz3ZI6SSabUPjuxXq6jP96Lznoev/TcQfyL7387/vW/+B9jBAArQTV1JdWQxKnoboLZAjElwcNekq6hbN/fYfMpKdWeVz6DibLa6PW8OTGY/FycncXtTz8jeHjv3r1a+eY8VNsN9g+s77a908AMq9LYZ5w87QCHBkXK3CEoi4SjnWPJFs2EDoGZQR68ivt33o8+SCNm4IFOrbmmWgAGr2HLDFpoyOBLd8BkzFW9WJmAyKhAZ4rv1Umt34t6jkiAkmVCwyEkpwAOkUSgtUh9ZwnSKIHEPZm5gvYqPH2893w5LdqRNEXKxAztVooX7RBa2xB5725LbMBDs3Q8J3aDYib7XQG8qoc3zNqGNeNzrTJtEiDCmcjWPmkhrTfJiizyHRXEkaGUTW7FRsBzMyDrOcxiRRc6u8uqi7hlcKTnrDNQn+sz3+eun7nv10mIErGqk+eEhPMp3aI9j/ieqgwU9ifWPhk/2ULvZ9OCM/h9fx+FPe2b9RoN5HK8WuAQjMO5WpUxVzzP/OzKfG8Yh9vvm6zcbKf2YOs16VSd5xB+xvfP88jvzf0mk8G2Vdk/t5Zde0Z4T2rXxdb75UOoe09dp0/a2VsgsY5dShVkm57Xop+nXpfAYSaxum+BLUWaIrUPNXcEzAo4VD+JuurFOHxvcbWao2SM5/1Cm42AQ1/j7r1sgaAN4v0k0JDMHexZWDeQtUHMBQbRch7z+7cjzh9Gb3GejBoYmzTA4cvfiP0d4BA1tF3A0HPdQGELzhHQSu3NFjjE2JHB1bAT2znn4pOB43YMWuBQzzQZ/pROSaZUKIbFuTO7PI/jo4csqLXP1UAF2XBpPsVW5C5itiGBQ5SLCRzCPAIAOgBWsugGMWGXykhu1emuy9ek+ZQdbT3vDKgiHsfsoQEFdXbV+o3rYYt3Smg4hkF3ksxTBtyf8D7aC1RU8hnSAofn5+fx/PPPU+O37huN0zmICtm2rJqYgEOQCThXm/MAn4czC5+ProUWOISMC+53Fzgs+yX2713gsAcNZuUOlIHq9ymvAtYh3ovMxIaNpwJmGhlR27K2suPe5I49JGAFYBZsUeiskyXGLhoZyYF0wPtMSQEyFnPPbSVQvO4Yb6DVFfePwm+aMdLoQ6U6FeChm5iuymB4irahvaF0tWSxBuMCgBHAqYBD6XXL8LJL6SPGsRm74P0xT8apqcluJ4KOkEvpi1DB+FLjovNJRj4A+2gwwr05C0kADgmqSoOVc5Xji71BxiWFNc29SMAh3ZEzz9Q+AzAwzVlgIJKxKaRa0Gmi3LgTw+G+FIUJYGpTG/WhoS/GOOOSOYBxGCl2SfTgOZoajqU4RhmfBMgQv0P+ivIlMvmEbAtN4ei87RZ2eQKoqwehE1rIZcbjc4QMVLxfCDg8gKvyS78Wf/kXvx/PHEJirGUcfjlzlN39+ssAiU8CDTXeP50pqOexXWTaOiP0RtsdFDYg+9xB+RQ4fFLs8PR7/0BHoEXnMQTYnBAQ3H4wjbc+ehz3Hn4aZ9PTrACjt00AEVhioGBHtnA6kTCLq12wrhp04fzbGwfcaT947/14+62347PPbsd8Po1uD1pYSPhgPgAWkdpzGdDBWZdaENBg2q5AOEDaYm9IWi3bIASGSNfQya1ejdQR90oDFACJcBoGUw9BC/U4EiDIvQeHGgIlaq6kZgx+D4fWeOQqpA4GgVu5wbEah2vXIUavsdy4pR8EunqH7Ba2YeJQQ+BAVhYOoUH0kNxAJBrVvPU6xt2hWgAAHCK4GA5iAoOT0Sj2yDiExgYOzx41Fq9dOYjl7DJGAP8m49JujQDn/BxAIQR15damthQczBHXrh7yvYddaPzAIa7Hdtf98YAmKYNs9SVwyI14HcvOkA7MAAbxfMBcna4irh2OYrKexmylKhzYhtBBxHtTVQ3BbUr0+1BB0CQtMbVfsNqbuAUC2QlFuZWEcMzTftKJCnWFGCGqNYWMw9SAEePSZijrmPAmUPUNtrTee/Ao3r/xcfzk3Zvx8ad34+HDx7G4eByrxWUs+b5wKVTrlbFsxq5F9yirqnnMteA2Lqk1tHAQ3c5jxifWOmsSYb8WVUIweBG0npycsJpOh+T5VOPFQKuyB1mRVleG1gYdOWs7LIFDBhA7h21Cs17TCspb4HBE4JAanGaKpD6VYqkEhPLm3KbkoBzs5dn5cWwuT6OzmlIDzgACX0PXxmxrI4rQj85wEuvRBL0i9TMzaN10B0yUep11XBlF/ONvvhg/+N534nf+yT+hblA/3ZvFKpLUgQMK74dO1naPBQMkDLboSCuAqwXVDAb4fRkbJouS+kc0g0JgCs0oBG6rODk6jlsffRj/99/8DZ8nW+RTBxMtXAI41D5WQW8lmNq7avsSnLGh1Yq1X3UN9Ux1nWk8k/qTZhxqvqWmH6vU+q9NIgzQZMZfxs2tUgYz/XsGkMicYnuyAB21YquVTAmcgEPKDmQLI0HAhvGN9ypOj/l7ukbdL1kVyOCT4ck5xGer+3oycAiNrjmZiq0GEq6RpgFZAOD8aNpcOVYJzKmlyQUKJGNV846/l/MeSR/HhR2cCRw2rb9OGHSWas0Y9DIbCKACgcM07IGfNT8jmTBOmLkV8/ySWyKePq+rYXIqqUggGzpSSDgK7+QJITuS6kxe27mipL0WabRmxARqgcMWWAEwgJZIJ6n8jQL2CFTRcaKV32pb+rVbgJDnAyUFKsBrQIHunKn9ymeVcwnrCuwZfCExxzjjbGrXNMstO9p1el/HFe29bxsR2A0Tr8dnKfmt3QgEl5Lt4f3E+1I7H8pzyiQR904wnjIIaQggFH4LNOXvkSilBNzzo93fWuCwfl/vo3ZP7ZP4MhjmR+WxNMOzBQ45L5l8JkANNzQMAAAgAElEQVTI4omSV7BtBJQKODxdDz4PHCbDtTznBjjcni+acTUprKzYbdCwuHLo9YhzsAGzCAHgcBODxTJmdz6JmD6O3vJc5yRisQY4fMXAIVlOCYakxqE/r5wTTct6Cwa2BYYt4DB1qA2mtc8Lfzdw6KKOn105E9D62EpcsD10IeCQTDZoV6ttcj4DcPgoFpfTMi+81/t5owOHv4cCI9pJ+8MYDwQKYj6jswSMOQKHdNkVww7yNlCnxu/is9h9kXIW7bnrOYW9ezhAR5GAOHYaJRAI1hvnIc8H8r4yTwFTXGwsnxOYTzJX0X7C+0ABd7PiuYri6gsvvMBCb91nc80SqGpAxCzw4V6pU476ss+SxvQKeQPeG2QDEQ2AccvMogUONUv1xf0cwBvAWZimIeJnyzGAKzBs0W475B6Jc9DrnWz6LOBJEkEL3OcyC2R5bYgzsG/yGaBNHB0ISerwHBGjTS21OqtUXPfYuWBQQVnFH45hGMenLh5iYsQBKtKhJVeFfBeIAfap0yTN33JfsGABWXXZyUX5JbIptWdRIznZhNTpzGIUNDUxRmqXBjg2F6MQZprWlMc4uf2Y1wc2oN5/SwqDhp3a48zOjw3mD4DDZBxSm3VDuRsUNQQcinzAvTNjDhl29gvbW/knzmrsU/icEWNRgpXdjCNDjFU/Q0sI4BkMkHexy0F7vYFDkCWcK/GspXwFznHE9Z3Ue1bOJOAe4XMyujmZEzhszHV07qjgB+AQ5yaBw2/8avwlNA4PNX6SiPr/TuPQ9/FFYGG7fr7M3/lsG8fkej7keVECs5rv7L6mfs5T4PDLjPnT1/wCj4B9FJnbp8YoNaA6q7icd+Pu/Yv44NaDuHXvfswWJzRCoV4EmSDkfDHJGyJpB9XarXuK3rJlQtUMHxodMhN7Mbtcxocf3op33n477t27E7P5JQFDaJ8AWFSVNJ2CEzjUHwlKNCLAWwFvBvYKQ8X+AtSoCpKE++XkqdYsBNLQJJRJhYwycADBjIMbV7YkMrBNphY26cvptGzarK7RMKETk+FA7WCp3SOHZbESGcSQ+aExcVuCq1hsfSZTrcMqIwG8rLyiBRQOXcPJXvTHk5gvAKKAIt+NvckeQUAkaPhvMhmSVbWfzEO5s8pQYW8yZuIOfcPRWGLwdNOKiAdHZ6TQ42cti0n6iPsxHsCREgECgIhedNerGKN1Gf9Gu2mCp0ywcH+dbpzPVjHuyan6YrGJ6boTz+73Y7hZFOBw3N8QPITGIRPbZGxihmVhN/qcDwlyJRvF4wiKP4BDMkmyXdmMRCdh5VBN4AbAK3JStZRD5BlTGIc19BSHcXGxibv3H8StW5/EBzc+jI9ufhz37j7kc0erSHcDUA6aPq570+ogD1CBnwTXaR6iuaH5k4dVw2giqJMHvy6v0fTgtPFhVdlgDLRRjZzN1VJ+dhbTi4u4uDwTKEEmkhd1Atd8L7NBkoiVDBCyXdiOaQfGtkqnuZscpqKvwm8wSxDzb4O2Fep+2jRIn6dA1KiZD2sBiXpTQYfgny7OwTg8i+4SwqkKcBTMtuYo9DvV5w4msSFwCKZjvjfHErWMEdBhzul+dxXX9gbxP7z8Uvyz7/1+/OY/+scxXk/ZGk8wAqA8gT9duzXORNKsbVF+fgZIbHig1kK1NQrsSeZJw8gjEEFgRwG1W4zx7K2xuZjN4vzkJF577Uc0SzlDi3m6FFKInoBjyhakfqADTFwbgkE9lBTeyiDdCaATWu/HrF5zS9UcMxBANgBBNhUPnAiJvYDPKNB2w/sGPiCAUTqnVU8Q31ObEhJXsQYsUi+3bBlgsLUmdVfB4NX+l0kfNTuVkKhVGUUWGeIADAOjAi7SeH+0CAGI1VFkGQvNJZszMAFPNoICers9ixmnfWwj44tcnx63EtwaFGFym/XvzOI41sTy2vUg8MlsFoH6WgE2WDHIpYS2rkkDSHzO6i9PgJ8zVuCr2bxEN/OKqF2J4gbOHj2T/FglOQCsrGuFfRF7U2qsVV3TLK7k+7sVireYhReTpKsxhBxKkfArEctraosf3W6MhtAtToZg7keeh2TXJNMc74G5wEJLMSZKtoQOaDnfcm+HfnJtG2VymOc0d6WG4eKzjokU5C/YTibwtACVfoYNICdwTVk7xzdZlWWTL3tXbR3Et8geTIAL+0Vh8TUGTC5mFSf25r0d7zi5kR5aBfbJHN1pp/Zcwlz0HqchEzigdeI13ZxTOasR05S9vNxgnggkPClx9RgYOKzvZNSwFvy0B2RBlzM4GYfLq7Fcga000FnCN6kgoDVyt8HAOup1Z9phmhSUM98vT5cungdAmOGAzMNOLKM/n8X845vRXVxErFOKhxBYJ0bDfnz/u9+Ol3/pazEZ23k009zC3s75uDMnuFejGOSiQk8gE9YzgTnsQ3neQPtWwKEKEC62CDgEEATAuDJqDbwQkAM7zyBA6sihQIV5T/3tlNtBLDybXsTx8aNYTeelKOI2YQEDqfWGNUOGldY0mFGYT9QtZKtyXj8JYTpLIWcENppAK/9ca8XGc5Lh0P5nFhseOhmGWI9pTmWNZ+xzmqoCQfHZ0uvWucRx5PsLFCpMY8ZgGwKd+O/q1avJRDMTWu663rfJ+sqYSKA7ZHXEyuNe2uwFOrM67NKpOpJyt2YRAvtcOhvLdVd7AluEwdBk91Jy8WhyIrCN9iFoUaWrskCjltVfojIXghuJA+63eX7SkIlnpIBDMd7EJuNZzVgCGuxpdpTrHj+Tzrf2b3V7iJlO45XUIcb4UAsRbMks9rhAAcYhgUMXADmuKlwK+EqpKRa39DrtI3lTxawN7FaBboid9JzAplux64qdVzSKgzM4ZLEg36RckilusudIQKApZi2yav9T4RKsPrsPY0676M1KH2WmNEcoY2OmIuWuMiB2XcIxfsqh6NxJ/fBk7lOCisxExThcFwkc2hldhSzpkwKc5j5QjFrA4JRePoHcBLxZoOUZKMahYwGPgxiRyfgESMnCpYt2er74ouFngvT4Y9zZj1/76i/H//mX342rh8NCdsEM0v6TG+D2Ifh3+i8Bh08GBQ1Obp1T/82r/fwrn7Yq/50+3qcf/t97BFh3BLix6ZL6zOyhu47L5SruHi3j3RuP4pPbd2O2Oi6HX9t24QCW2iKovDgey0XKAwGBMas+cL0aRKy6cXp6ETc+uBlvv/1uPLj/IJarWXR66+j2JV7fiXFJZAUaOBnPv9MkRAyzLdCwOciVvAqA6ZKtoI0Vrp/S1VnT3RPtjJdoHwbzAe7DfYBjAC8zmcv9xkCfggUw0aZ5gKzkMgwgDcFBT23PYAO63UBVdQFHlBFLgMxtAQwCNyASjsVCxGGPxJhZJ1q5ENAOoz8ax/7h1Rjv7cf5xUzBfjfi4PAg9vb2BAYOBmQZwqF4H+3KYBxCT6afwd5IAtJMwNRXQ80LXOujy2mMh2jRRrUYgSeS5iVbnq/sjWIyRBUYv4dnKTMTtCijWC/gTWOW3AbOp5N5J/Z6q+hvVnG+iLhY9+KFvYh+rGO6hhNbxITAId5D4wQsjxW0dAQdFKdhAxEGkMXcRMA1RquyAwm0ca/ByFSgI+k2Mc/wXJESLjfdWCyRJAKqVZdSrwvNn0UcHV/Gp589jvffe5/gzd17d+hCLO0UmT+0QaMqjAV7z4pjrmYEnunCq5auql3lwErtlE5yrMdhRm1qY+XbKU9d8zovzi+oXXh2esYWf7aAehxoDOHETkmdWS6CTxrsh+u2HqwZZeiSynVlm2ImydZNYxAMfcPhfgTdjRU4OAmVoLT0SttPKJM3AxS8Hmni4gSMw/PowdEQiQGADiYBsAxxXZNQbwTc6gBYjidydU7wi4yisv4TRsPvdzdxZW8Yv/WtX4s/+5MfxK88u09TH2rhJJtGIEfbqo2Epu7MTlZ354BfIRDFou4KxNoq/eeqnQZ6yuBQIT7ufHY7Xn/tb+LmzY9ienmpFhkaJaGy7eS/uvw5STQI4X3R861lCrXXqqTKTIUGOCyBo8xZdA8IXKtOUQUcjFfVAE1E0+ouyv3YmlOUjUg32sUiq+II+GVOIlAQzD9tlrynbNvRfZqlC1oJ9kmA6EuJ+6e7LdudUkdOcg814DMLyM/KSStZUQTVBJJoWUjrqDzDHQDcjCEzAfE73nPas8lj3u4bknaoa9Sf4XGtwGEtGLRJWTu3BByKna71CzAw3z/BBa4lMoyrwQc/C87honzxQa6SCcLTswGV2vsBA6m9F42lNxUl9DIHgPlVAt1rs/EboKqrZNyMSI6f99dO6ksymVKCK7F7TFiPicBl3gfaIdcwG4J7txItJT8CXqzD7M8woFDWK9v8xIIFEE3JiQQqC/jrpNHXiPZPa0Tl99pnqgpCHk2Nvq33SK8JzTWdLe1aUd3ISZyBcJ0R/l0Ahzin/Xtio0pjTUzeVhMXv6ek28ChT666NxloT8fTZIjtmnjpvrN1nWwZJZq+B7+f944uDy+53SseUiGQDDQ89w5clQfx/vJqLJbYD9JVmfeQg0hsoTJcCGLU7bmcY0r280wtiLaDOZ9rybQl6NqNDlyA0fYQ8+hdnsbi5kfRW85ZSCcTDAZ80GobdOMPv/+dePmlr/Lv7l3liYt/575h1md7tmJMYABCYDvjMMQveGY0r2CMkdIhkDJo9Db9vvi9UoTJYdEQ6X7Mki17RYkEFCsBNCOgtgHgvIhLAIdHj6Mzz9bMLHgaNDdwSEZ31u3RooizoN3/zEwnXpV7PZnhKJQlWNrucYj9WHRPIErAKIo5iiHwJ+4IzrYG7rwHWQ1FwOGCTEAV7VQIZ7GtA/MHAWbubkC8oqJCxGQyyQJ5ami6e4gol8YeGngGUXAeYS/D/VC/mqwzlbcB/BDUy3XI+6ScCu5d148CCee/gUM8cwBCiP0H0EtvgEPu2Vpfep4CwMT+2v2qGm5rnqEJyrk4AVAzWZAoNCPuN+BHozJMHXYMqb1W4ruWrxHhgLEYGZAChRGL0IApze1U/ERuIGMYsbVlmDIHYLnCmY0OsjRBSbYc93oW8NCGjlxK98J42pJSqdGM91ssKosfcTDHbb4gSCitesgsyQSEZ4VZmQYiU3qDaw/SKdSmTbMazh/p6mNecz2mTqWILGbgZTSdcREB1IFz1vpsuP+lXrnWrhnrMsjE56ooKpYp1yQKw+jew1jQMMWFLOmTsgsO5/hKv0swFt1hCRyyBR2MSzCACbJqr+A5mK/xnm1yz2alOcG2/SKho8/GmseM4ymy6US/sxe/+sLL8V//4/fi6uGIhRZpi2NXZ5b1udn5d/0N5WefBw7/9qDhk+/kKXD4d/2En37+f9cRQEMoS2fcFnDQoTLUizsPFvGTW7fj1p3bcT49J03cQXabrDhgrkwdRTEiBUorDYfh/uEhNUh6nX6cn00JyPzN37wWZ+cXvN/Fah69PjY4CDZD/0GbsP6roCGDu6IRVxkhW9TmjCJLMKkSC1vYGMOjPSyy6ngxizlaaTOAQIUX4BX/a1qBxAQxqKWq6WK+UMtEtjWofULuYqDPqw1ElTa2KtPMJKvneaAw+EcwSuCwE0O4Gae7Hw9nBKt9uBiPogNNmfFeXLl6NSb7B3F5AeASuGI3Dg8PCRwieIEWIFiPABDZUszf70cf5iW9HnUNcagrTxRTB1U8goRoN0j9QrwXnjkSEvzO4WggxuGgm+ODwG5D4BBuyvg7n03yx5zsnC4iJt119COBw1UvvjIRiHexaoFDfA8KkWhNyTGj6HInhjTPUFLLtjuebtmuTC3JTYz65F+qxWQD4eFNzNiupt5p/M6wA+0dvD9cLTsxpfOdqsqr5SYuzi7j/t0H8c7b1+PDGx/G7TufsgWHbR2xiekMbtlzBikO6FV5RECVAICThoQeVMnFddnZNRk6TmYSdKzBoYAH3a5YryWRXq95PRfn53F+ehanpydkGaJdkeAk16najgU/k3PDv5tdjIFUELC91XBMzYrlnwITKjjkFSWItP39DYFDoMETOsT5h0ocNXZ5QyXJ1sJRC6kTYHAV5yfHEWAcoq0qgUP8PkEWBtzkDX0BcKg1yBwKa6swajKIh6FTN+Krz16L3/z1b8Wf/8Gr8dJXn48B2W5q6xjDbAVBEBMBi/pXcMejtgscluCzaXt2oucx/Fy434BZxAdymACSIsD/5NZH8frrr8Vnn36aLu2dGAwnMlPKKo0BBP6+24sNGOUHGoxj8NgEynX/VnJiYJvV+GJIolKGdGWhsQNmZraAJcgh9kQm4zkxOHca529fH4PjBLGRKCznaFtW4E42YU+ACJIQMs/h00fmiYoY1v5RUgvmRzLyoEcE/SCAPuslRf2ZOLvdtDHZwbMqLb/JgiDbxbp3OcP0/MRy9DMkaNWAWxg3J8ztz3Csel63z78F29S6vg0ctj/3fKlnYTLpmrOpApaZ/CRQpfWbjtq5DkDgLK1KBgR5M8layhYrsq9SjJzg41YhwHuC9ghfL95G91u/Z+CQrXGZ4HiMDYoiOZFumBi7+DCxW3WqI7HmfLQfAfaLRsfR8YEeCtriED+oTdwGU34/7n0J3vm6azxB9JwzUzqcq4D+pQsKAmXVVeHnzc8Ew7YBBH1fXvtimgvT2QbScr2i6JjAIJmwhSWbgEWjUWfQpV1LBHqTceh1W9rYG0f1dh/32q7PbpdR7ThLFjmc/6kNxnnl+CU1hfk+PaJFZX/xfNBaybOIwAjOIgFCBAxpaKT9GsAhW5XnV2O5BnAogEKHf7YhQDOSO7W1zrZgQz4SGXrVM6fsu8n+1jmXD6X8sBud0QgCY1D/i+7pUSw/SeAQcTLXQzdwm4ip/uC7345XXvlajNA6yDkhILY/lqGTz4dEZ3VduW7b+eP9w63HZBdlcYSzMd8LP/f82QYOE0DP+8HrbRxVdDEbnVK7CmsdIE6dx8XlRRw/fhRdFNJzjGyopc/Nbh04gZPRqzZTy0XofiTTQOAYcWky8LhPk3GIts/toivZ92QuqCODH50trRg3ghlgn+UjTt62xjIBTLwvgEMaagFI4RzM/T33HRaQsgsC4DeARHxBK5hrgRIBqpvofGS9XgVLahcn+L9GgRnjgS4SnQ1cc2Tl4YxSayvezAUuXJMlCAAc4lYkK6BzjmxKzJtBumDz+2afchURcKvnMXRBiYpvzQfPDTLTSvttOqFnsYXGMFPp/xpMInBIplvOI+YdMpBKor8A7gTz9KyQy6i1mleYg+ciC5luPndhaJJ5EMHKjI8FUGaRjW7y1sjX/iIdaOVd0rsXeNqaTmL8QZaAY/CA7dgo+opxSMZpIx3T5q3MUQnWJVhbXK4l9WHgXczVKm/EHBBt11usc62ZXh/u6nUv2t1vHTNofxdQiteQ7d5o88q9PtnCBOUU92DOYr2gE47vjdclUN4WhhATKT+d6wzMQiw+vwCH7pLK/QiSRpwTbKnW2jajlIY9iCMowdglcPgrL3wz/q+//H5cvTomY+TnHjjMfdR7cImrmoJKOQZ+hr88BQ5/hkF7+it/j0dA+zJ4PrEOMPEGcXreizfevh03P/s0TqcPYgO2WH+vbHIOwutBpQoQ2uhwKMPRFbqHOoChbzRitWk42IvLy1lcv349/vqv/zqOT0640SK4wQFOhpvp1nlQKhFW9awGTcloSuZTm7iwAtM4jTF4T83Z9Xwmx7dOxHw5j0sALqtN7I8nRWtDQbGYc3QHTq0gV/mWaJuA3tUG7Bbcq9ob+TrrF6LiyUB+I9Yh22clQAs3ZIMpSkQyCCGo2GEbMqn3ODiR/GTS3B+Ooj8cxt7efjxz7ZnYPziM2cWlRLUH/bh67RqBQxws+CRUXxGkHOwNedAMIGLdA9i1itFI9Hy7NNbZK9pgMTpJjRQYA+B39ocADuEqBxYGAgkEUaLG9zFeZIRkhJpN4rjXs0U3xj24dAo4vFz14gV0lsYyzldojYgY99YxQpt6BgxgA4rRrxZnfiYjRWl1JV9FY0qQcR17kz4NTKCbKX6pvs92j6wkDtfd6CIhISCF1y2oUXJxuYiPb92PN398I95754M4Pb6ldha49SVooDasygiRfmVtTVQs1wQOKpGrkphVuDaYIDCd99gfoQVV68V6dGpjrYH25fkFzU6gYXhyfBzr2bwAb5xTFNIGA4uOC2IcqXyooDiDI7Z3I3hpQB8xjbaRxAL5FcaRn61Kp25t5PqDNhidjcex6fap1cIGUiF4nGJuIaxJq92RK3sGYeXi9DjWFwAO57x+tgRxXW7IHCaLg+wUaMKMxRIZA7CU+VBJHAFkZ8ZRmJZIetarGHY38ezhYfz5H30vXv2d34qvf+W5GIAxs5QjIluBU9Bage52jd/PsSSHDavJ7KUWNPLrd8EKBzItsIRxQxEF+wye0Qfv/yTeeP0NMhDxnhfnM+pGsXJfAl6lVP5sX5cTVexR1n/Sulfw6r2yZRw6cTTAgj2dYEjKIjCoplxFmv3kgCdGLOfwbC31sLXznr+XwBySFgDxZW5m0YljR4Y6noNAJwOHavtyC6mKOWxzTuBQIv7rGI7gPijDELZaNY6y7RlWmJgWBneCn4m4CgRKhPxfCwyYcWPACK9x4uJkvz2j/HclnJl0ZTL1pNd5jrSgg581Xm/mEoHvlDgQhqv179/TGhQzweBxCaRFPWPXAddWsoVaxqHPiQpkiJ3B922MT3S+ZbGClHFIUCRwmHpiW6A793clkTU5TuCQBlbSjU3zy9zPzB7U2eu1tg0cgvWyzdQzS9HXzGeQ98rrboBDMXH0+y3rEOcPgcUENw16ez24BdOMJK0jyx1owNoiQ/v5AHql+ZnXxXVQAaN2vylzEUWvLAb499hpkcnt7j5khlDL/NI80FzRWnWxNuUKyKT02ZcsvWTgaM4yAOCX4z5hi2IM+37NiAMYyFbMJQzFrE2Mc7kn4HB2hR0DawOHfLMK9KGVTy7HeWY9oQBT9tQWV9Rm7knb6vMIUUc8N4F77SLWj+/H6rNPo7eaknFD8wmm1Z3YGw7ie6/+brzyytdjOARQoTgDer+DkRL7do4X5m/uLS5ceG5hzDDHEGsZ7BO4UUF46yB7zZpxCFDGnRled2YK8gwhtl3jJnw222PZaqo234uLs3j0+FH0ljaj0F5nQoBdlVHUZx0215wBSt2rBrowjVOTjteN6C91cj3v8Ce10bFHpQGiC02c2wmACsDQHtPuN57XLm6j0CfNPKwHsV59Vhng0jrMebzZ0NzF+3fNZyTpIA1AMXYVP+k/A4fUo8s91uCMx9agrM8EtwNDi9xzg8+xJ1Ybz/xsVQYYVEFkrA2YhYBIUY1yQExoSRTKk+peV3MlfZ/ahWAIpkMvQE7qBme7Na83i3zYb+jyy4KOCtF+f5/LQFUpwZT6utYn9j7ZsmkJjoJhuxIjUeeQjGs0B20U533cbcCKZ/XZ/XRHFqDmJYzzbUjdS+k4i9muWAF5F96fBVGyJXMNNK39JRYlNlhzzBakJ9mD1+q9rLYpC79TPkLgsDnH/XePHeOCXAN8JgCaEyS35qP2UjFt6W4sMmEWTMVKBlDKvS2NtJK5Us5PdOwBvAaxBc8OsWxhHCZDFm+K5ydSQycWs6nWShZqDRxi3BYtcAjd0RBw+F//4ntxDcAhWZE/34xDPouSNdYDYbfktMOlcMjzU/98Chz+1CF6+oJfqBFgIW4Z6+4i5uuIo7NevHfjKD746KOYLS9jgwCKAsRaYq6OlgA1wSUuzHU3oIXHltXsGkTMvze5EovFJo6OzuKd69fj7evQNLzHtjQc3NmDIH0wthYAjGtbcZJFZFDAzlFtENiwbXxo8oDB/8BgmM/pkAzw4hitnedn3EYmo3EMG1q/AAIldDhY6eSbgT4Ef9Ey4cQUByECAQQsTg4YACJIQjsEDi+0TqXWH01eUoOKLMPCQhMTERv5cG+vaH+A9bHoQG9xyKQfZi2HBwfx3DPPxpX9w5hN5QANF9VrV6/F/h5AR7EhEJDBGOUA7sWjIdlZC8reLQjs4h7xd9wj3t/JM57jZKhnqARYrbwwPxn2OmxjHoIZSgYgqmYbsQ2ZAG8zUxTYbOJ00Y293jp6aFVeduJy3YvnJxsBhwu0X2zYZqxWZYZTZBtQS4XYG1iCGaw2yT8fP9semkQstRxRJZwt4Oa2VJtJ6p50Nzgc0VauFrqTo1W8e/2zeOuNn8TNm+/G45ObsVieRMwGRWMFwKLWgBzJBCRylmSbVgb32TDFuZDV68Kq26kOIwBAcCBH1yDzEcYzSgZSCyw3mrOzkzg6Ooqz4+OYX15q/lnPyq2fCDgaA4Qs69ZWLQ6ldXVq7qQAXUnj7lfCc09gHBo4TJYY+u4hZg6dQQCHqRuDAEbBkziPwtZ9VFfGKzHLZPMAgAbjcEPG4ZcDDvm5YAlCP8i0ATNKMiAXizeTYwSjq3VM+v14bm8Yf/6nP4jvffu349mDcYzBoO3CvADMCjB1oeGi1o/2axfg4egmENsCTE7ESwKR4YtA2c8zZTj7kwmCW2Hb7XIZH334Ubz1xhtxF7IRsxnNjshgzutyEtUCh2Y8sBDS67PIgWFh60kjgO170Xtor/V16L5kriMcXG1kCOR9zyWhS7cdGFjtAof1uWsUrR/pREvniZJDFVT0OjFuHfzLzOhzwKF1kqihpfFqgUPOvZznu2CJEwt8FtmJZiRp5haWk8+FFjg0cOTkA+9dkrdkPGwlIDvyBry/BH49t1qA1c+lnVdOcn0WGzhs32srafQ95AfwLKTGZC2A5CLNrk6xiQwcEipxxuz3aBhQmatusQ713DLRTmYpzAI4FjQFq6CKWSVI/trktwXm6ly1vIILEW33gc5pktIyGVrO0ywmwQxeVyaHFsL38/Rzw/nsMTVwSIAD2l1kuPakX5wAj+61tpvjfCA7Y6d4KR2/CuL6mXq9lvWLRC2BbyTwbl+roF9ClVoAACAASURBVEZlvooGau3cKofgcSwAb65rxkJFMzMZUc18/28Bh9rHxSgrgFyZD6kjSa0bt9aSQljGwc+Qv0udTTmfrgEckq3fDcAn81UnjpeDuDk/YAygtrc0Fcq2Y8oXZKuy1uh2wW77KKuM+dqpluu6LjqdkwgaUGSdDKPXWcbswe3o3L9Hd+VVl7OKICh2yIPJKL73nd+Nb37za1BKSFMLaXNDp3v3fPDe2a7zlvHMv6eJhgu62mtT15lGHwm6ZFxEFjbaju1K37Rs9/tabwU4pLabno/nN+fyehXzxSzOz0/j8aNH1EUGE8rncdE5pE7fMubzWTYJ6P2ltZsMqLw5FVpSI5Za3ZLGeRJwiOIpH18W3j1nHZew4EN2Wz0btBbMelWsBCYdFZLNXEzjCgFZKCBVh3VfHz4X8TtrrqnzhznCok8WyajXm5i10Cq44KodlsB1PgsDZvgexpzrP4F7xwD43ngo4JBnR7rdgoCA/cRmLB5XsMwgIYTfQ6HQeshiwQnc19SvBS1/lueZmaEEjqC/uFgwfsBzU/tx6r5mgVct1AIFca/oupcpUsbf1MTDM5H2JK6FYF3qx5Lh10c78aIw9/Cz+UJEC9IasqAAIoP3SRXg1VlQzUUUgRbgEHEY5FqaLhhqTqL9OdnqInFozyAnJlvgWfQHmcNFU3dkAJnbGUP/m3svO420D1kv0/E59RKzd4IMwsF4q1jQ7pPe333uGswFcYVneupQe//UepFmMc/sBD0xtgAOeX4YOMyOPH8Gugh5PrGLTGfR51qV9esJ4HZjjS6/RCmpwchirOYGyDbs2mDO14t+7MUrz78Uf/Uffj+eu7bHdmp2fWSr8pfROPyyAN2TI2TP7i//55M+70nv/WWva/eTnwKHX/5ZPH3lL8IIkHgC99tNPDibxvX378b7H92LxRoBguj7ajdOwfvUfcCmaDq3g9H1Sgc6Wll90IyGExy1cXo6jTffeifeefd6PHr8kAwOBCzjyZiVHlGq5RrM6mkRP3YL3C4tHwE8WlwMTujPNrFj8AJmyrBPJzkEqRcA26BZk+wGJjSsrqUhBN9PARZNUqgzKAF6AIFztiKo0o2Nne6mDOjEPsOGPQDjkALGikVXbMHpETQUoCSHZLQn022LrQHQcYkY7e0Xo4YOnMUAHMIpuT+QzuDhYTz3zDNx5QDOyBKkRqJ+5fBKTMC8wpUh+OuDOTjk74DJOZuv4vwSLVwRe/uT6KUbDtr50JqJA1hU+IjxCIekc2aBn0O4TNP5uMs/CQ6npiHZhtXM042iPJgwf84WPWkcdtZxvujE5aYXL6BQFYs4WWDsNjHpbWLE91T7KiqermDz6KY2oYxs1B6nCpIKbzrgqI+YiU3RSaSYt1rBGHx20Hq9iZNHy/js40fx/k/eF2D46LOYTs9iCV2Q5Yoal3DNlimFdDoBneDf1HVh4lMr4bqe+mXgUN/f1rxjIIRAI9uQVcZW9ZeVQCQDiyUZsSenp3Fxdkq38dViFnTJdft+Vs+T6qCqH8B3JxulxqZEyYGM3aMzh1MykXPeOmeuzrGWWsq7TaWODLRce2B/EDjcixiOWZ1lcE/6Un1VCfZTJMkAa2EJBjQzOwIOL07Zqsy2ZCaaCgUr4xBrCszGoQDLAhymVisLBqrKMkEii1d3ykQAc7rXi9FmGa9846vxg++/Gt//vd+KZ/fH1OIUCwbPRMFjS2hpg/PdBLEFftrjoQBnBVB2llVnjfcuswCQqKH9Cu23l+eX8dknn8SPfvijOH78mEEhCxH5Ng4azX52gCrGWWMo0bTYFuaRkx8CDNK4wVcN6tMp3EA+W4ir6DzHIBmhvE+YZCUjteb1df92cshZl+wXfV4659rh3GA79HdFX1IAncCMGDjUalBrGNYmQXUxJLG3YX8ku5FkJTOl6jw2cONkmizZrfb8tl2/gsct+EVGQ4JhBhFbxmELLPq9yzxRflZYtBy3MjUSYKM+b2X5GHDw+5rdISmOqntXAETrRIk3lXtmityXVkjdJ/dYJGhm4TGTafaATOBrYlqLAU8Clbgfo/BjJ19pRuyAh2sVEJs51wKHAopTc9hgmeU8mqSZQ5nJEO4drVqtOQrXfTKlzJ5rgTveaupvMcGEhlSjQ+W2TMwzuy7zGE2XWYKW1jzLDUMJvlr2Rf5O0LMBFbxmBS6hGwIsvHTTbtmQjamKVB60Jrbe07A/A7eGMVWAjFIXyPWg69Peo/2ROzuVHcQA0tibiVi1ffnqBBgEAOu9ZKAg3bc6913TUVCgKAvSAAJfABrO1l3GB4gJ7iz3Yw1NGZtscfC82+WBQJHdPHh3Mr6yX3OufV4RrvSO50RGsyCdxcFORvG7s4zpgzvRO3ocPRRaehErtFlSzWcdB5NJ/P63/2n88stfi14PrBxIniiu63QUKzsebc8BzVFdrME1AXikHqWBSC3sGFhzvO3f81rh/mlNzOaD2LYLJlGyV9tC1ZOAw7MzAIcPY71Ad5EAcp9H9UxBvClQTO8vgzzHznnHxRBLMbyMPQwccl0x8Mi56XWQ8wwASjnUkt2Hz3OPieejBleAMfWe0QJNoFoMZLHSZNxBICs1DYtxD80g0CWlggVea3ayYjyZPhJ4UVtIPk8V2nFOooWT+zXZ7zCIRO5StSu5x+eaV/spmINDrjvpL8oEhMUwtjfL7A75EJ4BgLbZDFqUAA4n0nvMtcVxagqPelYmWPhybdaWOniIX5NxSBZaGp60+xLXbbIJ8X3kR86jCFz7mWY7M65nxO4wafNhLNCi3gKH2HPBfpuT/VpBTgOHGv9kZNP4owLczi3lPqycQMaJyk3ZHZKMbPycz5vsdbzOrG3NTJ7J6TTcnjV6sCqaOubxzwnWZleT3JGlqW6ygjol8lxBR1e2yG+x2xodfpkH6boM/KPYQNiUGpYtwC62qdc8ZiCduYdiWIqR7LbihpUODX9KbXgfEcjPMSgahyrosyMK90SpI8lwwHSl4tKAIbWvc813+jHo7Mcrz34j/st/eDWef/Ygumixl6ASu87+PgCHXwRIPgUOd0+rp/9+OgJPGgHoRq0ijs+XcfPOo7h+40Y8ODqJwXgkJhKrwdvV7JZpUSrldIpzRVvC9WhdxoY/na3irTevxwc3PorHR49jAbdUgAB2E2Tgqg2QlWQm+5WZpMvOKsiObpRhCVassgJj2rwcuQQUQDz37OQ4ptCnA4MPzsfJ0hpB5yK1OgiSpksigCgAZtwMUa2i116ywXKDh3YgW4szGcLBkL/BqiWbxZLBARCCbaI8aaRrSNdkHMIAZOFYtbfPtoQRWrfR4g0Hv/GIh+Pe3jiuHB7EM1evxpX9AzJrcDj0Bh22MKMSxSpUupspABGIezkFaLpgy/GVg/3ow+W414nJZEwmJm6A7MVuJ8YjuMalS2RqDVJ4uruJcR+tympNplNt29ZdDD2FjlDfqrOJsyWAQ2gcrpNx2M1W5VUczfWcYY4ypvOtHNYEBhZrD+nPIbjMwIOJemkTNimhzlOMJ94DuYBamfH3TTw8gunJg/jk1q34+MMP4sHdT+Li7IigMpNMMB1xeHYXJUCRkQ7yMAGU1DNiwJtObe11NIk1gSoGdKqa+4sJFdm1Ep7Hy5BE4frms0VcXFzE2dl5XFycs8IPZihF6ZmMZdCUwAzDx6aDmAFPsm4InLUZVIWZJLjV5GGFXcXvNShoSRgdp+YvFZdTwnkRcC8e7ws4hOsgH2u2LxWEMpkjec9ignoFi4EH9ipblc8BHCJo3sS6uKeCtWpx/UbjcGRXZa3Fkl8CA0vtR7x7ElV0I+s12yehdwjA+lsvvxR/AvDw278d456MctCSZKF67ykFAMyHadDMYMg26JRsinwGToDaSrRMKpwD1aAaiZKAQ+hnrahhCU3LWx9+FK//6EdxcnyigDYr5070XMwprAqOl6rOLfuNsXKCRC37EICgceIWODSooN+zxEK6JjOJUQDNRM7tT4o3SwLaHj8eJ7MAOG9T41B4SAXAULPitSRwiNfaiZbAIUW9O9wPxcaV9tl4NIp5tkELvKmMrwKqJfBiAFNAUWWS6FoEQOu5VRDe99ACh35fCq43jtctYNj+vQWk23nBVZjMFCUItfjwRODQ+wLBtzp2Sl69LwoU8pefU50regY805OZJ5JXNVNpx406XTmPfEa7AOHzkKBNAxyait2OAcaJpgFunc/2ayZHyRbkNXnOpmt5NUfJdUPEXXspgUNIOeSXx4wmZkyGKxvDwAjPlBY4pGEFzMM0Lm1bpoFN4ZjbzDqBQJkMJ2jL1zXAoYENz/MaRzVgT3EC1zNj+10meCpmbKc/2rrblNVGXAKR/ExM4KOOXm4+XnNlbvDFism4pyTrmtfNtt38HMtQcC+qjEOBdVW3rMoflBUkRj+UCtcbgoaQNEF3wtmyG8frccSmdW6X/ra+DBwaKS4IZt1imnOPJ4yXbjJgef41gHgPUgQEZYKJcCcWsTx6EN3zMxWOoaUKYAh7yHIZ+5NJ/N5v/0b8ystfj8EAyT4MBNIETdugjPl2n5EBKK5JAf2YV3wWCRy2bGCWSRNcc/LfslX52rxr6cxpn9JcxVyCDIS1pzPWyGINu4fW2DPnZBw+evggVvMWONS8EVgn/dm2BdVnDe7BbFqW9xq3cv5uAoc0mmiAQz7JAqBrz9naA2kSoaKvz1mbmOXGw7lAIJRmGGLWt4Uavj6ZnHwWjTYdVo/lOwQcaj1hjUFiSE60qdfumddJyY8NjEEAgooVxs6dbCG1PEYpDuH6k9GIz8P4FLZpP52U8xmphVxtywIOZ1yHYDmWc4brZvur1nYrWO/nXlh4NJrSGel1zZpVww5lkS2BQ+ouWncQusPW2HQRiM9FZh1kqWecgdfBld5sVTwPgIbILwwcak65tVzFJMS/LKCnieV2LGWrcjHxsF4M/KrwoX3dwCEBuAToklRYQHlqQDKGgPGS99EEufO6kutYdJ/1XrpeAYnS8uS88RphHqk14nOxXf+8Jjplaz26YEDgMLtCBBxCBgM6zZLK4FacmpjOXVlApTYldD3F+nXBmTq5ZBxKm5C61Oxkqm7cu+YoAKyRj9RzOws97JwDdJgxZHdA4PCbz3w9/ur/eDVefOFKdCEx9rcEDnem7//v/2wBwS8CDXl8/oxX8pRx+DMO3NNf+/s5AvP1Jo5O5vHpnZO4+dm9uHd8N3UAIeirhhC0HFo0n8FGcX2ria6qJ2CsAUDEpiM23cV0Hjc+vBnvvPOTOD07j80G7UNanqgEauPF4a7D1Q5iNmes7XyVtu7quP9kTFgq/Zkgu70Y7RWzS2rDgU02BAOPLcui4JORRMFbsWqwqYNRxsofjEJgBoIgHeARRJfRUkw2UzL0stpixhnbm3jYGmgScEhWDJ3IklnGPxEsoT+3z95uAIeTvf2YTPbj4OAwxpMJDxowB3Gvk71xHOzvk22IijeDIACVo26MxxNpljBnETCF+xATSO3GMGrZm4C1eEBtQrDq9iejGA1QSQeLQuCZgES1skkHA+0AYF6u+Fq0cuL3gedQ5zB1uliZzcBe+WYFDvfRqgyNQ7cqj9HivIrHMwFqBA4J2KiqiOp92cQzYWeylEE5kzy2CojRp964bE1Plh/HnULZm7j/8CTu3LkfNz66EzdvfRwP7n0cJ0d3orOcyVEc7bbZkwJWIirOYIayncpAIYHDDBqSzk/mRAajRXc9R0FkDCVPDHAT/GbQRtZWBrLrDQN3GK9cXOi/6eVUWkewikl2aBH6x/clqFQ2nS13sHS+E1CWCuIlgdGx6fcy2EMAU7bqBWskEDOd1mA+GSkKvrEakj2DgMOMQ/yZiYIByIT8mWA7oPKfYmYq4cc1QHtwdnwUm/PT6CRwKKZuVj0zEVfgk67Ko710VVY7Dt8b79nvCDhMIIvVcrcQYt0gCUDQu1rGwbgfv/Grr8Sf/fEfxu/81q+zbZ6qow37rL32drd3gtCCIU96LQELgtC1tZFJYIIzZngogEkn6QRMqMu0XMXl2Vm88drr8cH778fZ+WUyFxSEGhxsGReKBLeZaL42gxUt84WtRDmtHPTSPKhUzQUc8lqpMybdT2sU4nWqUCezJoGF3QSa95jAGBItux6DxWEGlO/JwCHbGxOsaoFDCKcTOEyjFQXu0HIdsY2vguK6LgOiTqzwvQoc6hwzS6kAh+UZ5dNp2m19JrotCK9gYN8wDfwZvu/tudJqy1WgtW2pA/PIz+tJwCHfN51DBWRlq1Fr0tBOWt6YvsH22tQOVVFD4C+BZvwvf14TYZ37xQE015ylDfwxelZpY5TMCTKQm/ZYzh/oVBE4THOVbIEzcKgzNam6dMJMBk1ev+ZWxiLQ3Uo9Spnu5D2mq7IBUT9jJ3AFbNgBDvv9vC6K2Ve33C1wp3FQ15kplrSfOeeZFMkKkORn+3ngsFtZYjbAqTOYbrx+tgJCvFs0RK3CjkrJgB1Wotc/51HKVLRApOam9lC60hYwxq3Kbbuyxl58cAG9BkXpfZwGS57vdU9REovfmC0lZ3I878XpchDTTT8WPI+TcZiFiQCTj0iHgAap9Sdo2JyF7TTXXpLML4NGCJIMGiawjjMAz4dTljI5q1hfnER3BgO8TqxYSZKj8mCziYPxKH7zW6/Ey9/4SgwH2bbKga3t8zSoyWfUnhH8XhrNcP4lcOh9pGhPJ6u/BQ5bMKXsO3nDKkJW4FDgk/ZTfWkcrNFJwI+ttbO4OD9jqzLa+w0IMi7PVnidoWncw6Kx2IZmd2GNmv3Ka8wWSZ5JKGijo8aFnaZdXsBV6jCXAiEHsoBtkplIUkKaXYi1qvXEc4TjWc0wfLZwz0xAlrHY9uRQC2fq1PFeaca0ivkKbr2QVlCcWwsmMgfDlDR7C2+J8witv9xPaU6S+QynBF1W+B54TQEOwTqjrnslRRCYTb09gHzz2Sw2a7RHVzkh3usuVl7WfN33te8kC5MdM5LjIDjJlnoBo3QyJmsu42i2KkujetAFwWId3b6AwwwEZOgIpp//l+ucc6ffJ2uaoHi2miO3gKlfyfcyLhbQp/iYQBy1ihRfOs8UQbXGHC7a4PeKjjFaiTHXyJbNFmx2rgFY03mGOAOGc4w3Crkiu2O0KZauN8X0mufFtIfzDfF0Nf3UuhZwCVkbtMzT/Mssbh+ySXgRKcLP24xWEUpc2CVwCFCa+7P2OseMgxE6yAbK7XAWgBxCpiI507nMBV6Ccc+YpDHCocxSzh0e+XldeD21O9sVQkMkua4XULg7jGF3P37p2tfir/79d+JrL16LHkg4P+fAYe5+Tdl0ZyOoO+STf/BTvvsUOPyZhu3pL/19HYFH56u4+emDuPnJXTINqe6B1gu2y2RFgwGG7tCVi+1qkCj/bCdlS8yAmoYnp5dx+879+NHrP47z6WXCJqhsSBhXIuLSIKFzJWnyqI4IAHMizRi8KRMYMGy/11Y5XZkjLX96GefnJ2z3hL7IwcEB404klNjgoZdDB7BkMwCoo4MVgcNNjOEwTGMObN7Q4UlDDOh2oL0a7QwZxCixVWsknIEzfSabMACksjKH9koe57KFQ2AD4WII/G42dEve3z+Ma9euxf7+PsEwsDHIoBmPyRDcB0sQ2izJVBqOu2Ql0hFL/bisml5gzIGfZDsGBnVvMibjcNCLGA2gudKjALKYTxL4hp4hWU5MguR0iICnu1nGCKYrwGtS01AmMjJkEZhQQtTSvnhOxiFgnlWcLWGOYsbhMh4BOOxE7PVgkKJWVYQsienWZcUcAUGRRpXJScb/YjnhfexAqLwAQOnldB6PH53Eu+/djPd+ciM+++xmnJ6gJWcR3TW0E9UqLVoJEj5U8HEE98mgFatRiVExYkHLQy4IA6SF/fiEA0jPGuOIR28NFunDLGYzVmKPjx/F+fkFHb4Vg+MQlw4lwEM7zaprJvWKDJ4mal1bueXgzXbDFBwViKrEBveitgMFmV5n1KhskszVbBqXjx8mkFRByuIkmJxQaHHaHEUah9JtrGxHmSiodamyc3gfBn4TsBzGOmbHj2N9dgqaMMFMuW0qNQXjULkeZlyfeoqd8X5s0KZPN2eDkMgvNR/JGCELCERfVa4BwoFxCNCYGpqddVzZG8U/+pWX49/+mz+Pl7/+Qgw6S+p5EoSnaPznWT7tvm9QqwVYGLA0bYlq06qJSNlHXXnw/Ek3RwPOTgpXi3mcPD6OH7/2o/jwo1ucMwY/WhDC1yJmqfgJBp4MmBVgroBxChxb4FDXp4TdzJMC0nBkGw3ERPXVRlXlNZ90NjrhcyIj1kKHbHQlFyoAEXSnlISY2gIldM5AgkHAXrYxrdassksjDoZOMOVSa7+TEY9Re355P4EEBdvuuLadEOhGeE0syJi1Uls28Z5Fl6xojiq52wKDc2D92b4XLZV6wPl3CriUelt+fmY0GJQpDIdl85zpulJbgtvPyLylrE8mwAkcFowhgUOCZWBiNeYbHkPveX6+nPfcQ/SdFjh0C7jbZ8vvJEBu4NBnCM7msp7oeFpQQgKHTDZTj1D3hk9Q0olEB2MD4LAACwkc2lXZrBaviwJwkVmldkP8iXa6EocU/KVq2HmuGowmEz0HsQWHfVYX4CxbKdvPb5+vwXzuHwX6qSYju/PKQKX3G72vWmDra7MFLbdmiu9nYVHAQeo583zxeZtFrgIAVrOuPFBKO91qI6aNgUcxDmurHZ+TkD6CLgvEWiiaLdbxeNqNo8UwLjaTWAUKl+mCi/OKexjWMS9K7cs8TOuZpAB1Ry+EH5hsaOfUCRTmIVJ/h0BXusoTs9xEd7mQWcigH6shAJFuTPq92O8P4tp4EC+/+Gx85ZmDGPQYGeR6sp7vtmHPbryMPUaADVo7BSYh7tV+iDHOYkxpLVRcWdeVgH3uEda6S5Aen2VNTu8NdoZngQXze6G1gX1S5ijncXT0iIxD7r1dATp8flkw5DlgR2AYHg3kYqt4s5pHcQ6QrSumE+4PX2CdATxygYWMtMJUrYCXZkmd67xrmybimkA4sFyLDgDmDsuFjSA0LmoHVhGFGoepGVlBQAFbiqd05uALvwfGIduws8uDsVIySgGEikEr7WMy9uh2i/gDzUkCdMTKxX0JOMRXAQ4TWAWJgRzeNa4zdXaTNc65gOLHBqxU6L67TVaySW0BRveURd/GUMdyA9KQVMypZwVdQpnjIBaivqnNQbIlurvpxBAsOowBGIeU00lmHhl+yAnUWMx7RH4IkGqg1vB2bwOQOINEVOZH6rbR/JD+HoBDUhzJOPR1Cjw0UC2jNDxLfB+fA712sDLtBIy5QWYkhhvEF2p9Kk6Bsc9sOiNQjuFCazk1rAujVSA+OuXwTHE9YqzKuLKypgX0Sbe2agXjd0vRJHMh5wfUK8W8JRmhgpK4D4Lv6EDKGAgxC7uM+FwwobKNO7UuoWlv4BBnIYBDgpmWOelsuL6hgc/35z3pHGtdlZHDkGGa3XMDyiwYWlecis9ZQuO1dK0MY9Q9iJeufjX+y7//TnzjxWcEHP4tNQ59/v/c/OmjpMEZ/jbX9hQ4/NuM1tPX/tyPgFlOyQ3K60XgBr22iBufnsa7Nz6M+4/uxwqaODGkBmB/CJ0owF/YhFGBUgCKTagmOVXkHIH/cAA2IoK3YZyfg2n4cfz4zbfi7OKCxWNcC88eAh46DPu9EStA+GlvoE2aLXqhQ1jB9BZuWBIeshBINJOmjpM7bnik+U/j/PwsphensTceFwfbDlCz3Cyh6UKx2ayYMqAlcKgK9N4ITsJ9uv3SURlOfyqBxQwbu4HD1BvjIYf3KwG/2IYUFKaIsNpWVckFiCjGYRfVKoCDkz3qFT773HNx9fAwehtoRgpkHY2HBBFhcoBrNmsMwCF0CgEc4j4QQE1naD85p+Py/sF+6lesYn9vHNcO9lglHw+g4YjgDbR3HVLLTSdGME9JExAJ6PYkpLwCcAiNw3SdNuswEwJCUg37BMcS/nmx7NM1GZ9zvtjEBYBDSOF1VnE8N+MQwKG0sBBs4VAzOEeghaxPBGGp0WVmh/tPkfCxFQOgHlp0VvHo0XG8/96H8cab78Snn34aZ6cXEatTqCnBboFzjCwDNKADNIQbX7Y49MCWsC7IGu380GOqzNtyADfAEHMSglWpkyZahJJaJLnpyobDHMEOdIVOT075nFaLKRlDwlx4w1qrSJi6CkzFFuA3NQiFcVK3ISZmANXwMwRkCOyZZJt5mIzXnTZDJpcmXebz3MxnsTk7alo085IMhFmcGa5qdFWGVTZclbnIVcFNh3AGkY0bI+/CeV5Wk9kOuF4KODw/jWCAh1blJJhgD6JmmlipgKI3YARBW7EAh6nRx/FBAF81SlnnzQAa8x3AocEGMWc3MRl04tv/9Dfjf/3X/zK+9twhGZAi0jqBysfTaG1ugeV2qs610IJE+eQKcFjWCunJ24L6TDIGA2pnaUboSskoWa3izp3b8cO//mHcvn2HRR7qM5V2Vuv0aZAlE74trt+CjC2jRcCZ9mq3iKmKU1mqZpbw+i0ZUIJW5fS85op4aCq3DNkEAcUeAEArnaQ55hyC1GSWGBCSULfdY8Fsh1M8fkdaPbxWsMWXi1guxCrAmcR9nOtYLAYnMwVYbZ4Tk2wzJEWBbdZySiXgPOLE1Xlj9p/ai9LVOIN4Mw6fFCRUNmEDfuQLW3CJ72nmRibJBThMtk35d+Iq3CstA2BQ0HM/9WC5hSSArUQGCXBtx+b2ATZIauMB5Gg7DQi0tVym1lWZHQpVU5XzL1/M5CuZMFoPKs6oZVDMDbdWO5kHu5rPP7c8sUrEsDBIZUYKXgQACyAQkqfqqox1ZCMAzBd9tkF0AYeJSVGrGOeICqcE1HKu57Qoj1TAYQLbZp/nfWyB07nZ6dlauzL3SIrOJ9AEkAOi9ga4sE64lgSQcA1VZL+AtHK1NLdMLqpCBAAAIABJREFUjBYWZxvgsC1g4AbE6Ey3+tQu023i+nLPyVZl3X860jZzSmCF9kaC9K2eY85Dy3vwmvKZs0C73sR0tYnH03U8mnbjdDmMeexFpwcdOLj35plFfW3EopgHWTQiTleQ3ByXPFS2FlwiCDwX2+wwJ2QWO/BW0JHmBxAkkSQLFLp7o2GshgMWWa8Mh3FlPI6ro0Fcm/Rjf9iJ7gYgXO6XOQdKjJfxqQqzrTmO9w4VygWmIX4WcKhnQ8s8dVY8wXDHwCGtV7XDliKRQT86kuf61rPWHir9Tz1PGHBBHuXo+FGsFhnn87lbB0/MROu5oRsD7yPNT7EJzQ4WUK9rQVGWwEa28AI0FHCILia1PyPeUwEiWdfaoXVtBLbzmabGOsEVfGaaXig/UBfQarEkmIR9C2tX81ExKYAY5i9ZCPAUgbGH10ULHMIIkf+m6UqNa3GWQEKIzytNRGT0BeAQBSwVTMROFojMWMzAIWL5bLUlYw7AIeeI9mxJJmlPEXiGmEeEDZ3NAkT5XJuvIvXEbUJFF6kFeG9R4Q3vCRYZ8zqCWJhrYCAqnORaTuAQ9z3s9tl9w+cFBibjJ+Uv/A/s8BJXCTzFtbJbphiddRnHzFITkpqE+MC11hyeGZ/hahPIzbQGZKZCDdQsgvC9e8PCkMfvgRU6nU7L8+gijkjgEFp9kGNyzoqC4nR2SSAMY4qx7yNuTRBQz1DAIZ7BIo1L8H7qMAMTEO3z0jpkSYLPSGvDxSfPOfwp8oVa7rFeMPIgNOCzMA4YIwOHGgd8DoqfM+Wk2F+TpY/PBOMQ64lgLkHYqulY9xcRfwAckl2a8wzX57Meebra++u6I/GkFEZT4otFNOhEZ0zWT8bhla/Gf/7fX42XvvoMzTkFHCIiJ2X7SSHP3/n3duPPzx0TfHA/22U+BQ5/tnF7+ls/hyOAA3wRCJ5RGULLEbatBR3iTubDuHU/4t333onT06MtxzPpplTWh2JdgH5gEuIARmvsSIneQs6+ALP6/b0YjQ/iwf2TeOf6B/H++zfi/OKcRKB1B+AgkiBsTk0VP40iSlU/A2CZWWxrUikoUVDMv6Pw3FT3GWjhe8t5XJyfx9npKQMj6PrN51O1mQyk/cL209SosJYPtjxWG5fQl1jSLQwtKSOKYq8CjbxwOUZSgZOWBh552KqSlFV7JjU6YMG+YmCX4Agqckp6+jy0cNChejiAuQMrfhEvPPdsvPDCc3GwfxBDHJSrJXUHwQxki14ftHhUXrvctPvdPR7ACCrOLy7i9Pw81ghkuxFXrxzGwWTMwx8tXFf3JnE47se434kJgUMlh66U4aCBGQuDGSd/AC2h5Qjh7BTGhtvaoAs9R1TMACzDCTnFmKlFiIBnFYP1LC46Ex3OAbahwL3n0WkdPYKISBCHnVWMgHOBrUnw1roaYhawXXKN6hpCebyHaPQYL+pQoeVpGAFJmId3z+L96x/FG6+9GR++/24sFycxGuOAP4sV0N+NDkgxqGrbQXl+dmBFgpfMPRywbPdmtVbP0C1+NUE0e8+VYWQ3CMQQYINvuWKQA4fk46PHcXF6SuMLBsFFEHr35BIrxHmBT7ZiZpLXqvhar4MmJ1PC/ig60BzE3MjkDpOCK8vuLS3AlUlUYVst5hGnx2KcmS1oUBTPOllYcGDdDMfRGe4RQHQ7vtgsFWCo67dpF81kV8AlgrxurB48pLYUkkfMY6yLAYoXcMxFZRxgHltisb6G0RnvxQbmCqmRyuSe7c0ay5JfbkXamSCls6TGE3vkJq6OJ/Gv/vSfxT///u/Fi8/sxYCu3mL9ApTgtSKYTIYLDUVQbU9AwGup3dMMumQWUtYWHb6TzWMwifO6MUXw9TP5bADGux/fijdefz1ufXyLV4+9AMkAPguFBQScaneXK2zbNqgkqgpqM13bAYO4Rhj9upXW8gPVqMPzrlbatQd6Lrbg6G7ghn8bOGSi25GjLPZaalsR8E52WT47Jj40ceqTUaj1m+y/bP9D4F0A2w0q7hZWT8dmaC7N51sGAHg9PludUgqwUcTC9asYs4jBsEcpBRs6tPeuxLqCgPgb9dLy+syC9zg7sWoNRVpgoQWc5cCuQgIAlxYMUoItoMFj7b2N1944nDox/vxzqG65/pmY2PpSoa+2jpkNmpmmriuZLNxT0dqZ+m1ORNgKlW6bWtJ13iMxMdDhOaqzWQl7ue5WvzcF+CmRkuDjLgBg0JUs7dQY0/ekrSoZCutUteZo2yxhMwG3tg8XyAy65nu5TRkAhRNWA8ztvPHewPEtFiDa61h7SBdcjcH2HgGQqgUlWaxqGJl8T8YbAg6xx3AZN+AVtn9pndUx5n2mMYrnGL+XTrXev8WyERPIsZj3k9VsQYMNznPoAqJ7BUnuCl0b2J9wc4ov0XnwcN6Lu9NhnMy7sUSijsgJLXIdFwUktYAPY+GJGIwYodEBaIXEWiBie326gGzlxs+tn4cXq4IldzdUsmE4sFpQv3ky6Mb+oBtXxoN4Zm8czxxO4mA8JEDR6+Ka0jgO6yFZe1zbaTygdagxJXBGwi6KjpIW8TV6TvC8zn3YTDyzsLX4gu2VGBc7o3qfYPGbz1ctxeQPUa4lC2S5Lvks0zwOn4+9D/I9mHdYh7jm87MzxiQzMqDSaRb62oMhizp4D7TNei24/dH7muAdm1y4UKUzxtfNz52j7bHec3lmed2au3qmnGCMM7JTI5nGPKlTH91sQ0kHiGXumM4MMe+BNn3xfoVxBJgjoLyymllUwtgmi9IALZ9tvxeTvT3ttzTwq3EXNZOHw7i8vNzat8pa78hMUdeKfGqY3VYy+MK8YadXGm6oIGRzosqwZicVWHY5x7SDWK5EDEuy7nMf4H6drsp4Btyr09ySEO0azsjIa7AfuN1aaxj3DtAPTD52hmX3DEAvAl4gbSSzHeOIMWbBbql91YxCgIJiIa55Hs8AjK3XMQQQ1kc+qD0Kn4cYGaAhkiufewTANnDBnsQaa9n7XazJmMV94f0A+nEOJMiq6xZhA0Yzc36uWIL747EM9vKzS0yUoKLWmQgeiJ/RpcbzI1mVZLWmI7bPdV8W5xRb6BUXEODrqquMgDZyUa6zGr8MRjLaxL0AONSerfzGcxmgIeISz3HlPsqLfYYidyXwyQIq4lWZ8tR8Z80CrR3XuaaTXdzmMgRIEzDl/dCocBPD7iS+ee2b8Z/+3R/EN79xLQZDkDYEcJIEvqsH0B6cv6B/fwoc/oI+2H9ot8UgAlo/XQVX3ARpwLCO89k67h7N44dvvhcnZyelMucx4obYVPioUxEKOOjqNIDuj4IgVcJCiVh/EnfuPYwPb3wcn3x6O45PTln10iUgoFI1gtWuRv+JyUFpPWCJLtllYmp9UcBeKvBZiUZwhIom2pLRAopTHRUnBJV0H8b1pm4Jkk8cZjwEegOyB7Wpw1EN7aFyC5uMh+SlgeUD4JAGKWQnZvWGQTUgA8U5OKiQNLC9FQElfpbmJzyYIC6LMYOD9HBM/Rccxkj6SQfvdeIrLzwfX3n++dibTMgiRCAwGsL4RA3Q0PWAGzXuBQEHC1Oo/IFpOJ2xJWQ4HkQPQfBkLwZZaQLQeIhW51E3Jr1I4FCBsBl+0kzENaWGYLJ0CEQsVUkFC2tIdqDmlIFDBV9yRjZLq7+exkVnpApyREyXCI7WBA7hNH08xT3hWtAWYZPENM2gYDIg2E0MElRdENidxroz1NzGwcYq7HncewATnnfi+tvvxL3bd2N6fh7L+SxijcQU15YsmMzvHdDJNTy151IcGfdEEBmgAYNai0OjbRXaM/OisZMUspLMUR0mK+K8vtU6zs7OCBiCATufTbfAByZDWUG2k3Sd86o42z2yYhMKzgU6moSYWlodzGUkRcMEDqHp6TYTvRcT0p3yWml34xt2ogPG39lj3ZfXKz4qGRAEDvFcUcUH2xAmJf0vBg55vXkDRWsw70GBV4esYwKHF2exWc1jjUgELU9rrEEAh9JiJEcBwSHA0R3gkPfVmrrsbP7CRzUJuC9aDw5PdBNxOBjEi9cO4gff/Z344+/9Xrz04vOxXizZroPkxHODySwDflWO7TzaJvX+aH/PjYwGaFrdM1+Pk8oWACq3kMwlft5qGR+89168+dabcffuXckrdHuUNACjxAkm1qWTphY0ciDp93YCXHg52K8wjkw8lZzoqxZ0yn35udK3oO7ZLXBYxrtp+SZDEAZPCRziHAFwyLZgaPe4XS4TSiZd1LzrxpDMgLyiZGKRQZOuyhxHPK8EDpkQ5vsYyHIijNfye6CeppGSppGAQpwXAA4FEdTPbO8f4KG/lDQIqCR4ky1xmufaQwrY2jDfvCc5mfW8snC/TJmaghrXo0C9FlD0fTkx9+f6fbeXRG27VpyghG3rWtKN0uCG54opb4wZLApP8AtzMfVd12KjAXzB8yVggQJatogpuamgLvGCBMgLIKYdKeeFGCt4L0qnFPlDM701Uw0c8l4T/Eb7F4FIAlAVMNgCoFu25I48wRbgl3uMjVaULAqwQodBO7cIhCaDpJp8JGjXFE8FHEqDw2eCWOvV7VvMWc1Dzk9ruOob+dykEciEMhPjsvazQKRiRp7ZjYsuNYbJVHOBIBlChY3ouZsAZe4NgAMpUpFuzpT9YKEHewiCjGSxdDsxXW7iaLaOe5frOFmAiZPnBvYWxDmUosjzumXHJzWK95J6aKL+pCQDh0Y6kDQ/6EUs070Waxd6zKNeL8aDAWOq8XjIIvjVq3uUcdkbjWJvhA6JLosEXWr5GpATi5PnNdhL0wsV1BnPCYDTmk7gjGGM9s/WmAmPiQWQBPsN1Hn9qpgifWqzvgm4ZqGbBTYa64lB5nnQ7hluWBBYrT0b85FAO9m00nnzvL+8vCBweP/R46JxiGK0tZgFvgtop5ALWUwj7q3Y5wR4bUudGMwwcAhmFtlZCVi6OMb9q2nxL2uM7GThEDSTy0IO3oGADv5dTH+0h6klMw3u8kzyuPD+yTisYI3Ynmo5dQcHnwPWYeojkwmajryI78d7kwQOm+J63hOAVgBfbcGjgvprglrQKVXLrtlikpZhS3WyJHHNBsPITETORXBYTFXuo9l67S4VA0fIeVCcT1xfbMEEgwE4yvwvnXYR2y6X1DsHY1NFGhVRPF8A+HHeQws9y9gEI5PRDDDLRRiMFeaF54KLPsi13IKP4vB8JeOqITqlwPQtZ6rMQQgwY31kzOG9i87V7NKqUgBgk+K+NN8qUMgYInU4cV0AyhBvsAi2XBAUh5FfjRVzz9hsCJb7zESegfiZJolpfMV9N4FD6uEno9Dr3yxax0ycA4jJsWbt+M0ivjwD8N4AUfE+APUwBmLfy/BF4LfAQcSheD+cKdJPF9HY5w3WNsbCwCFeg3lX9wmArYq7ylrzfLDJWjpUuxAtMpF0m0f9vXj5mZfjP/1vfxAvf+OZp8ChiqtN2Xg7unr6r6cj8PdmBFR9nEUH7nRk6K1i1Y04n0fcfTCNd967GQ8f34/L+bzQ3guTAIyubL3CDbOKxI200efKjQVVM7VYrOOTz+7HBx/ciE/QFgrtLfV68T8cFkrWpW3hw1RV7spA4kbGthJXwtUK48oeE7UMmJHjiQwJQBQiz3MGc9CJw06K4IZOnasF9S1QqbGAMRO3TEBxD1PS0AUSyVlMjspsCUYcz809Ag3MxQGP15jmJpks99hyJ4bhGqBhGp+ofVN0ddHzRzo04TzNNoABq2EIVr/64gvxwvPPUscQrRw4LHDd1I1B0DuB6/KI18oDgGLM0GsTwwhA2nA85JijqjZIN2DcP4DDvVEvxt01K+x9BF/JlGJRHEzL1FSU9pXAKAYuqEbDdbmHFgYxAJR44FAVgwOB+aAr1Z1lZxC99TQuN0N9xiZiBsbhak1XZTDGTuYCJcCAFHCI4AkALo9tgb04b7MFDUASDi847a6767i4XMTt22fx4Y378e47b8W9O5/FyfGDWMzPCTQBbMW40LmMJVi0XYhdVhO7NDjhR6plBMmT2XILCgQrAFegiqQuXZWtOchTWdsD5wnNaMQwPD09pdnJxeUFmUvWCnKvLtpvxZZruqlyp2FbpFm1bXOggZoGzNHRJS1JAoeYWwO0D48UbDmxTJ5um5S3GlkGA3aBw3KLybLBtTGhQLvwl2Acbt1gI/xfrouBXjfWjx5F7/KMGocr6lp1o4/qPp4BOpGt+4S1B+BwYsYhqq+5n6CtNRO4z2/aVYcNQTNdH81IWa1jMpSG1bP7/fiTP3o1/ui734kXrl3lsEA/TXuU25dyv+LgVKbdLqDmf9eAUldlgxkHcAowEfRlUNdoULYgHNYlWL/npyfx7vXr8cbrb8TR0TH36r29SUyzAk/AIYFDzHdfhxMbB/YOksXgSOYqJRUkUp/czZzk2+yMCsjlmDQO4l90YPpe3JZEELOjZImJP4FDyTv4tQ7WDaZhH2Ucb4ZjOpUaOKRWEvbMBjh0eIdAWEUv3RlBRjI1McGwx6uNB19MBlbr6A/ocVhXXJOYCjSy26zOqBY43B3nJzEOHdj7mgqw2Dh+tsChz04n9L63di61wGELPvm51HC3NbzIU9otumYuYf2lNpedYH0WK1EBmyiBomzhJSgC4BDJKbWvlDAKKBZjh2ySdG0086Rl8vhaOWct+5CJNRlDCYSVJDVBZAIzGV/g8MHnFcYhscQKJBtA8Zh7nbTPrX0+/r7mjUxYEtMvTp2lOJLnRQF2+UYVgFabcrIGCxgp+RCDArvPjtNW/1eLfEWj1kBjaspmm7HvSW2eZqNWhpyKIMkaaxhyNghgWMY1pjZEMw7VDt6JFaIjMHhSx4uvS3MvnhM4M2GcgILhfBMPLyMeTSH/AgaRfg8LupNmOOpqF5OtfLHirL02UuIG31LhmU9BOpvszOizEIU5AhdkdF4cToZxZTKOg+Ewxn10XPQozYIjDC2uaDfl3EzGMIsBqbHqeEhF2kVcXpwV4JAd/VlQ4364QZE1O2Pcnm9QdwONbSXuBme8z+BPA5CcLzjPE8QCA86ADtd+SnjYFZfPJLUe9fNszc/4GrEp48gEnmvBUayts5PT+OTObYIw+P3RcCT9tDznCVaghRSM8B7ACBh2QEYHv1+vjYBetmwTUMF78L4ko8OCI0Hf1DVsWvy9n7SxSVINNDdZ5M51S+Cwgup4P5EaNIYeK/1b659afGqhUqG/rAPFhNKCVFsmfz/zED4TmoT0YzQZC0BqingErTBmCRzyPCvyMJXtO56MOAbam6xPh31NZArE8t6/zQ7EMwCopHhUYDp+pvgVBVXtJf5MdoK1zr5mHEKkZwYN7TXbjjE/CSIvFyzM876L9ID0H/HsAOKREVmAw9qtg/caoqvFhZoGQKtMWsXLAr8AylrWoCO5kdIuDjxQgJ3adc2+TG1hFw/JIBaTFSApGZjzqXRZvcYC1491DbYwSAYynWJxi0XCBXNa6ssnscZjiNidY4u8gWM3pHwCWeoJnDte4DxLSQuAc/w5dCNLITWlHJKdqk41aZRzn0GREq3rAL0pvQIH6nnJTaXdWLUTGctkm7+vk4ZjOU/5HNYCR7GmyWxNFmg961Uk9XnkDKM4L+fa0RktfW+OGzXCuzHqT+Kbz7wc//nf/SEZh/1hdt5BL/wp4/CLQt6n3386Aj//IyDZ02V0VnCYQmC2ivPVOj57cBHv3rgbn92+F4P+MmaLJSnk3kTMTMHGh0OMbBBULFBdRJWnbPoAFMfR641iPl/G46PTePPNd+L27dtxdn7G4I1OyWkHj02x1dxwEF7dXTM1zY1fDne1nZCBaTI/EJWQAs9KtjZIHBw8FHHwohhdYk1pghE4BBg41CGi90JgK/WwObU/EObSlpiBAxIdBAMSshbrDKEcYmoJ5qa5CQMj6fEgOCNLh23KA7bBQJOFAGK2MuAaRsNxjAAcgkJOJ7JBXFyek/Hy9RdfiOeevUYqOw536nlR01DOXWglRlB4MZ2SYYhnApCRFTS6SopOj0QcRirD1PjC7+yPBzEZdmPUBaOySzMS6kKlgzLbFqjRKAFzHDYYyhE0qOw0DeAwpfIksAvgUJnTsIuKvgLeeQyit5rFNNCipONpupJpyfNjAGy9OFspERh1wIxIrbdMz8lnY8K3poszwEnrop9NZ3H33lHc+PB2/OQnt+LWx7fj6O5nMZudxWYzjS74oR0FCf3OMLoBHUt81iq6fQSJ2QJip0yD3Hje1tBLPTAc6gQSWkF76NusVdmmviYntALE6WzBdnEIjl+en8fs8lIthqL5KWilXbXYhMzrkrVWdhYkK4XdlOxChY118/HbKW3VWkudESrz9NA+PIlOf0R2p9ko1GfLJJO/2eRlfCs72C2mEaePlCTmZ+jDs+0qWYuc24NJdOBuvNOq7L6F8hmuy+0Ch/xYGAVtYgPWw+VFxHqm9Yh1BSCUrnu4UwRrAJABHI5ljoKKarZtsBBB7Z1mrLauX23WvFVlKnUM0JbfH8ThsBeL88fxK998Mf75H38//vDV78Te/iT6fQTqALb0u3SX7Emgm6LtO2BSSdYNTrlqnQwqF022gLzUWCsPugEPtYo0f7QbbeLowcN496134s0fv5nafqNYQLtIYoXFQdDgg4G+tlAkUFx7mO+BbJP8PM3Tyjj0tTkZUJIm0N2AyRedktxT8r0MHLaMQyXdYkmgDZMJWC6wem3JnoEukvXpUnuNwCF/QXpQdOH1Pp5JJ67bTB+ugWSfgXlBAfbGSZhrFYlhXw7D+tpmHhbAie3r/vTK6DHQ5MTG7DyB4HWkNCwaZ4+t2jS1TxpM0XxJ0LMYLbTvU9tXa8Kgn5fWd914suXFYtPHK9nxnMRryNJgkqTnTCfYhu0k8EBMfc8zvo7mNgYOB9IzboyS8HECDg3+qM+pBUHzMjMpTJYdWifR5ZC6UJgDhbmVjEEzurTlir2FfZxA1w7b0KC0n6P/bAEMvE1Nzmv7r3TJ9NzI1M8Et64DJYcVYHfhoTK0BAInEOjzOMe73Z69djyPdFal+ZMNThJQVMGYZdryGsZUuU6VBPu55zO3FEWCr/wcapK56NC2tWuuuFtEOy46MSTbwgIZpB2ola1zZdXp00H5/sUmHkw7MVsnkJMgTFFy3cAUQntd1fvNhcK9AXe1YJxHgAOAzgD/gUU4iL3xhExCFFgnk0lMRqOYoFNj2IsJCsIAFjnnwJ7DAYxrlYSHx5byK+XcTtAm2YMYu8tLFCcxn7CmxBKVEQeuXaxo7V25X7vQjZg1depa4BBzhKcb50oCX6ktToDHzuAJfFEjEHpnyRzSNNd7MKbkc1M7Mhmw7K4BIJYM8tJmLzAKmmj3Hj6IR48eqbuoD1YmAKtkTeL1BDkEyEvjUJId1C3MfYOhlGVCqM8ql1vqhhK4EYOQT5fgZjL3Egzn7xogzvOrx5YH7bpmbIlJV0kIKGBvgx8oUKg4RL1EyuUo4GoLKgZq2+JBORsyxpLW3oYFfswrgpeJuLR7FTTIZ5fT+uwl5ce8BHMG5oZsFU4jLrDtxKYUOIRcRoxSMdEI5nXUAk2juxwrSUYJ6JcWXhZjktFW2WQ6RymbQDYbZJiUH4DIsUTrMuSJoFPdaBLiteh26v8/7L1pk2XXdSW23zzlWIWqAkAIlChRFLvVairUjtbQtIaW2o6wI9y2Ixz2B7fsaPcHu/9iy2pblMKaABAkQBaGGlFzVs755sGxhn3vySxS9AdHdBCoRFQUKvPle/eee4a91157rUBb8dwmjuieEuDL/IJ5FApqaoPNvYkdGQbf9H0sL5lfUr6DnRtmntJ1uUVgkSBkZ0AwsGIdJnMdzsgG3CCJBLBR8lhNsl2n04naeZOtbnYeNON70LeHJr0dlTG1MGbYKwAcpjlK7pfsenBhRGYvYEX22aae7cd5HvIMZLEMpBSRazSfsxCXZjLa50C85r0ne9BdVcijMjfF/Yghj71DcyGnGw17HBNVz9iGdlV8B+CSpkcAEAUcMqer8pfam6A638xixmuS8Zz7F4FNzFebC3ZbAzEO2aq8H+2e42dcq3O0nxb7fVm//5px+GV9sl+x+5Ie1yba3gCni008PjyPH99/GncfPeNhMQA93Wy98vAkeOhNUlUfaHxh84EuHwIFsYCazW7MZ+t4+uwg7t59QJdPGJJAgwybPzZRstDAsINrMJI8axYlYyeDNOUrdi5zMFomuNzsSTFXRU70dmk1QFMEwCE2ZCa7bpVFy5uSPiUZ2PgQSOpQtnMimWM4tFJ5Rwm0Wo6TBaYDqUrVUYmys5uMT6SBQWcs3Cv1F1Gh60az26PxCSjxqJKhcgiQb9ADcNhjqzIr4+12XJyd0cfirZs3Yn93WwGpTRKkUaHgjwf2Gmy7KTf0/rAdo+GArtFi7MG0hTXfGHZ7rCZiDHDgsA3HbcH9Fth8CuCURIDVhbaFtqpiVVscGIcAftU60EMXrJNWCAgD0MNPEFr32xF9lp02Mdu0o72axQx6RWxrBuMQbS3ruNbH77XibKUx7jSgl2g9P4BonD7SomyCwdjCNSLwiXj5chz37j+Lzz57EPfu3Ysnzx7E2fgoumsEMmC0QKsMFWAd4821wAC2YJDBhiAyWx0y8LSAkt1b8TwlUp4qmmIl5r8RtKG7hUmbQXa2yY/H1PWE1iTYhpivaHeizHeyRArtSPJvwdgttHIUHf5k4DBZHzUAkKiD/wboAqYV3qLdj2ZnRFZeAofCiaVV4jy12BkrhWw5CMKw5fRAl1MBJVW0LOAM8BXmPxiHMCmpzFGURsvT2OhoIgAGCfW+mXM7YWuvY314FG0Ch3MBh2y6axG4roBDAh5tgaP9LYjfSE/UwIhmf/FVMDd5XZmDZgugQVnqwTRbMWg3Ynp2SGflX//2r8R/+cd/GN/5zm+QuSLhBoGnqfUD4FCuh1f0x64AiVW7iy9Nz78GsSuMPpVOAAAgAElEQVSGU6FlWLeQC5jI5AFPGUWK1jri6PlBvPe3fx+fffopCx9IyNI8Asux1DhMwCeBQyUf0lkq5xcTTn2jYFjWbM3qOkrh/wQPCyZfmVjVe4oSAbXsXW5VJtiPhJBaRjZ1Ea2sYnqwfct6UUg8lC8r4VaLJ04pgV2pCZT6kAkSlft79T12E1m/NJ+lgUOSditRep1vGoPLrb45ryvzEbP08oxTwiVgoASWr4YoOT4JeqWLcLonEgCiJt1abXWFtlB5rub7qgh0CYaqEiT9rOwoMHCYz5HtfGaM+AyvAUkVmWRyVgN7nF84B6kPu7T2FbTpCsavmSqdLFYU86YCIoT7XSKeEejAmjNwWGliJrDu1vNqHJwUcz7Y4CZdScXcqfUgE4h7BXAtdHEz4arA3QSfcR5kK3/FhtJ7l0BrMuQqpmEWEqyXWgO1ZjZ5XEvQnSB/AbJWjtE8asRGwtdV4JBHUeqqVnqJ6WdlMNpAnlhaKpBqrtbM1EyuM6bDuQPDE5nsiUEM0BAHJeULWq0YLxrxcryJF+OI0zm6NZC4A1kG2IYEHHs6CpfoGtEjp66zJVBQSFUi3IrtYTf63Ww57sUQBdleN/q9LoFCFmjRkswuD7itYp/N7hY9D0gZ8NIAOGS7P5lwAkgAUgAoE6MnoWG1aOOsB1uL8R6KFYhNyZ4TSMR9PYstPgdwGuJzKYFiphLBLnyfbRY1cMh793LF+uY5aKBMBfmGnOML4FByCWK/5bmifU7xRxoypKxGGnsk8+5iMqbsxdHREWNnsg5dEOPn0FRJQAmJBC42VQBzgoAJsqPYbfAOUjrrZE2anU/dtDIGSFDb9835DiKAC3wE/CszlRo4FNgo4JDSM/wcAYeKlwVem5xn4FBFm6vsxGSCVmCY27RxCdhvIAXCslRqpPuecQ2Yc9SCpHmI1ifOoWyRHQ6H1V6AGJLgKwA6G4oof5LxTOZkWMskDhBk07kJADDXd0mwYCy5lE57Miwr4BD6ltBvr8ym1hVwiLZ9zCnNL+UY7UabBdsp9PZwP5BL8l7AXMSdZql3qb1fcyI7JqpiThZOXDTiHuuWc5y3AOyR03TaIlKk5IhMOfG+Wjf4PTDgkC9hrQNIA9g6mY4FjK1NMHGH0NbWdoAhislPR2WPCx48fr9h/cM8txBwZNsz817sNV0UjAdseyYdx91puV/k73LPZZHXMbaLchgnnoPWRdc5oNgRX4qBwNzscY+i5AzPdS0CsV/xnigUAAhXHl1Jg9Ch2qZEEgdlTCXgULlOzqc6ZnHh3PFvaoYKvJZUQra+l2cXbq7d6MfX998l4/AXv349Or0mAVHIS/DEuUpEuBrYfAn//Ro4/BI+1K/iLWFbgA9EqwEHtWU8PZjEj+8+i8+fPI3JYkJQqrNGi55YTJmkJBNDFHJVodBeiUOS4BVYamDVdXsxnS7j8eNn8eknd+PBwy9Y0UF7rPJ3bWAM+ljdqts/S/ZFtekmaOgAuY4lMkEzS6iiZzRiOp/GxXRMsBKBgVqqETggQBGFPJkF0P3DmUe2nkWlpbmRYYvbDB0oUxPEVVEFXWpSQxUa/6auB0XW8QcCu3KuhdkJkvlmqxPtXi86g2G0en1+nzTvbp+BB1qIcVinJiICErQdIti+9ca12NkeKZBuNPh6fB7b26h7o9Irrh9jO9qCFiPaSqCDuCHjUAAv2FM4/AWe4lAadNvRa4EVCK0K6fjgSy6Ocp/DoZxO1fl8WLECswJuetZWwfWhcg7QFcAU3moA4BBRHhK7dSs6q2nMGl0Cebjs+RLg4Tqu9dax2LTidKEqXq+xom4i23IA9LqKSn3NRiOmi0WcHJ/Hs8fn8fknL+LT23fi+YuHMZ8fxqaJAH4eLRhoWLRdIuZuPaGzmIJuJVq1Hgiem5JA6+JlVZsVchygmbHi2WNN1W7PovBLb2YyHsfp2WmcnkFfc6LxdGUQh2kaqVzdi9y4L6BPaXeVMNWASwkOpj5hvcaq9zRLpEkbFlAxBtHsAswDcChgW2QFA4cJNFRMMn8jdb3mk4jTA7N/Evz7ScAhXJXFOER7NHQ9ladcBg5rqKVmJFRJQ8U4TODwom5VpioqGIcFcIilDXF8AoejaPQgdC0QPJmaUmDUOAksTHC1fgpKxD2WdMZsRXO1opv6BGzL5SR2t/rxG//42/Hf/uv/Jn75G9+IPoNNPt4KOKaIt1kiPwkMyu9dBQ7THCXbejLuojmUAbmyvTlBRCZBesrRwX0uVnHw/EX8xf/1f8eLgxcWsrYzJQJOFkL0nirISMdOzGSse2mG8TrNw65YFzbCEQjjBLpgbZTsLI5l0T5WV7mLZ15Q7GrgUJIJ2apcMw4FevIJIcmD6Lpbr7M1iHtz1SZYA4e4DwbhSHDdcs1AvNAdLM8Z3vta7ZZiR+R8sRMwChFVkl5Hx9neRni9cClMAClBhNxLS+Awi2O6v3o1JHsgGQ2ZoDPRSHdonwO898ohVw9Iz8lt9AVTtMDPE2KrmHDlWXz5/PW/zK7WHK3vn1qBmzSOqscXr+P+DZM2tiorGc4NTkwlzUewfLUPZwssVWUrDSeeUUWCnsBhtptX7C7SmVRkvKThlM89WVvEmTXeAu+ky5jrVLpn6YSbLXBqKU4Hcz53n1OX1neinAZD89kmcJhzECBYxRr1s4dsSr6+Ag+tJZtzwphelaBx3qQrshlceA+YZvCzrjAOs1VZv1fvCSUoqZ3TLMRKV/ByO7vGR2NDaQGAx2TQOOE1BxPvNEd77qYRh9M1gcPzRTMWG4GEAfBuLadTAIdkAaFBA0UcmFH0OjHotanJjL8ROwEwvLG1pY6KXjc6PRSnbSDhdcj7A2AEdg+BQ4EdNLbCWe6ihU4pxCFmD3HsdFZyL2SY1+C1AIBswY213Y2Xh4dxenIit/v1MpbQj2NLn0AOjj2T+voMynZ5FE9lICRXZcXfAkn03MVqJ8MIc7WKhzQHc6fgmiIAmS3rdngti/ApHcEzSyA5mYKFKzzOBnw4AC6Ahs+fP4/z8ws9A8fMC7Ssel/hnuqzg/OpAlulT4qRS3AJ7a6MuRFPAQBNxjnjKSoW1oQC6w3nWuceauAw7zklkJJ5JdBQYDXaUvH5SXhI8CPZnFpmjnnNHs9nleed4mwxNRO4zNgF9wypIIFjIlXkesX3CBxafzB3SJ5D1tYDcKjChMYngUMAnAB7ZnObnkA70sxEPAMCh5XkhoDD/CI4RMabNBNxRiaolNI7qYk5g3agLNP5HHhdq6WIARAPolyBig6USYpmTGcgXbQuA4fUvVe8rTH2XmNtV4GvAiAFZKnooC+NGZ2BsfJaujeyEQ1aZpGCetw4J7xW8bswKWQXHFvlwW6ExqEYh9RnrVhzG8q2QBIKNwySiZiQAOVWzmdlNpInGn4fzNvcozHu7Q5AQ+kPkmjDnKc2ZNMckDay5qLmP/dGxlgioWBM2cXndvQ0IKO8FM5Hdp/BdVus+DQwBLlEQyamf0od5fxT4UtdGVk8zE4OAeaK/2rGcmoIq/jgiP7SnpA5UjJfy0Jnq9GjOcq//9N/Ed/4pZvR7UtnmOWqTJeq2fnV+J/XwOFX4zl/6e9SlS4BFgdHF/Hhxw/i3uOXMVnOIlpzJhqdxhC1sCrJUDVHWiUw6+CmaU0UVFap/bSJGA62yE559PhpfPTxj+L+/YdK7R0Ic2MzUwSBD1laqCaholK4NXKrKTQpquqs27TSeIVJkRN80NwRRAEsPDo/ZQVN1H7T5wHuua2DwCEqu4XjY6uLA0quvRKXVZtA5myqnGa1XgcKARc6jkqfgpprHRhOiG0lxqHaeSoGRLsbveEoBltb0QVLiS0JDbIC0eqwhQMN7Qc4KNFq0+3Q2Q4A3/X9Hf4cZxDGDM9BenljA4k9Bs74AmOw30creZeJAoMNAIddadkwIcMB7fa/fqcVvVaD7cQIhBkgE4QQcIjDKCvMmdTiMOI1WDcFvwPAEUeOxK7VNInnAN1E6B+CWz/ftKKznrBlma9vRExXGwqj73fhttiKk4VCsm5zHV0yIO27mBpKm4gJAOonp/HxD+7Fh9//YRwfPorYXMghHKLcK5gaWOAawcxKQIgOPxyaiPwBJCswAsCqoFdC0Axu7MLLXGONawSAQF9gMgsx7xHY4O+5xZtRmQRQeOQEYgU6pB3XcK88bC26XYOAdZuMWFLWCTS1AIxRBaJVWChgy4Ge8K/8Ya3RRTCQ8k4Av1LjsB9NsgB7dvnmguNcQOevEbP6b7fbZ+C4mY1jc/JMF1Njq7q+dFUm49DAYR/AYf+Sq3IKbZdsS77BlXYhXgvNUSLWLw9pjhKrmVyVkeiAuYi5xvhUbUKb6MSmPaA5CjQW2UbDsdHPsyJ/iXtYZd3FEQAXOnw8mCnQBzo5je3tUUzHx7FZTqkluL+3E7/1ne/Ev/23/yuZLZhSTPjASiEw3YxmBpMVU7cElwQqXQKknNQnaJgsJlx75XR+xTG23DOXbNleRWO1CTC2uq12PP7iUfzZn/2HODs/V5AKTSkzG1gIShOgNKgwg5lmWAXbi88igY/U6PKQlUYWmTQlcHIVOMyAs7zuEqAoNQ6x8rGm6lZlOZ9i7+FTdzUc7Ei2JoJl6v1Y7T8CoRQga7xxX2TGZGBt1liySnLMxS7BOYVAW0Loec28R7I0NhVwWGvx+bnSyVBfGYzT7MrswrKVC/+f52wJHOZYJgimBDPBq3rfSGmELCAl+EYmbGnmQfD+p7csc0zZ1lRwc/P3izmc75nPWICMdOTyuWSyhnO4arND4RDJp0EaJEZVQtuo1wKeHfWmSkMj6wcnG7D67ILQgAQ9gUPi1QZPQNO6Chzi9/O6BKjWrJAc7xzrBFTy3/nzKlYp1gkLrW59zoSSMQJbtoq9/hKDv2AZu2iRe3obhZAseNklvDqHPb+ybS3nbgKHCS7zdCh0Mct5wrVn/Tu+b0vdC+n6W6/T2hwn53Um85zLbk/le6SJChJ3sIXM3kPsJUY6CoQRx/NlPJ+u4oL1RxVb0xEZDGOwCDstxZ0olqKwuj0cxO72MHZHg9gZ9mNr0ItRv0f9aYGuOve49sH6w/PA9VDXGL0Hmxg31ZpLQAuAjf/jvfraZ2QHuu2ZunwALbHHdGI47BMs2tvZiv293djZ2492fxA/+OHH8cEH34/zkxMyJjcLxCPL2DQF3HCsPV8xZRCr5X5APW1Lv6AonGufYFVRRMCzU1FKLCIek1mYqaB/nRc8E6nNapaWYwUCuwUDEf/OdVOyzzXvBWIAFMUfdE1g3QigqZmU/J41Yjn+EpjTNTg8SdCOn0VJgpU0nimzob1jqchRcXilCyicJOVdFKW5Y8MFgAQ/y/0OnS+IqXEfiGOTNcXukGKPy72EgJuZxrk/4JpyHVcFpqJQQu1z6IbDIR7joZvnveD1OJPkVquidV6f9pIV57X2awGH7AQg6UCtwwnuUKeQDsgyNiMbDXGWwV6ek/7COOGzAZrSZZfnJEBea1ymA7LdlvP+8XOy5lYLanvKfEMFZjwhdjOAqUeNwyYBcxUFVdDBvYn9JzmKLJCpLVbt8mLCiVWaey7ICSygsigvY0i4IatQ8eoZRjZuau5DB9KgKTvgeN3QtweI67PXLFK26TqHpQ47GcVm9dKQDfkaWH51ZxnmODTyNXflEI1WZWocpqM7u5B87lvjkGNiuSE9a3V4gTBC0JfsTJAO4CkAZrJa+PGV2osYB8UGYGk7N/Y1JNhNRq0laMC0xNgmQJtxld4D8x/zkxX2ChTMvSMLtuQTkEij98nzXHuGiUO57k2uaEU3vrb7Tvz7/+W78cslcPjaVblak6//5/UI/NyOAPbl00nE33z/k7j36EVMmJSh4gTNtVW0W/VmnRtKJiGIe1NUFVoSOILOTsd0skU4+OTJi/j8zp14/PQJDQP6YPwAxDPQhooQ2omxAWlTd4UHIF3BKkxWRKbYGQzrEHIiRtxCdREcdNCzQJvIGIyoloKFrKBmZRaaNWIdYmNs0XiE99iWiQfbUKvDu8MgoA6aU+MJ4JLakOlgZzAWh0Sr040VDtgGgEMZpFCwl2LtAgKHW9uxtbMbg+GQhwQOYiRICEJHA7TQCHTEn06vFxcXZwx+EaCi9Zhj2JHg7ng2JiUfzn9oYx4Ne7H2wQHmINqfETQg0Jgv52xVxuE8QDUeT8VtatQ1bG2ocUidn2yncEULospq96jZBQkcpvg9KpEA+SgN5IQ5nYSRADCtQGDQaEeXjEOwMBU6TNYR08U69rqNmK+bcTTH5wnMDBxQy1X0esOASe/R0SwePXwaH314Lz764f04Pr0Ti9ULvhee82YpThnZIgsAl3Iiw3hmYIPADuAyTmJqVuKAR1DkYFgHpPRfGEgZbJfGGQJQAMxoq8B4wg1yFcdnF3Fyehovnj/nXGTQzOqpvvhvtk3Y/TKdwZOuxRfVrWEMysHmrAlHNTjIdi+1ajANqYDDS424SlAyUWjieoFs9eR2TJDbIDg/2EF+BRQy7fa6rFvcYj4hcChwRr9T3eMV4BAPDMy/BA4ldaIKcLYql8DApaRXC8/A4VrA4cVFbNYADlVNB5uUwCHVylM6wMBhD63KAA45ISsNxnLjrnTdqgqBxw8gFNp0qPczI2tmNNyK5eQ8us1ldFpr6oLeeuON+KV3vx7f+tVvxu9A73CABF9tJMg4YSaFluGrXxUY6B9cBQ5L7cCrr833ugTYOInia9m97UKPXWrRNvfh+x/Ee3/393Hw4oVbBFUA4h5p1hifuAXGM5nVBqhpyOQyGQMFq8o9wRVDJAGxCswudNZKAKZMXjNhyyQNQS5Bj83qEnBIAwfon1IYXmAQ9yAChx1+n+dVAbClw3C6ZqerMluFKgZq1KyQlM4wWIP9Cy1CSOoJJvsQUiswHF/zIZcutypaJMvPB0nVsprJYFk8yDa0DPbLBFbFLOtXVQxRJ0VmJOlRucjg11TgQNHCWoK01TMqzl+d92La5dfVdYozIr9XJZ2vvIfAErXEY6/UeyZwmK3KZGoY8OBawH/QtnKSWa8fGQbk+BNEdQEjr2Uxm1egclVbAe8IEiwuFpZr6iqIWwKDVfxQ6DnmPM3YKN+r3LvyHpG1MhlLpurGrfYGDEsAuAQiWfAR4qMCSUvMFnZKmGVTnsWUiSGzxUx5m0Xk+sqWYhakDEBp7tcFJ16/hf5RbEn9XgKAThjLOZCbfmmalGxRMrlYS0WM4XvGDgzgDDHVuhmLZjcOlo14MV3G+RJruhHwIOpAX7DZoHzM9mg79ra2aN4GsHBvf0/AXadDwyIAeTLDU+cJGUMEBxGXbdgJwD/peur7hZEH/iD+4r0REFHcQ7a/GX+NbidGo0Hs7uzE/s5u7O5sx872Vuxtb8f29jZjOOg684hptdg18TfvfT/++q//Nk6PjmM5ncb47DTG52fR7Gr+JXgrh+cWgcNc59kqjueSMhJ4/mDoKobQfKcRH69VcgRZiMF4YzQQN+Dc416dJg8GkhgD5++7+0HPVYXgBMZyjxC4JhBqMp3G8clxnJ6eca/k9SQg5bND+oG1PgLlMXK/gtmD24QFHDZo+qD2yYJ9nmxV7Hlu7+X92/U8zyLGqd6jOJY+z6q1CABmuSYwp5wDIGctjVTeY5XjeJxyT0vQinuzWZGUmrGbe34+5Ia6/Z614e38DTkQsBH7/Qo05r7PwrUAmAQOszVVXTECNWECRiZcpY0p4DA16qCHLjBS+0wCh6lxKvYigEO5QRPkTRYYgEObalQFKxfVVWxbcW4y5zKrMSvFeAt1a7WiBbJCUWxn3E3B9/q68PkgOwgUrAJia26qOEfHZM8nzDhKWaFThUdroT3MKV7rs7K4yb0FwBo6qCRjkntVPj8V/13441mq+Kd87vP5VGx4GKjQiVs6tOjOA+MQzyyB3XYXxI8+80bq/VmKgvOEDFq1A+Nz8IyrNYBt1vqCkjbCel7Ecj1nHMYOMQPVPDtxHQaMqcnJFmfIMiQLPdiqnKxfuGDjXjOXybUOQFTAOQw/AQyraIavLMJC8x9xV54blIhIIzjPfYGd9Z5DuQeacLbj7e134v8A4/AXb0R3YMYhzqWC9fhqNPzl/c5rxuGX99l+pe4MmwhYJ3/z4aO48+QsxgCTYhqNNZyWVQ2ZxzzazR6ZhKpc1ALjAlsSPIS7MIxCunF+Po9P79yPz+/ci5cvj8hYIEsIzI7UrAAQE/hjcw8yPmwioZJpQXZSAKevdMZTULSAtgYcfdM9a7EgK+/8/Jw6Iu0e2HoA79RyQ70xtkS4XY3GGqpXTmYTtWh0FLwhwES1TNV5VMXFmCPw5EABgBJdvlB54csU9OJvOG0tpRZLnQwcQPgeqnLQNgSYuYXgc3c3RsMRgygEvQAOh70+DUpQYZfwOIDDPrXxAA6iTRmMQwWGYjQtVjO6egJUxJ9uO2I+m1CDpNdtRZ+MwzZbhyFmDIAUScYAFTP2v9gdGYzAhkxMELzbG4XJMu4L2juXgUO5ZOLAqsR2YZYCR8IW9ANRPZNBigBWuJGlM10n2utpzCpzlIjJKsg4FHDYimMefqvotZrRNwtwPN7EvQeP4vaPP4979x7EyxePYzp+GUtqb4D5CpBXLaaEASHGjmDUBg1ST1GQwQCdyb9aKwA6Illh8JmMKkQgBgjkrM20SKDXGmMSMZ7M4/jsPF4en8Th2QXbN9YrBNTW0WSjjIIlQmV2pBYdQwG1qvICKKUdVwjxNXS96dIhsM7vV7XTWsfE718lsiYE1sBEENQGcNiE452BwwrAs6uygsBkJOm69G8nA/NxbE6f6rIKoIDJbravIgCETlVvGI3eKBpuVf5JwGG5AV9Kvjlouo5Wdx2rg5cFcGg9JexRqKBSK1OMnjValcE4/GnAYQGGVKDsVeAQ8wegD4v+zUBZA8y9azuj2N/px1s3r8Wta3uxPRjEsN8lg/fdX3g73vna1yh0zvneAfAL924FsT8JAMzvM/gs2A/0A3JyV/4u23iy+u7XpEmHhsu90oC0nRQiyUECCcHz9//m7+L2xx/H4fEJGT+ZaCVghffIgDMBFQbgBnXwPbnSY3w0D5n8EGRyMpsMET9YzVm35zgRyc/De5c6i/l+Wfm+BBzSuEQsYIyDmNl1cpJBdwKHGM+qlWadJgIC/RI4FOOwBvukSSkmTQnSAaRAoA1GerLmca0I0ikB6Wq/iCbJNswii/akKoFxwSBbZqtkxvpEuV4vgWPWRiuvKVlBHINCP4lzQPSkiqmSLJ/qeflcz/Ergb98TdmiW67LvA8CXQlmZEJWtT/XJi4VwwdFKyd5gDMAqKO4iOIY98GixV86nGueUXUUkMYsNrVJYJj7eQ1iAjjMNvaalC195SWLgzULFPdaAoe4jopBf2UOJOiI1+R4lmu6/H8CEn4GeD2KkThH0/05E2R2XZD1WIPC1bMwC5pJHDoTeIZmyyrOPDG9tA8LOERswnlj4DDjt6raasZhApuvJNfJiLeZQjUXkQCbTZSf6UyVsZ4STT0p3i+1yyzkj84LKYsyxmwhptg042LdjYN1Jw7XYGRtxU6vE1vddewP2rEzGkZvuBXtdi/6nXYM243oIXZBB4ndQzVhamOanLfS5LRhHdaAsQrFcGIh6viVHp/0UiH90o2trVHs7G7H3t5ebO/uxM29bbZAD3owUumzdRP7HzWzKZaM68G+J01naDX/3Qcfxv/5H/8iDp69iDXANbq2zmLdVPxDEAUmfujsMKMO1444qiy45PrPJL7aV8w2RzyLuIXgBtoasw2aRm7EUMyqrvVoKw1Dar2tqRnLtcK9YsPOmAQTqrPJwCHBKZq8TePk5DROTk4MYokRrtbiGjBk3kAGqArXiGGxhhBnUSPOwAzAPJpzFHuSHGIN5BrMLc8hrB/pBVpKiOeW9NbrvU77+nQxpxGO1rnbvYuchkAptc0N7nBcEjBB/CVWI5mp3qMw3snkzhgO7L/eYEAgNFtW8zwdDYZVCzPPJCgxV2CcgE0BS2J4Ifvh68jiE9sx50HuT8rLZESTe1jFOMT8t/uv2p4FHJKs4Y4Z/j6AMLNG9Xylg6l1jNZfjA3AK5lHqpihg53AIeYxz2Gbo7ilmcBZsR/w2bTVrl3GNVzLPjM4/6ljqDWL3xGjFfExQH4AlJZPytiC1yl28Qrjzr0drEYBs2Uxhu+bxl0VaxAt7NLIx/2C+Yr8CwV2sB2zcIQcA/NeIJlbtjuQmpIhDp+d9x1qHaKgaDa7ijmpmQ8ToVpfkGw+6M+v57HAHsH9oQaOKbVl5rGA+ixagnGsdYXfYQzVVjyHmCSB5ZJNXwKH7E7g/qDYVGsRz3QmWRjHgchBtZ+r4FfvRTWTlK3VCDs33Xhn55343//09+IbX78Z3YFM7LhHMjgtI/2vxv+/Bg6/Gs/55/wuHUQCMEEQQBbd3Mk9NBKacXw6ix/efRT3Hz6Pw9PzWG7gKgzRVQukM/EGq09VQwWODQVMbE+GuCoqI6CiAwjbIpACIOeHP/o4Dg+PpK1ie1GeHdn6y0NFNHUFJdm+JW01CqlKwcgaMCmc5fYltJTCFXSFdlEkdm2ZgYwncX5xxs2t28NBasaF28pYkeZBqoNZjreoJGXVLDdOCfGigqUgDdeTeoWm4kNoOZlrAA4B/uBwtVYc3ewAOiDw8B9U2sAybDS70et3Y7Q1jO3trRiNhmwtxsHJlsIOBLxRIRRoiLadVrsXZxfnNHmh0cmgZ3MUif3inqDvs7c9jJ1Rny7DSMYAmqHNgOxFkPbo1odWVG3iAEHQaunezuiAoQlMKXAISd+MhyEOKgCg82U0eaBqjJiQuA15uVZrRr8BhiASDEwZJNipB2YHRifoTLzJ1MOYKhgFoxHxwaDTDXQcnK3gCt2MTqMd0/NlPHl0GJ99ejfu378bBweP4/ziKJbzCzJlBeQltJ+e4ucAACAASURBVJGgmk4qzl+3WlBAOsE78X74LBF8ZbUOjtUdCve7qklQWPMPwcxyjcN6ExeTaRwen8XhMfQLz2M6h8Cy2KqyhNH1MDF1cC+AJbXkpFWEeShOouasGFEAArRWJA6iLyamCUBYR4gMAwIFm9igcj++MMOwCOJT+wxLEWsabRgADiE2X72n+6Ddmq22Eye6qauS7V+zi1gfP3PCalCoavXNwBITpyd9Q7sqC2hPILVWHEycIwN080cqwJL3jI6QgxcRZ8exQWUWufEGVU64lGtc0YYmo5tWbNpdCJdGoEWJuqRqX+MjWdpx13egvzBPNM4IwJqAtZurGPY7sbM1jDd2tuPG3n7cur4fW3TjhNB+h4wXag1upDl6681bcfPWzdjaHslh3TpD+Fi1LuKZ64OQtDEJdzKSrU184pXGaoK2uv5shSkPKtx7tV8ZfE42VLppIrjD5x08fRoffvBB/Pj2be6bBO5c1Qf7i5VqOAgzoEyMOl0n7RZNfa1M2gs2CZ8tEmkzRXPqEstMYwGzZgrGXIJ0ZK84+FaLITR99GxREII2ABNfuxBC2oH7usEeBsutTgUoJnCYiR1Bbe4BYlMwaKbYuJJDJZX6fgKqmho4S2V6JNDEbZ1YTzZvIBkMAuxmavCpFcYRNSu36Nnzmk5jCdwLGKoQaqd7pRNCzhnLetTPVY7uOmvNWDJ4WbWWF+3MmSD8pAAnxzATg7znTBbq/Uf/J6DLYLjXjpJeMbtzL+PzzLPCQEAy0rQ7q00Ryb4ee7YdqpUcz196T2mUILZhJsrJsqn2Rhd2MFaX7tdALuVMKEci4FC4XtGqbFZ5xQqz2yxBKDPFOSYsPLqggUTX7WnSidN+gHvD9YvRZxAV38czRRuwi2hMeq1hV4H4KRtQ0bjRcmo9LCf0TE5t2iFmO+7GBTon/gn0SGKlKFykc7iyUGsz6i2kG7YOmBqreJpnmCIzPiMbNDmA04NMfTon9gRKDc6RJQPXeTuFYq9EXNPsbceqO4xls8d9dohCZ8d6y+iIYLsgirQQ3q/3kAQ7fSpWxgtZZMrCGvfE1BSjS3I7cL4jgYY0zGhrK7ZGo9je2Y7trRHjKzDGUfiBNjRcV0cwWrCJQcUwLRaRhkd7AsCG6WoVP7j9SfyHP/vzePniINYzAYc0aLKzMQZCgE06zmLPbYntnOeot4mcSwTz8pz34iFL3MU+GTKA5ZQFSq2nnKe53vQWXpc8m2wyY/Zp7lOcL543uf5yPmHuoaMCrMOzkxOyEBN0EiMbkj3QLfXehBgZxi82ZUDbebfTY9EZcwPf15oE4COgDMAygV2Aq8m2tOMsjnmBZ5AhEugnvTZpA+Z+gOsH8xJrdzQaMZ5K/VLlA2AhC1zCdUOrkQBdBEFijF1lNFGd2zXTLbsVMiYDgIbPR4Fee4jmLEA3dP5MJuOCwS0AXOO8oTkiHZotxZBF5IVbmXkWGuzEfpEsbmhq0riERehNzAEasR1WpAbcC8YQc18uuEvmhgkAYT+inmmay7gIwK0niwxZtGL+5z0B7f7Q9UW7dMV6VJcPwapFngUC+shM5DWs2OmTrHHGmF5PcqjOMRGzD2c9O8A4/XWPBL283+SZgX/P4aCMvd/PNNnUmse67sxppBuINYj5oo4UnF9qmQfo2eEz0dxLrX8VgLgTcl9SV1meeaz32xBRAKZka9rNLldpXnfJ4KbwP+MEsEHnJEGIQ9OSobuNj/J9GZ+l8VA6ktsZHKCm5Kssh+CzmHEP9fWdM7KIKl18sDoToI0VNCGnATNHhJ/onmP8ZUal3gf5HeaBdKJxge0OzlA4bY/i1vab8b/9z78f3/7mG4yPWdthqCi3+q/a12vg8Kv2xH8O7zdFZgWkyAwTDCu1WTbj+HgWdx8+j4/uP+XBP5uP6fSWbkwJ2xEwhCGAg31pwIjhAYYhvsDwQjw0mzXi4OAg7t6/G0+fPTV9HQeZBpDtTA4g86AsSw8Z0OLz6MpGnTyxwDLYUWKNTXsRrY2SqvVaGhuT6Yx/sFkywOzKoECZAar+CCoMqDJYkL7jEuwRaN5RrFdV10ygENQr6JQ4NsA2uiF70yTYJD48N/0lE1n9HAdSOipDzBvOyb3hMLZ3dsjghCgvtHGGw57+7vV1uNghDexBVo9Ibxerjbpky0UMhnAERKW6GUO45rl6Nui2YndrEDsDaAbacAOHFlqg+bxUaaMkmRvZ0ALWQYudZL6lzYYgEq27FuxVqxJ0LbvRdnURKTYcBSvg0FwCgGtDVPFY6dezhFNxVaVCUuV5me2C1PRggCNG42KJijcmDkxQNnF2NosXz47iiwdP4v6dR/HFgwdxcQ5gGs66M9H/S/ZYsp8uMcqUxFVzLxMoMtSkE8SDmPpOYhvij4TuofEooW7MiflyHSfnS4qDvzw+juOTMwKIAAyrj6QmXG3EgWmYrfVMMay5RlMaShTh/lNy3uAno3mowMM4pyjT8X8NujNYdCJHx7tNNGazmJ8eOyNW21quHbakY+5j3kKbBaAa5AGyTZogkSvqdjCs2tN8fcl42MCp7uR5hnuaQTkANc4Z0QR4N4zoDwlWakPK1u0Ma93uTLA079VJEq9Nz6HRa0T7xYtYnx3GaiOh8MYSGQYosnKvZCBPlmibbEoYsgAcBbNUT1sgnKHlKuGTfPommnSJl8P5td1u7O8M4vredryxv0vgcG9rxPUKAJD5HUEkgevSOG3F1tZW3Lx1g3/AXiHgkAARwQcFcdLgUYBXg5q6smStaYDtYFxthrVTb3lE5bPhuGxqdpA0dSzqTwRqHQ8fPCB4+Plnn7F1C8kHPgcMAqx3sjbQfkQNVLOIDOjlXqnr1Bkh0EjJG6erso7q8qokpWgry+SVt1WI8tOexa1ZbAO2S/UCjBasGbMfscln+1m2zSRbA4zDvIIaXPGexbkg9mEybcCowDWA2ZBssmzZy3NA4IgSF963C190DGZiI9CarHa2J4MlVmsD+UDimGrepNGCAWF8n3vrioyVHOfSYVFAVM3AI0jpFkLtLfV+m88n999MvnO886zT/lS7fjMR83vl+12eZ/qMUkOQRQsyltTiRBcSf+W85P3aeEFrQnsNxlznTaljJU1lAZF1iyaBAiaglxmHhtartr+8x2RsJdgLQBzXQ9aN52/efzJRkl2R15vjlmMhABHPX9ESk2TqxynZo3mR90IB3yrq6Pw14OxigwoOa8lroIUTzCAwbAqHYoJkZAGZSYUiViXyL4YUx9j7CpNYP0M+k4IlwmfjVuc0z0hmVxaJE4xN4DCXs7ot/FwTPPA5gZGo5ooZzxVYmtqC0LRm4Q2BSTf6w60Ybl+L3mAUnU4/sFToYVK0zjIZNXibjNI08ZD0iOfMFQ00tgAzpoPDeoegzWDQZYfHaDgkKDjoIw4DUDiIrS18b8Aiq9iEYkGVoFu5Bl75/3zeMGtbreL50XH85V/9P3Hn88/i/Pg01uiIIHjolsqi9VOs3jX13LiXANRxfat0561AJj9bFUAEVDBezc4FDbzBaK3lKgZjPK+rr+d5dhTVzC+xgxI45D8utZ3m/CN4eHxC5mHK1QBYkRlgO5YLAfiUp9kYOFxCQ7sXaLHNDpbUHUymGCUN4KaD9dWBe223OmdyfyIrih0+apukUYoLPjpTJbmRRhFkHHIvsWGPwUga1VESRmZ2eD1GbdQXQ1FnkEgONJtyQaDaaw1eUt6DhhnQOJRpZALnaCnFehtDn9ndLyRQOH7D/eIexSDOLgsBNHN0rhgUznMSRAyQNwC+kilmhjHmgjTa0Qrtbig7IotkIZkDAIcs8CFutNkj9gkta2n9cd0XsgaYBTovVXzh3o3PAQjcV7u0zl+ZZAKAS434bO/GvzFuYIBC6kn5pYiJiDO4Txs4hfY7GAiSHxXQTnC+0ItWXOE5Dh3k6YRzG2BYaSJXny0ijQBAFbMWeZbliPDeS+S0CzIXG+2egUMtGJ1jIJokgIt8UedWtpZzXeEMt5QE5gxzu1ZP5ilpDkQGXuFKz3NpzT0C+WjutTSmq8g1yOvcLZU5jI26svUeXWuYDwBmuQay7uMYTpK7NnGhoSXGVXJejEIWs1jMZ4oDKbsFMFuu9sQAfH6lAzt17PlsxKBsrodxa++t+Hf/5o/jn3zrevQBykL/ucVG8xBy8NX6eg0cfrWe98/l3ebmxk2f2mdC+rHdHB5P48795/H5vYfx/PTcnZE4AFQt1UbDUJgbItpKsn0GQQkOAhxGw8GQGzM28JOjs/jiiydx9/79OD4+FBOESYEqjQjC6HTpFpesDukgNuhhphXPPgei2NCZ4DMYdpKGa4SzZcCdrhXj6TxOzs7jYgynWlQ9OgTKEHyBcShtHWkEVcAhxsJVJ4BfYNPTgZitE2Kd8XA1I4hbL6orbmtl0oL2YQTx0DDEYdZoxgJVMVbapDuBoAjhBtqLYIQy2tkmoAAUEGACWIcAAAcQ9IZGjh2XqVnBQIYwRszmqxhPZmwDAViIVppORy3Iu1tbZBBivPvdVuwMe7FN4NCsFyTZASYlDgXrIjEg1UHYb4PlyKPFgsdIZDdsKwdTkdVWGqpAA7AbHYx9qx2oU/FAc+ULv8MzpbGmHiGenIKQbJ9TUJBC7AjwgA3iEJyvFmSDsRV6vYkZdY7gDDeNw+dn8eDek/j8szvx+OGDOD09itViVrH5lGytZJJRCMyXLAktYiURxtxchVcbTNkmgcCPzCe2xRhoQnvnZhPj2TROL87j9OwiXp6OGSiDZQjtHEWobiHjmOeYFsyizAS8IhnIU+UYV4s2LrN00l2OyVebCVYaDWTwUm1MhT4iWSwIMBbzWJ6fGhqrQTdWERCwwsQICw3AIUC1NiqCyerFViBGaiLvYpjUggFVQkpzlBe+FIEA2aqZY87rbXaj0R3GhuYoPTmMk1+ZQQ0+W21euj+BhAQequvS9TX7zWg9fxHrc8ggzPi61hJ7BBiUeFuxOvh7EKzuiOkI8Wq8L39krBKBDPc7muLAKKgZw247tge92NvZjv3d3Xj7xvW4trcTuzuj2B4NogtU3fps2RpDZo6diFl9dyIAtuFbb70Zb739JgM5MaDUeoREBPMMDO6Z9VUrJkk5j5N5YrCzYgyBxXsFILo6NxR4GnCBEYX3lNUcYucdtizfu3Mn3vu7v5WBlcWvAeLgc5DEIFCngqedUHmW2NiqBIAykctAlVKTdEqvtacSOCwBqhJQqhhz2ZpN9sTKYucC2ZYLtM8oMcl5mMBhJsECMlV158onW6Eer0ygk3FYA4cC+rJVrS4kJeNeyXlKd5TAIZI9MZoF1GNuEABghb9OOrQurPFKVg6KNdLvEuNQ6wjXi+SFLAAzJ8jUsqYQ54EeuJiuBXB4lSGIlxHQNTCbzyrnUs6jfJ45Pvl7mtuXv/Izsg2MyYQTq9SkzLO9KjQ4iSlBSa54AocwQFHRLp+ZPt/sH34/55KTtGTe+Czn/PJ8I4BiuQoxQQSq4T8K/b8CHIoNw+fo+0inVTFhVXgrgbAEsMs5pvNQDr0ZPyTQS5Dc7EAZkCAh1nVyL/F6rhiHNksq1xZclXWfKlikKcDlRNr7dY5FauFVAIUBYoDmNlbDewoE1s9yLa1r4qjB6hpIq5lWKS+j4gH3N9ZuVHjLtYBuChav8RzRpULQEBrPOyxGI77IFleeYzRYE1ABUBlM6Yo1ZKOSZCnjbzxXapua8QVAkGAhzOZGQ7LNtkYD/o2WURQW2Crslmd7qTgS9Xw2O52gzM/6co0ET3SBxLzRjLv37sXf//37cf/egxifT5iQIzFndAwmHsFvFLLFYEXBmwUHx1a5dso1WILr2D/K1n7uv9ZU5nwyGJ3PNPcAstOsh6pY3RIK3DtVROCelJFhMsVd08Pv5B+AHJPxOA4PDxkTkf1MIAYgMeZSbZ4nRhVAGZx/AA4FeuH6VCSw2zTzAAB2btvF8+1J4qecn5R5AEAMjTozn/CY1BUlgB7zkMxcttwqdmfuQcMQGeGRcEDTjjUBE5qHbDYx6PYrYxnGjwbddRah9Vz7BWNIFzJwLWRREgzO2hmKCzqTxmO4URsoY6u7uoE4hwEcs8W0lq1BJ8wqmXLen9gJZJ1WALAEDsGkRkRZmL9I41BAUTIVyQJm4UNhFgEvahz6eVlvkcE9g3rFjTkHmSPhtii7oLZmEBwSOCRQyrHVM8GexUJEFspoNonWcYCzir+xRROgz/dN8yvsSU0ZKmGfTOaf9uj6XKr3SBAPIGElcxG8Y+6NivVTygKkERkQ9bp9tVnbTXkB4HguE7YmQFkaz2j9p0wFyBy4ZzHa9TPeB/NmERAkQ6H5QQM2MA6tccvzmsCh3dnx/m0XX83IJRvT5npVYdCt8jUg6HPNhSH6DlDOohUL5FUFcFimFdJj9Hoj8O69H2zP1VzgJfVg22QcstMjO2K8V+RZq1hAYT3B4UU33ty/Ff/u3/xJ/Mav3Yw+5zeSczxD3NNX7+s1cPjVe+Y/f3dcuaVhNSMgQeLUivP5Kj69+yxu33kUh6cnMZ6OWYmlqywZM6qOCShAwonTG0GAAR8zARHk93qDWC0bMZvN4+njp/HZJ7fjGZhA6xVbO/A33o9tsqyiofol8KEOfPQ5STAS/RoAjwPRQl8ERyLIHHDEI4V8s4zJfBEnF+M4m0xibgo/9DM6FJpdEsRKFpFOTwUlAGhI+SY4aDdctKaZXk/g0xUubpYYHYIrYBeKkYbWWYo7o2JG4LAVSxwWLeg9dpl0b2/vxgzaV+1ObO3sxM7eHqvbjcksRttDtgLiD6qgENhmorvCmLVjwzYmgGfLuBjPYjye8iDe2hpEr4eKeIOtyTvDASv4GF/oCm4NOjHCzwkc1oELgEPQzZl4UgZJ2zdAProcS1ZcjKsGFQkNHLp9A4kdtBkN2Ao4VFso2QAppwWwGOPOUwoHqOaRNJzEQcmgCUxHXAuKyuvmJuabRUyXixhPN3F0vIwvHr6MT77/UTx59CDOzl7GYnEe7ZbbFnnAWZeMzEZVvZIJlAem5pYCEuo+WSumIrUpYlabh0FsMhxcVUXLB1ipCHJenpzGk2fP48XLlzE324O3idYXReF4EKrgORiugJFsT6I+TknHEyiOA1WjkwYeui4yDmFikroy5W5UtfT5tQ5Cmst5rC5OE4dSJVrpqdYD2qzxEAgc9mvg0IyCCjh0kpC6is7o63a3+STWx2YcsvAA0xclXPoy4NKCCUvBOMS9em0qAMRvZPHCPQ0JGKrU6j9gHLai8fRZbC6OYhNgHEY0lyp0rFHxhECAW7WWzU5suqOI/nY0OwMBkqxmuykc85zV4AYNTvZ3hnHr2m68ffNavH3rBg1Php0hE0s8M8gzQBOPSZ4DdCZGSG5sEELWKYsRCwI+167tx7tf/4V44+YNPWFXibPlFIEngkJWb/2UGJCzTdGAJC2uy31TQGvF7il+lvM+n0ACd3gtAlskXmjFQhkB+9dsMo7PP/0k/vzP/2OcnZ2bJdVgAq4EQSw6PCO28xo4rNqlCtBGz9JMvAI4LKdsgnGZhJTXm+cC9igF4WpFmyOIN1scbTxs36UulEwi0j05E0qeI07SBCLKGTZ/niAax9AtTcyRrB+V7MS8R4EpWkF4/gkcVs+EAJeBw7bONGllSQcYoP/l52LJDX8e90+sb7IYazYSzlmCOWmEUgA6VaLEQXfbtDe1q8BhCc6WrbslcKjkRiL91fgUjMO813zGOffwHKq55mePZ5ZswPxZCR6WY5F5NcYeIHo5b8WQFxv38vip4JjPJ6+p/KwEZyugvWBiIrHC9Uvny8UDr6ESoCkB1dRKLOeQgMNa44lAI88SnR9i2ABgkB4mQBzOLbZuKoFVe7OSYH1eaosCZLPhi28MP0MLft4THXLNQroKHCITF4fVrLLKBOMy+AGwg7GZrztBfTLY6ACsea8aj3UFuYc5liv42tV8yvY1HF+Wc+H1ATDCmQAzgsFWDGAMN9pmCydiE0iDQCtMrErpDqqYK9kQgfK6hk6/TT1Z7Gf9XjcgVzBCHLU1jJ2dHcZU1/eukUmI+BOvQfxUdaGYhZPxiOaQB4xBcLUb6ySzOUC5l73y/z7WuU+4eDVbLuNHtz+N9z/4YTz84jGLIIvxOWMzFuExli4sMK0m+CNQgSYvlU5q6qXWGnf4fBYNko2UwLxZYjynMOfcXk8GbMUWqsGaBA35funkDJmKgoHMp+9/5wGfc44AIkzhjo/j4EAmi2zhdFssTlsyaN2GLA05MJ3sSmsgSvuuTKSScbqBYQSNp+Sum3q2ZYs+i71k7iv+yD0/QVLE52yDxnuTJQ4ig54eAbd2S0V5mKBVjrsqtPQ6alHHWuKe5jMQICIKb7l2BH7ZQM7sxezr4blJIExAJRiaqSwjwDFZd01KLNG4hfGE8iCCZTbKYF7DIo0Zx4slNQNxXkMGAIOX4BZAsWzRZ2zvtZPXLDzQTFN2N7UrQgXPM4PQPA+8j+icgAEHirWpq4ozDi29fX/fwCFBcJjgCBhOaYgkhCA3ynOMOaZ18NSGbDdgMyE1dWuGu9arDU7qgFOFC4J11ogsdIt1Xgg8JFC9WsXFxSSGw1H0Brh2SI4sA8DhbKZnBOMTFFfybOQ8ogajnJ4FKBbFLnR50AgTRAAzyQ3aNqIjaYosRnCdWpoDewDOUq8ljC33Omr5q51YsjGS2uKaMEEnz3sVTzwXWCzFGtO+nc+ac4fvIXf07IoAs1MdiksMAv8mMRL7d6dL9qy6PLS+fMfK8804pFY8OrU27bixtR9/+j/+UXznH70Vo37XmvK4WTmof9W+XgOHX7Un/vN4v9xkAaSAHYYDph0Xs2Z8eu8gbt/5Ig5OT0gbXs0vlHy5lTTp+9QA4YarzRytR+1Oi7p6CI4JKm6aMb5YxIP7j+Le3c/j9PhA7AoKMkvTDseoWkXq9t8M/ORqm2zDepDpnGaQBOBZ0uaxPQM0BDsIuhmT6SROzs/jbDYl+w0tETyAoZuDzZvVbYjIiv2VTns8cBoA5cQqVEIiFlCyz/BzpmIOyBhQtXtsU65aWcFogfag2QVoV17iGrqocKuavXftekwmE17X9u5e7Oyist6JxmxKFz5U63CQoQK+u7vLz0ebBBIbbNBoVZvOFzGbI3lexvbOiEwonDHQIqQZAxxMrCfUaTaoDzRAm7M1A0E1x72LzWHhZyTJBg77LTEOCTCwvRFgoEDaTlcHFQ4uVOdwKPUA0NmUgAkQNBSZ+FrjjCwPAVScQwagFaxAXwjzQeya2WwRjbY1fxrtWK5acXA4iU8+eRQ/+OFtBtortCQv0EoPliGqwBI+xnNTYzeYoLif1KOsK6NlEpqHcD7jbENS8uauXut1graPuQyW5fn5NJ4+exFPnr/gfIPWDA7H+XQaDTsPJiuWmjIE3yGChmp3ranHIMc0/xo4lHgc52ZqgmnC64pwECNgbMvdnG1D2X6Wz8yZEJ+fbYSayxmBw9SFq1vWsHbRNQDGoVuVOwO18WZrWzrDOgiuVqaTkuoa8Hq4KlvjkIzlSmMrM12HF+0+NQ43cFXGOuK9ao6okJ6N8mJHl8+NryjaF9twC3/yONYXL2OzQdvqJporNtzECqByrKJL8LJFt85VbxSb3kgArOA+VreRjG6327G7vR03b+zH1968Eb/w1k1rF6L4AJYdnicSdSQFYiuRMUGdS1S2odOjIB8GIQluZJsT7gXre//6fnzzm9+Mnd39WNKwQczQdDCkiUe6Szsw43S5IkZdF1zYrPMKoJJzg6HiFROWBETE2GjEco6WbjmnAzz84IMP4i//8i/NDtL6QpKD13M/XhdAh9//KtCUgSwDy0KP6Op1ZWtazRK4nOxxLyYwoXZSAIdIgvG1hEwFAmQLvSOAxjUm+0XPQMzxknFYAiuZOGEO5r7PPd7Ber6XwC+dU0zgrwCHVYLKOawkHXrCEHpYkSnjFnTvjfVzkVQB5hDuUsAh6a+XADJcWwXAIalJbSYzhJQ8aa/g6q/E7JMBq5VUgoH5mmouWc9PCeFPBw6vAnA1cKjGIxkSZauydSOr6kx9DSXYrV/U+mbhC8Bh7gWuFSRwWIKZLARVRZ7aNbMEGPP/RUz13HULHPZ+Jo44RwSLVQl0GtWUcznnW86RHE+ZAOl39XqNdzIGeQ3NBls1OTYpvp+ab9mZYSOSXKNVHGJgqAxBS0CW70/Ji6JV2dSPZMjhNSWQnPFXvidbrCl1UpsTJYOVieWVOZngQ7Z75jNMUyeeq5Q80JcKeVhnkp9BEoqzoD3cjt5oJ/qDAcGyDuVUwLgCC1Dur/g+gEPELjB3Q6cFwGWAhHv7u7E9HPFvMMNReB0N+mwzxrpHPOItw1PMWtrVmjFh2cYq7o0shvpqge9n82TqI5KBKllsABzPLmbx/g8/jvc+/CiOjo4JHNLQbiYTBD0TAwheRwlWlXNabGMVI7iOHaNw/RdMXUK6xVokCGQUOfXVspCEgnJpSoU9jHsB2XWX9yOB0ApLBCLWQDjefjqdxtHRURyfnlBjT+A+XcUqprQMtdDFopZNrRVp5uW+i8/Fs+c94hxE0dktx1n4yDlNcLBi+IlhWYJ5+BlARZwjOLe55azB1rOsBopKOMsXyHEA9ihmIZO1KdIDQcHUlPM5gefDZ1dIAOB5sHxaSAzI4CL3KwGHOM+ytVbPXuQJFvZ6YBzaqdaxjxiBYOOmDIW1NHGvC7GGmYcQOKxZ6bVGex1D0WXcuU6CcbwGPoeOWt5Z3ABwmPIH2udyrrJ9uAASOaYG0hBcCSSVXnyOJbUtrUfJ7zfgoi3wi/OZ5BT9LudByg6kyUq29xaGaxlvaX+vQXYBh+wxqvdnzmnpieaxhPl3enoaW1s70R30NZ+hsT6fx3QqVminP9L8ApHAcxyMVLAUO105dOvLbPgN8psOiQN5rmk+4h4LdD8FYgAAIABJREFUxqElg1ICBgZ6AN7YiM3xV2s83rcy6SJBRc9P3Qg6r7MYRQZtu1tdK4kClNJw4TM3KM5RAYfc+8k2F5OdsiAsgkr7nbE6u+2SWenCohXZsR8JgMTGAC3aZvSbEe/s34j/6b//w/jWN26wKM9YnTEKxqzYZr8i//saOPyKPOif69skWw5BHyr/AMG68endF/H9j+/Hi5PTWAAojCW17RSMZHuAXJy0GYqBtdoAUDMjKDYEuUC5vjifxmef3Iv79x7G+dlxtBpiGfBAb8CNTJs2A39UncCiM9hBSn/RoqyN3yYMDnp4xKMqjwqsddc2cAObzhignF+AZbjkn5WETVwRbEWDlDppprHF2cBh1cqKzRemKNYqQTxRsVxYKdIXncwAXuL+W33pgNDlGBu8Wh5UHVeFad3rRmuoVpitwVZcu349xuMxgaYRAluOXTMaOHhY4YJ2S4vmKPiDAwPAIarjwaQTIIdaWCFUiyB7a9gn2xJtvqNBL7oU1xYwi7ih1woyCNE6zKCTrUJifgKGRTAhd8GacdixaQfritBCASjXDOsiNgiQQHsQB34PMC3ZjDpAaOjCtu1mwByFjnhVG52qrHw95xgCQGlW8VjqdmK9JPcpjl7O49PbX8THH92OBw/vxtn5Qcznx9Fcw+BFYEDprs3arzUveU9RA4c8xstAOlu0aPajqrHAObyuxeeK4ABo6XINh+1lnJ6dxYuXh/H8xUu2iYMVSaU1VNeQcIL9gPmw2sQGrcoQk7YbM5kyS2jvJGtXibXABwSb5e6ixIpoFpl3avfVI4LgU1fAoYFe3pdou56jxXsheEQrwHIay4vjaFVtES6Kcv2BcVgAh10Ah92KgUo5RLagmGSSb19lRXZ9xuejVZnAYbaMJGUjF5BA+QDjEI7KNkchmGxwWa0p+qxsVb609xZRBuf4qBvrR49jPT6OTQPss0a01tq35rHUvAdog88Fm7I3iI2DOOyFA5qcDOLW/m5848234s2bt+LmjesxGvYJopENy0RMa6ByVud1wjBpIU0fbWZqhWECJY07BnKupON1EEgH4+Htt78W3/7172htYE8ls1egA/dNONuRvZUC3TUIUwbIShgFVHGPKhL7q2Bh/l4mmQxgAfSDZeEKPtmXaxRipvGX3/te/Oijj1nswLrFdfW6Pd63TJrUBuXZqb2sWGe4ngSG/iHg8OrvJBCT74f3QOGHbC0zDtlWTJbAgsArwFa8D8aaDoI+xwTi4B7V1nZ1jEoQjcm9tW3z2hMw4vLDXsEE2eOM/ZNaPzWDkEmXzzm2KrMokompWQGFJpNAIelDYd/CV7qzpv6oPjsNE9xaRekHjUHJiuMzNuMwAadMwHMdVUAoNVtrdkQ+h0zCCeia5Yaf1QCZgIl8fQW6GVx22uQigK6vbHsuryM/K8G2BA6RyBM4dALGyyRDvmYcXp7fmnt5zz/pOec5kITlXCs59wUcesklM9Xsu5wP+Bv3kq2P5Zho7SpWwnWIMSVmL/4QQCAzx27dZJOo0FCBvAlIly3ovi+J5dcJMX4nE9h8Pmwh5OcapPa5cbVNPOfM1eeI90uDCRZ42TarA6oEDvm8pLpVzYVqHdtIK9v46/a9miHI4uymGb2t7eiOtqPVH7LIKpfVZgw6LRpNcW13ujQp2dnZit2drdjb2Ym93d3Y292hiUm/16epCfbzTlut/oo5khNtjTRL4+ghC8zzoV8cMclw17dyzyTP0gd13velc+kn/KM61gko6xpoRNdoxfPDk/jw49vx/oc/iAtoAc7nStwxB2n2ZAzdwAn2BKwNXo+vo9zjkpGXbCdO40o3uAbqc04yVjIDKvfonE8CDhOmUOGSbYo+Y1JHkZfi56/5Kwa2WIqa/zg7DgEenhyz4AxwBR03kwnAMsgW6XO4l4NBi88GC8kgugDcdJ+3t17K3Vx6PvUDAHCGFl+O1VrFppybNFVptyvgEHOLLEYDh7gOnNECz5C/WKYD74kWebOTk42ebua4B7TCvlKIMYt4gXiXzrgALqVLij+Yu3j2OuvyHnJP3vDMQtxQ6aOK9kUNOs2HmnGK4hPGmKChc5UElrAf1MZLAnoFUMoETGd5nmvSgaQ5oNc9mWcZ85k5rbNGJon40l6uGB8gXcuuypqzKX2gwhjmHK4V35dzb4tF19yPOB7ee7jHMhZOYz/Hum6B1rM1I7iK47MF2fE0YzjlsNwSq+Kz1xnPmUacnp9RPgqtytyvDc5PJzBcXEerO+TY0LiLwKG0/6TNKbCt/sIikwsz2KsE9hOcozlNl+tKnWA2V0ndQQOHkNnCGcE9mc9ehIwcHxpIzmCeslBRF2PLLjL1nUsPFq3KOH80vmTYZrzn3AiFWDJ/XRzKe+Hc2CRwiB1TwOEaOuu8V+XWBELJoheIiXtqtmHK2YhrW9345//0n8Z//Sf/WewMW9Ft4xpQ8MD9YB7/rJ30y/fz18Dhl++ZfinviJsvWGurdTx9cRrf//hOHBydxwWMEwDGtAAyGehzsqXWrxwOM/9ojqJNnIEyD6hO3P74dty9cz8m42k0wVLaqBJK8dQKSJBmU+UMatevDFHyb4BzCCBUjUx1OGvkWAwXBzo2TGgZwgV0NlvS9ZmfCbDAGhkChdz52EJynsChAiJuoKRxE/OpXMSw8codS9Rzsu9w0AI9wC7ZkrOfTBfAaAR0KNAQhw4qTE3oFG7BJXkUu9s7ZBFOxhNu4gD9mMjaFZC6XASs0D6Ie29SvwuHxtb2MEYdtDyj0tiJxWpDLT0kyzvbIwIPCBLBNsQfbPoUAm9E9Jpo+RHbUwc4QAkAh6lpcxk47JpxyMqWGZ34XRwA3a6ADFQGARzi+nt4zqzSqp0AM4NtRAgcEazYHCGZCQB+ATIyyGBfkINGfG/TjsOXs3h473l89uO78fD+3Tg+fhKL+Wls1lMmBev11GAEHI6hmQIG5IotwX4U0llJ+nwhZq5gyWLuCZpR81J0UlbU0pQFgc1qGUdnkzg4PGHl/OzsjPet5C+1RAza4XBN2r1bS6vKv2UFM2F0SqKcxQtMCUqpf6h5KyDNHEizAgmAufqsv2vgMFsRFB1p/TSXk1ieHbFtl3O+EMpnEo0lCWC/M4hGT8AhTH14fQTpa1Ogy71duoNM9mM+jgaAQw5orTdTAV0GqDfQ5UKrMpyV4dxr4LC6fwdPVxDVal+ugjMA7d1WrB8/ipidxqYJnVMAhwjqWrEM7WubhtcpAnvM2V4/9sAsvL4XX7txPd66cT3e2NuNXTpoDsk0UIu1NZHKhJ3anSnGXeimubUVbcpkm+E/iJWzrdZd6zn2YCc0It79pW/Gu7/wDh06uYbdUoNEAeucOkNsUUtAsNaRqlIMtjjiX9qofxpwqCBfABb+Xzp7CmSxj7DtxAxYSAvgdS9ePI/vfe97NB8CIzETIwa5VWCfjAqxKWt9H50RlXh20apcghUV4JGsmYIRVzGtXHxg4r1ckHmdjILFai5Ak/eAPRNAosCPOkkWcIg99uoYlSAlE1+yggTQ1EwMBex5b/UYw0jrVeAQd07gWPUrAkU6B81EA+BYamGRzStGEtYn2Csspon6pmQKrZEFQJxZZj0Xs/AhHUiZLL3aXpj3SzDPLA6tc3cHmHmH7xHsczvSzwIOs9iYQJapItbrE3CYY59zNwHMCly2bpqOHWgc1kCvDC9UeMx2qrxub4DV/ZZzKj+rAgltXqNr8b7mNcFnUuylWfjM98t9LJP+q6Aht1wnpGrL9PnnsaU/BIuvApFkSCApA36GQVrev9tJc69ToqjY4yoTsUxWKWlg5/Hcg1kANJimI8btZQVzO2O1mnGoeKsCq/hMCumPql25ZnBqfSBWErNSzBbFWALdDVRYT67VG8bW7l4Mt3aiMxhEu9vjGgU4eH13N3bhWH99L/Z3d1R83RrFoA8WofQLE2DHmLYtcUMzsMooqCxcZfzjn5bJagHGsqW7OB+rQ0ez1/+0nujlH77yL366zUmwN2rsBRwiDn/07EV88OFH8dHHH8f52bmdbbFvLZmAC4LOtVmzpfRBkjfIdcdzmmvEhgZkMNnMwveKeUFX8mwltJ4m3iuLNAl8yUhG7DcCh2YRsZjnucr4pIoTXEiwtjQBbLf/X0ykdwjpC8TQyBcmU3XSJHONTFS0oaNtHQYV1teVPAfWiDTSEauwDdfMwPr+DcbTlAHGKWArazmX7GTM6Qo4XC5jiE4fxP4eE7zfjIZ/bgO1VjHBPu+nMspYVmtdRQ8VE2ptWo2TQFYVE0EC4FyF7IfZ+zDfQbt6drjSEZsEBrHDACyKBa04SyxmyR/UZ5fa9/FvdCJx37fUAPYGkD3wfql/ilwHzFcWBhAV2ryKBiFudU/ddnwax9gdY7lnUofTLDQ8KzwdOgszn2HQFR1I6pAFp5XDuArP2OYyctpOJmJT404A1TqHmboxt3CsaQJLFf8UQJ32GrPqLnVYZCyaRQ4VANW/prWkPRQa+WPuQQBDJcmA9bKI6WxCoz0AhzRLdB4K0gqKyZDjSmmhjG/4dwBkBHAoYzaC/QDj8BSb6KpC95ZkvHDeVwQaFBxJSAFTWjIGWm/Z5q6CDmKh2XTK9Zn6oLmXE2JmLq3Wajx/jm3u0wlSmlQC8BBzgWY2aXhDxiGev8BrxNINAJ6UjjHhomLZ0gxAkh8sFnbj+t4wfv1X344/+t3fiW9+fY95pOADA4eb18DhzzhGXv/49Qj8pxoBacdNFxEHx+N4/6NP4tkhXGjhCAtdDtCc66RPFaMU0a0TEiZPBJwQEmIj2sT56Xk8+uJRPH/6NMYX5wrqFRUr0WHyqGCIh4+BGgbMlcBMVpOku8GKPtpLEBxS2FXVTDnaSqweWjHj6SzOARxOZwTTWA+hjo4da6vKsp3CzBwyecGMIAEvYBzKBVXhNjdPixuTc4Qxwb+ZTOEyutpcWZVHpZGcQ7XEDfrRhkPf1k4MtncY7KJCDgOZxWzKzVwtf9IxQ9s3Nn1W5slSI2+JzlXYaFFp3x8Nog+x5oi4mC3i6PiEhxWq7gBDoUMBdlWP7ssSFce/wTbs0j3VCQMrwWYcZvsyD3YFOD04uVFjrwH1Qr4v3h/XgSobqnLQIoEeJPWEAJghiDOLBr+CxBcHHgIWtagrKU3WCCqLctnrUOMIQOTJyTQe3j+K+w/uUMPw8AXm02mslrNoooq9RlCBZBhzGQkXbkgt9AAOcVDZBLmqYJXVy0yiy0OdNXcC2QrR8YyXm2ZM5ku6I0P38/T8ggxDiAGjsliBJkUiocp7Ooz58HcZLZ0DVeFP2l5qRIlFU7NFskmaKSg/QbpGOLhZohRrjsChW6UKxiHfp2TkZVvMAsDhIYFDJr/WmczAGmwIAoXdQTRhWtIG4zCBQ5YRBV5eYTdmws4LxcKbjaNxAsbhZeAwhypztXWj1jgUcKhW5Soxk9DYJcZh0VXhQE9BVHvQIeOwMT+PdXNB0fAGWKtos2muot1tUdC61x/EzvY2NQZvXr8eN/H33m7sb23F1qBPNm0TxkBgIKRYuJM2mRZU6dol1o80ycQm4Bi5bTSTf7QiY03DMIcdijDWWUccnRwHLJ3+8be/Fd/8xi/G3taQwCFZwKsFmRliVkswm+FtJlEVqzDd9WpGbQlmlHOdRZ4A0K71I+c8AWzUByzYG/g0sCsg2v7wwf34/vvvxxcPv1AblJ0JAX4k8yT1Aku2lz5b7Dw+yysahwlUkengns5MWhOgKRlznNtORAHG6iiQ6VW9n8K9WIxD3Fe2zCTjsDRN0XimTljdHliChdniRj3HZH0VLMpsVS4LAkoWbIRicxQyDq8Ah5nwqtVUzBEkEdiO1JZppr9ZPdTSZeIhcItMQW4qNkPxGLJlEIk2CylKEnifFdCjfYpGHQasuM8U90cjgHTLtNmCkpHLLc+XACuPZaX9BzDOoAk+q7qfK+A23jPHgteRLZdoOTdzXt8Xq0RgcM1M0aqsNQ4vzSGOXeowCSTM12vvt3aoGR9prJCgbLbQ5/iU8xL3c/XaRXrRfl51W6S2lpmqHEfRPQwcZvFBiSDXkiZn9V75+WTBFwYnOaa6rbw3AZJMTn2/9NVw6yPHozC3qUD8TO69dhgB2Lle9+1iWQE8VgUhoVbV6zm23OxlQgGQowtTCcROlg0AELh341Zcv/FGXH/jRuzv71GLEC3GZBeOtthBgXZjGJqw3bijdlGFjW4i9W0n3ls9Y+E29eP2kOZ8yPWv9ao5Un/VbNrim368ZlmV4ojli4r/LwFggJzQ8SOLHKBLNKj998Xjp/FXf/t+PHz4MC7Oz2lCAJAAf0tsJNemDDPyS10JNfu0ev7WeeV+y2JMJuoCryC3gk6dXMsCvdwaeslFXb/L/cksp+zQ4edy/eAz8mwS+Mj4nn5hdZELBVgUXY9PTmIygVyQ5G5o+pcmKIgTwQZkiytifzG6tMay/RFyGmhhR+wtQ6Pcr8moSnMwmykyPjBYncUgdgeBSYjW8MWSnT216732CAFaNcFO+4sGn2f5XC639XlXSyXoHC2KElwGypmg/672TLXPI+ZHTjCfwmhCIDf3ZrPFsMer2OXiIJ3ZHffAIGWFe1Dulgw4AIfZVs3OJ8oWoetLccpsDmDITLRsR4Xbrj9bJc90gs8zSCC0nn+2dNfnNvKijI/EGIVmJGSI6hyH74m5D+CWYJi0NjGeYm8jr0CMrxZY6tp7r7Rir8gb8h0uSgN1W35dgLrMiPcx+co5IbZ9UaxHJ9dChUiagzBpghTWPGbz6SvAIcYCjEMMDfY3dp74HE12I8YC+ZiAQ8s3UY5A+xNyIbgdk0WIvRHRHvbJViPWWH8GDqlh6HmYQHgFHELiwIxDgLMZdyVwSEO11K6tgFfl9zpbtJ9SLoVahngu1ovHObKGG7hzNhJj+pQ2qo3HVKwBaJ7nGt5ye7gdv/bLb8fv/rNvxHd+7VdigOOLxSh8mk3tNr0qlfkp2+iX8tuvGYdfysf65bop6sctNnFwNIvbd5/Hj+88iMVmHusGgpMVNexYVXSycJXKzGAcBw9OB5uBAC86PxvHk0dP4/6du2zFbLdVoWHVRxw3V8VcMeTn2IgA7BELRivoS0dbu9giiEAgYt24PLikZziLi/lCf2azmEA8GFqGEK9FRyLAQ1aeM3oSW7Bq4cI2x0txQEzYIg1QIlau6gg4VLDLwx+MJbQgUx+jK007bNRsUdCBSffk0TC6EObe3Y+t7R3qouzt7FL7j/qQWbEyjgTnPFRIWZU35bvdwsEbMei7TQfOyc0mAdJzO0eD2YggmzJaBh0AHLKNQfYQAZIgwECavxIUlSsyrgXVY1atDRxiuNCeCXgS90wI2O9L3SEKvAermgIOezGgOYqAQ7WzyNiBLm/8D+ZZavlMwx1UNVfrZkznjTg4uohHjw/i4RfP4vH9R/H8+YOYTo9is5qo3Zcd5tKF0qFsp9Fsl2AbsF0AnT5lElGChWXimkEgwWEm2s1YzFdxMZnFyRhamZN4eXoapxdjVokzGaSMMdsxBGop7nDGhRZ6JsvpFm22BpkBasv2iemI1Kd24epWKXRz+6mBQ7YI4WNK4NDAXnXyF0yZ/B7nJC5jMYnF6Uu7iIt1KqMSAZONZg0ckglI3UEDh4wpFFAL+FXE43JCHXkwCrqIxvFTb55Fu7IT+CrpKYDDTTIOufsogLFDQcXG5HeLNplMkgiy91uxefw0WstxrFurgD9Oa9ONTm8YzQHMg4bxxt61uHnterxxfT9uvnGNrshISAcWuc6GNjm1e59IkWqpB3KsmPimKyW/r3ZRBFtq6bDWEGQPuL9gPqgNCm7vZ2O4cI/j8OQ8Do+P4/TiLN595+34l7//3fj1b/1KDLAP0K9FTuVizbLZvGgLLfTLzEpQ8KdAuwQOlbPod8kw26h1fUlTF2ghCWCj27HbfrjXW79pBfOC5Txu/+jH8cMPfxBPHj/hOLSbbcpBcO0UmngVCJGAa6XTaeAws9kCqMqETvPrcsIuUE0JIb6QJM7nAvGhgYTzQQxBsRbwWrwG//8PAYcJGOLvbPfT3lIbW+TPdH26rmTNZdJN4HKN6nqRRHkWY59PjUO5dysx5LMwAIb31r6E56ZWIexJdPpMd8ZkWpC5IiajWB01m5Dj4/Wh/QwsCSWQJTBbrb9CGzG/VwK5l4BDf24Jsl59VuWcS/1igegCGHBf1feL1uqf9p5IEOmqXACHGYMIDH4VOMw28npvpyqWC6BKePPzXh0HtfUSKHaPKEEHnHfWnCv3oJyXOXdy/fE4sCYc52JlboK4QW7C+T7VmKXbs1/P3xFNiuOX64NzhUXKej1wPiZT2HMr3zdZQjp1zX7y+uKzKXCyxKME6mlPyGnn7b/S9SyvvwYOVamt9iAOiGI6takDDEIbHfbj7Xj33Xfj29/+R3Ht1q3Y3d0hoxCdE3A4RpEVwBDYzXRNrpLbAjXzA8y8X1Sc+oZqgDj3xfJ3632Sr0vWZcknrN7K4NhVVpMBuZxH/9DfmndarwRRqUuWw7+Ji+ksPr7zKN577714/PhRzKcTMtBQcGJ7qOcMzvLcf/QMVPxhQcWAju5HgV4FHHJfU3FcrDCvy3S7ThCZsi216ZbGUIX+1BnP4lKl2We9tLyGPG+4jzpOyj15Np/FydlZHB4eM35cLdHWL9aciiGQ6VEMzG6jAjhEcWixEMGBGtp2Pta5nLqINkPxcxTwDT1Msa1KIB/rSC3hGwJz6CzKtUzgqtmgFJD2ObFoE5TC+ySbnQQHgl51UQW/I0DKkiUuuOJ1KLiLlSdmJfICMA7Rzq0uhSQ8a45i7Hv9XsXa1XuqaNTvDXgWzkBEaDaj15OsA4rbWDtcb3TBVvypabGKKXU0U/NXBAOaFKXsBcYvpaLMTpO0UxbaFH9U+wBB5zR+EiGC88HPF/NWecdGoBEYcF4A7FCy3AL2RgGHNobhc7RZpaDMisVM+NCdaCyQFLFPvSfVhQNej0PLlFypQV/lpOw4Qm5jvXS0FqNQAQLMfA5W4Zx7chMGgjyfU5cd3Q/NaHd6YpQWRb9s2QZwCCfiy/NIms2zJUDJeQ0cwjmZElhNAodk+CLmTHMc/hP3rP0W6xlrYw0JHOzBNomrYlqzZDX/FU/WZ2R1Ego4JCgssz/my3rIESAXLSXJA/ICgMMNAWIVJSm1QeDQ+p1mxH7jnXfjd3/rV+O3/smteGNnKFYO28IwHwAcIibtvwYO/78cJK9f83oE/n8dgTxtVA/No6cODBtgGq7i5ckk7j08iB9/9jgm0KhbT2OxmtBUA4CUtBakWyczFB3KZNIxQNUGgY1jtVjH2el5PH3yLJ49ehyTi3G0mgK6qOXCxFBtzzj0WWVLjSQzD9nKU6hVM2BgZaSjFmW2tgABNLFiJa0SuF7BOfl8tojxYhUzfAaTLejbNKMLkIyaYWKgsWrEA1RaYTyQaQiRNGsDhmZYrrEZs7JnxiGEf1PMmK3J0v1ptvo8DNpokWNAn9XSbvS3htEfjmJ3by+2t7bZVoO/KX/ksWDrroEYtImqxQnaj83od1sxHHSo8TPsd2LY71NgFl8ADse4dwSWDWikdAkcArTAM4CTshyxwDAycIjD2owNJMFT6IAhmGI18jJw2OHBrmB36Uo8QMdWAGzEM0NlUHOl323HIBZ0fF5s4LbsQA6HJxNOsSmg04GDBUDIEvT6VTOOTyfx9Olh3LnzRXz62b149vRxrGfHDJoBZOHTod0owBgtlhgv6JgBzgTIJPCO7skOzggVexnwEGW13YpEZjwm1sexhLYf7me2iJPTi3h5dBIvj07jbDyJBWn5CsoleK3oCfA6wUMn6+JpNjgG/HCOAaMvTbRMOpjYOGMoXU/dOk3BcreESM7FwF0arGAkMfc6/digpdjBqeOhimUpKpbmCp0McQ3zMYFDWvzwvlI7L397HRtolgA0JHDYZZtEfjFotPgxP9fMRrnYuYUT35+dR5wIXMo2Oadp1mv0O9JV+YrGoXi+2rdI1XC7Tt5M/oDXkpkdApF1xPFxtMFI7TaiA6B9uB37+9dje383rl3bjXffuBlv7u/H9mgYwxGYL9LYZALE9nSzqDFXsl230JVjQGX3QDg0y+FYwCHBQzNXGfyzxR0BaDBIn02VMB2fnMXhyWm8eHkUz14ekm2C/W/Ya8cffff34l/9wXfjV37xHYKHeGTQEZU+aAKHqXNn/RpFdQrcqpa0WjutDqBrTTygqnJrhrapwBex6iwxALY0W1TUgkuDjgCr/DRu//jH8YPvfz+eP3suoylcFzd8a7c5yRLQoWekCrmeJ5MPK19wThR6dLzWAjjMn+NaE/gic2INA6UpNW0p6UCQA/tFamNZv7UDNoZaf3V/alVOHcRkzjBpvcR4E8CUYA1d4rkOND8S5BNwmOYs2KfEFsv7YBGOmlZyoK7ZWip+4AFneyrbCxW263myjcyAYkLnxtK5mzpRSuCQK41zUkUyBvNkHAJ8Vnsr29P9PPh6zHsA2gWAJODQ7XDWqmI7Vm5ZBTuzoir4+Sr51/UnmJXPXLMUZ5PmXSbgJbgjbSytaQGEAoD5/AvwGz8HGxf3myCHptKrjEMBZzUaVAKHGSXVwCWAQ2n48dygW6+cugkcXiph6BoJaKcetOUweANmZSqp0yddBcA5JpeMbQRgqaCmZ8XiK0EGJf/cBwwcZhasooDOHYEc2l/ZcsiW7kTdFPSoY0MFU7m01uWflIkhGwt7o2dMEnLILrYOF4e1Yj2bbZityU74cS1kPHEPkQ40QBKYQv3B7/9+/PZv//MYbg8dhyDplIxMXofmmNbO5a/c+2u4M/Gy8nU1jFj8vveYfF2BnV76CIdp1XrOM+/VF125tFf+eeVay0YDM8yQS5/MN/Hee+/HDz76QRy+PCQDTazDufR5qXmoPSHnPdc8Y1TdX4IpqAZxAAAgAElEQVR5AivS/M97sNV11Emjwj2ePXX9rMOJNVrJyfhZCzRXIUMyFWJOq0XVZ78lDTTvMvYX445FZLLRtB+Op5M4PDyKk5MzO4tjfWmMCBZa05TtxJY2EOMQZoAzFujAvse1JNsdv5sMxdxDFD5ozeA8y3yCa4IbrPZfjFQXbFZ0J/gcwJxtdlo8Y3BtAkXrwhDzFscAcktPvT6xIglxWT9Q54vbcSExtMSZpHMDYCWMffD5YPanzh3uu3aT33BMeN54LyPwGBHD/oCAER19kfN0FPOjdZVAPTqazNIHEIR5gmcCcIskC7IeBdCjFRcRDnXKM4u0kQ3nhDasqitBDPGi9Z/5huYUipEovoIhh88AQIqNSR3WKpr1CAobHCWoq2IFdCArk0y9nTR2OWLZCq+YgH9MgmDhzddYXpdroGbPKabUOV67VufrU3ooHYvbcF1nu/sqZtNJLBYzzSO0Xzs3xfqB+zaeN0gUMsEDY1At6syjAdJ2ABz2dD+WHdJaDoKGBHOtC6q5mjqCjByqIhLXGPX6NZYyW5TzM5+hmYJi52ctMZ2jBRySI+wYrS6AauPSmYQ5vFIhiFpS7OMncIqYFHlJp9eTpnsDYDViLuxPcstGVwtIKdf2d+O3f/PX43d+85fj7Vu9aAvx5lriGdRwB2JgfvysffTL9/PXjMMv3zP9uboj5e7YEG02geMQFsnWL0Ag+ux8GbfvPY07d+6wutXpdXjo0GWrOuhQJbKIuQMHDITMUZQ4tRvQfejEwYuX8eiLB/Hs2ZOYTy8IShGIMrOMgQL1V+yyVgl1mwHoXQ1Alw4FGXqA2k79DyawYhw2oIWAFovVhmywZ8en8fJiEmczULyRSEkzY9RG+y2uUUw7Ovm6nQ0HZV1NBaAmCjgTNrBF2MpljTsmxa1YIIHsQs8BFUtrlzSgTaaDoNHuR7c7iOFoi/9mtb4rEHEwGsYAuoY7WzRZwCExGPZ1wDAxl/saKurYNU9mSvRazXVsDTtxbXcU+zsjMaKgLYhgwhpP08WawCEARDj69nEoMR8AyBvRQ7sl9TegmbEOOCsDTGwzoFS1+WKxFutRIlqEhMAAxCEN4JA8IiTem4gFGIgAZBbT6DW7sVy3YrpUa0+/s4p+awJbnVis8UeggVqkMXektaWracVkFXEyXcaTF7O4/cln8dknt+Pg6RcxH58RmIRLdrb2svJlra6soHOmoFXebV4CtgvWTgYQdP5SazQr72RTCaglRoF7W6/iZNmJwyOZnhydnnFcMwHGL6EtGmxExcMKoimyg5Fy5R5DynMPb46WZxuJEFyrhGsMIFIXRBGR3HyFiuOgXSJQRQsmNZAi1gncGVThLwK4hjFKS3op1ZcBaN2zWukZahEc3kRjNo7FySEBdQb9bvlXACbggYYl3VFsOiPYZ7MyrPbGKs02WGsWBwsJAGWwP0jHBsBh4+yx8nUnmQJqlRxUYAGq4d0R26JLPUVWOl291IhnIombMYORa1VjKIARFXbpgm4PB/HG/m68/eaN+NqtW/HWjTfYntwDO83s5jSD4DuYpWLdbbFkUtuwClQN/LCVvRFNaHqC0eWniEAo23ugdYMgcDxdxenFMg4OX8YXT57Es+fP2JoMwxEEx5XRDFgksYk397fjv/iDfxH/1R//Ybz5xjXeyxSMh4yoyNLGfoFeD7tEem4h2KdbJzvJa8ZeJva5RlR1r2BcPle2TOJ+uWbFLIFYPeUA+NgB4IAV0IiTw4P40Q9/EO///d/F+AJan2rnwd7I4NUyFGRpYUyo0QVTE8/FZDtxYhatXwbnuY4rQ4PL9yLZCO3XCNSRaMFtstftEJgFYxIJIlYXngGY2LjmTEbwm+mqTAddtuQooUtWVAJaFPV2YomxVQIrEF1BvTQEEUjzd7JgkMAazzy1wFYsPgNmkvFIALLW5MrnptZ03XvqCAu4cwsbniDGgq7eSk6YV5jVpGIK2PTYn1ZkeEjgH9IOao/iujIYVhr9+LHoVCwYVgkq517DeeU2ZP1O/SxzDGliZnANR0wCqm5wrECnnJtqP86inkT7c/5WY+h5kq+V6YyBr0KrL5lKTOJZBNCVcz6i/SslBbhlSwIlXX7VViuQK42tNI/x75rVi/fjvEAhzMZHNYtDrXwC8uoW9/x5jn8JHFLz0EWIBBsUkXCTcpuxdbkq4w9n+AUrsTwSkhUloNrzpWDmlGAtx5g6gS4KZfzGsXPhwVInJT2ExZOCjUslZUtrEPBFIgmjrWgTIHnn7bfj97/7u/Gv/uSPyPwualPlpX/l/h/7DOKP7/31X8ftz+7E8ek5gUO4uWJfRxviCoUxg7Hs5qgA6roemcWXjHWzeOFaRcVOdIlC7wEgotirdE5bT7BY2wKpPReSWU9zn1fZxGrHZblF68DMcIBmYMSBcACzOS1PFbphUoL9n5GsW6SrMyw21JjjPHWhUlNVrwf7K9nVXFectiiWI/5RHpHO6djfJbOBOFKtwMks5n5iXcJkIGb4pShP+ylZ+mQ6puGjQNw092ANx3Epvk+QKCSpk9q2yYIE6AlANdcrWo4HdPRNt2Npkis4EcGD+q8A6LjGXKRHsW+5ZCsyOqCQkxA4tCZsGt5o3iRYKyYwpT8Yujao4Y11XbPeN2Sv47MkZ5VzzyAYDSvNKmSMpTZnFX46BNRq5rv24W5X2pYipUh+ATp9iFcF1CrmrFtuPY/40FUMy/0UcQp/x7mC7kOUhSxi6dmrA0S5gDTYlRCI1EuW/grM1lW0OtKplws05t44ptMJjSibLbi+S/8QcxnxCL5gzlS1c+Mycfa2OjFb4H770e31BbpTZ9Bt/TbpmYzHAlqTwbqWqzXv0WdJxs+YJ7gunZcJEMLUTR0LCUhyniOWZhccxhtzJ8dV61jEnpq9rzMJcRFihaa9kMhTplQUOrvQP8bPbyFOGlHzcL2BdueSepytVS+2+934rd/8Vnz3n/1y/NLbe0VL/1dua/+pN/waOHw9F/6Tj0BWytOdUQG53IAPj6bxo3tP4vOHj+Lk5IRJBsEXV38ozEp9OLnhKoD1AVoI0XZb3RgMBvHi+WE8uP8wnjx5RE3Dfh+suC61+xhEAGSjY3KtH6UKpUGqYiMkB4EaFwALAYDp4GBbhgoT0n5aLuNiPIvnJ6fx5OQsjqeLGNsNGAFvt9GMreaa5iEAylpsu7CeIt3Cssqi5MkcEne3pPkKd3uCM9zwcchA04/VJbklE+gBtb7fi3ZrEP3hMLZ3dih+C9Zjs6PDBsBhb9CLLQCI/R6ZOTgscUL1+z0mvBQIRgvjeBIHJ+cxGHRjNOrGzhaMGwaxC01DOB87oe/QdTZiBsbhdBkLG4xQG9HAoVq1FdAABoThAkBdVPjAKm04ORsv1qTDI1FAkkl+Hw8VsTbxu8AewcY7ns6ZtA82y+i3O7HadGKJZIHsxk10V82YQj8TZjVsn8Hvrgl0smWZOkeNGE+W8ezgJH706Z344IOP4vGTJ7FezqinCKfkNVoBsurFdneBjtkmmy070APBHJHDnUBttfhhXqvlmxVIt8fhmbLKZSYLqmbji3GcnJ/FnQdP43w8jRlaZ/Bxfo2yTWt1AoRnAKzWoCAY6vaGKjEViwgVOrLzGGNK3JiBKIBxzMNMJIV4KQBCja7Vivl0HOvZ1A7KMjBRy5pLzfh/Oj0LOMzkIEFCDt4V4BBBFt16yTgUcMhgnAG3QGs8xwQOA6BhV8Ahi420DEwgwfes2E3PivMptVEbsZmCcfio2g/LZDkTaTJ1mt1o9oZiTzYwp0gB1pgQuDOoXyWr/jz1BCk4dbKA1t43b96Md995h22/N29ei92tYXSRYJMZgJZHJA9grYoFxj0Gi8UFEvJIuQ7WBNhFdFbi/goYt9aco6ESgsflikL3CCIPjo7i6fPncf/Bo3j46BmrySjUQDeH4EDFPs3NDSL/jRh0mvELt96IP/7u78X/8N/961jMJwQPszKM6ZKaP9iCMNdR3ZbekYPoZBcVbKaaFVQfUflM6iTQ4KFnBGcb904FvghImZCu1wQPP/zgvfir7/0FjYBSdJvvyYRLplY0SjKzpQRq8yo8oy/NE36e2Q16+sk+E4ikpdkg8wRjSrYGgEOsGYKq3gs2G4IUbCkjI0zs6WTrkPlMzV09DyUq+ZxDwt4E4gxkuVUZ18Nkzw7IYqzCu70GAPlGZuTwTE1TDO5PZggZUMu9jjlupYskZn4m6fV+qGSP53KaTRWJPMfaDt56P+VEZJkVRjH57KkHi0Q23Rw9L3NOVK+rWGX1+kvAS8YL9bVmok2w30lzBTZki65jgHyPBA5xDhLINZiXYG7OgXKu1sCh2LD5la9JphKBMe8leA31p0jOK+emgEOdH0pqpbMmtne27aq9K3UW9YnpqgzplHyGJRiY+10mzeWYJmjH9WlDFCb0BZNP4I0PE5tUVPOEaLJWUcoYVEUZv8elpNAmJ1fHMa9R456gjOZzaj17E6wS+mzd1L0iEVYMJwDAzt+4LuvVTaeLGG7txt7OXvznYFb/8R/GL379He575flQ71Bfvf/jeDca8eDJ0/jb9z+ITz79nNrhi9lc5xEKuMtprRNu9iFGKpnzPBOr/cxsMA9lddpb51LWDC7Smj0nQK52ThcZQW9QnoHeCarWfxZKr+wT+TvSGs/4WtqB8/kiFvNl3L1/T8AGjfxk0gHgEKBOpy92VjrOymQoTT9k+FbOnWQAV/tl7kGMfwQaXgUOcXOQ3EBOU61lF/UYoxiYlduyi6duo871i/gT+6wYeGpzJUBTFA0SOARQhbOU52kyLFF467R5nuX+if0COUTuJcg7UOROzbz8bORdeM/cl3CNMIuEniRixw4YcPN5zCYTxlUASJF7UD/PuQPHoNXmmUogCWMuJE6xNNZ0KNZAXqUzFoCTzlQVoZE2KddM52eMH7WTKVGgs1gsaDH0aP7IdnSRRFhznkPqqjZ80ZB7j9hYv9LyBzTsITYMEFHxgSSwNGfxb8hgcd6alS2sWzEdJbBY8PZ8T/Y355mkTsDgZB4Lma/ZhBIC/UE32p0R97rUF6SUETWhO5q/jKnBWmcGZhNJAYcIXGl8hPMXxWzESqtVTCdTMQ55XSIqYF6kMRHjVn9J01L3rDWgQmauQRpabdaxQGuxWZ9oH8fYgvFaMTfTqMW6jPVYWGqMoCUTEAOHcEtn3w2f2f/L3nv92JZfZ2Lr5FThhg6MajVFkWyJbFKUyFYziNKIFGfEGY3GD/NiPxl+9IMBwzBgwAGwAT8Y8J/il3m0Yc9AMxqIo0QqkZ1uDpWrTp0cjS+svXdVNwcSRmIT3beky763qs45e//2L6z1rW99H0kMWNswrCQhpRadWjf6jU589uWPxHe//ZX49M/djG6zNF768O3sP/mOnwGHz2bD+zwCaLOR+6ZIONArg+5cM87H63j7nYN458GjOBteuEohtlVWvJDQMqgWBMBtAoeLHPF08APU2yzXcXZ6Fvfu3o3T4+OYTSekNaNCRu07vIe1seTYWVbcy8DDgX4GJA5ysYHiAGOnpyv4ZA5A62i5itF0FqeX43hyOozD8STGCKQcDYFt1KvXYw8JY6tBjb4m2yvcxsFqVGZS4hUywGL7nOjk0s9QixTdKxstNODiNCCYCDYkkmj8wWYJB8Buux+Dnb24sX9DhzQCArLzmtEf9MnqhF5P1+wX/L3JNuQOgyQcojgEJtMpq83P3b4Rt27txN6gE4NOky2LADzAGsSlQKsQ1ztfb2K6WBO8A9Oog4oeEgsE69Z2RDWSbb4bAYB4HwCIKQM0WqIah3FSS4u0bzSN202NH86NxXodF7N1tDvtGIDVAw2VVcSCMnkAB1fRjx7VKmabbczQRhZgTgqE3izrAZ39R0+O4s2378Tbb9+Jh/cfxXQ+5X1tV/OINYJjMF3rNI1QMiWzCYKGbq/NHDGr0dmGgUodDjc6tlnzQyxHtFsiuYehT5vGFNCYOwZj9ew8JuOpK+5KktC+m7qcRBGd5KrVSm0ets3RzwpdsWwFBbjCFEyZOxh71irBHEPwL1cys0MNLuL3URlfTcexXgg4FKjvOUt0yEB+hXGYB70YSWVwT0ggI347x9UW01iBcZhi6mafOTaL2C4iGr0QcAinYwCHChqAIAoMLQHMTMAF4klWgEH79DLiXMBhkShzUyo1KBmUt/tRb0lLcRMoMqQkgVoxORkLGqCTFych0L8aQDx/by9u3rgRv/DSJ2Ows8M2ZIjpc/4CPHeLPOZ9anqpbV3FCLGCJILOsawBPEdLJRIK6aUSdOV/ywBztYHLYYNA4GSxiJOLi3jw+Ek8evokDk9O4nx4SWahXCgrZgdmiPHz/QdyCdCmwXrtd9rxiz//Uvz+974bv/H6VylRMJ+jEq12WbwO+wUYgQQ0rIfH/Ysa3l7A106jDCgJLiWoXfyOgItk9IolBHdtaE2BhaTgmgYk2CWW83j84H78m3/9/8XTxwdFK5dYW37TrPiTxVIabpWXpWCXZ0KOBVqprri+5nuZFWAQEXtEtq3R0b3dJnOerVpoX7OLc6vTlqYV28+U+BUgltuoWSbJpCKD8BoCfQmVcx76HuhyWbCbLQBuzTwUcATaZKuyE02uDRWv2CpsVk+CP9VkO6VA1nCIZlugRektFSHtoWxXM7hIAXmxNDn0NvrIlrFMrPDeC7ds83v8XYEMSMb90mIdJPige2bfNPcztnJVtRHNztE1KLHLFtefBByyTdAMxGTlKUn3esx9LJlK1xh7BFiy0MnWu5JxmHvOFbYV4xHtTQkcFmxAzUKzDRFDSZNMLNosYCoB/knAId8XTsxupMjrq15XvpfGWaBlsjzwMLLFneNXYWZnL8Z1xiH3VU43zbksHFwBb2zwIEa4AXkzqXTPZcs4nm1ptFOyC8UmLBlY3oVtTqB6VtG2SmDTDBk9CM2ZWi067V7s9Hfi9ddei2//9m/GL73y2ei0pa/8oRS3es9sgVF3zFfrePvevfjTH/wFY6XFHK2PEYuZ9P3AiOI+ghOIBW2wiOx2WoBlKpAlsFDECdzvxM5jIbUAqRVnFb0QlbmhM7zUjyzBunK/x/aAGCzBjVx/eH8xAXUGyLBHxe/VehOHh4dxcnZGvT2AY5gvbLWs1aPX7wuQ5jxeEQTRfoYYt1Xou2ZeQUOWZCtirzTIT2CtYmylOiz20WQ3NwgckkFFreJqsSjXqopPKowJ8EqgUF1RYm7hWsHWIzhkNrsKfyXjMMEzXCs1X91irLZosZSLYhP3c0lF6fOScai9sgOJIr8/3gffIwDJfaQWOAMx5mDyIU+DkWK/12NRjeOKwiNNUgAkogTqNnQz8uhszZ9JQw+dK5IuSadw5YpkYQIY9Njm9IaGJcZVJpDQioVh2EodbzSGAckCQJyAQ4yBGH7St2VRy2AldC3z2SDeqbJLQXgAi09t8TLnwfuxm477l+RUeO5mgcRrpypBIfatzsPU0GRRHfNvPovVcs4uh3qzV+jMguGp8yFZjDLjQbGOoCFiwKhHp93nuHOOk/2v1nGAi9gGAT7mnFIMsxGRBjlNSgM4/sDv5trOAhfGKxm4kOFJB2+dM/Vot2QuBeAwi6S4zwSrMzbi+cXuQJ0bjP3ZUiWDohI4hDnRINa1WWwbiKGb0Yx+7LQH8Ynn9uJ3vvWl+KXPvBj7O63C3Km67eX5mN/7MBaQngGH73kQPvvmT2cEcLhi4wJQZOAQTrmxieFsFXcensSd+0dxenYSqxWqSgL0KH7udoAigHDlm4Ygbj0kaAj9j9Wa2lZ379yJ8+MjUdeph6SWLFa+qadmceWMHVl9MUoo5R6rBemgR+VCgbcSLOExAiPw8wVAw/k8zqfzOB/N4uhyGsPlhu2zYG+BVQhArdeoxz70Slr1aJGhZ+CwcObKypN1oFzd5MHBHiSgcvqDg2mDlmy8lgAKHJ5RsUG1DpWWerT7vdjt7RGwuHHjJqnoYMIh2IeLa78P4LAd/Q6ADDDgatHvAzhUsIeKK7Q0EJBAk2S2mMULz92MWzdh2tCMTkMGLwBBk/mEv5NxUwCH0BREy4IqXWjNBtiB+weASlVHAMRgIbqdIbWQRisFAdAu5DGLQMKsELU1i/0FkHK0rJHF192ueU0ALBHONsA2rK+iuWmQBTlebWIBhgfmTK0R8+km7t89iLv3nsT9B/fi+OQgJqNRzMbj2G6W1NbE58uxFyAL6lbW1HArTJVxmMAEDUro1JzOcK6Cpr5OVVOsVmfrBswoTsBUBeg8g6A0xLnhFp05WMnAc9+CA9VkhhEWyGYy/ddaeGrtMwKSlWnMqQQOGbigxdWgqDN3/ofVQbWabADEL6Y2K0G7scAsoYJO4OjiDcZhNwVMSr2/gm1ghiD/TU+2qC0nsR6eySCH60vVUK5HfkYVOOzFFq3KRV83bs/sx0wiEn3wewk4BOPwMmrnj69tfelmWoIvm1afrcpiHDZj4/lWapAq2SgAtnqdQe/+3l7cunUrbt28RVH9Qb8fN3d3yDwDixegIQsGhCPFGpQrZYJjBhoMCBrucbM+WIhqReXIsDqdxY8ERjZxPt7EwdFJPH76NA6Oj+NsOIyLy1GMZxPONbYiO6nPvbUMkMqh4WN1YkD3W7jQ9Xrx6iufif/8X/5n8fInPhI9bG6aibwWBamSk2BiXrTZVB1jS9AWr8yEpGxR0p7MYNHtl2Q3VVo4CZUSMNpw/0LgPJuMYjEdx+XFWbz95pvU4kLCmIBFOj4L4HKA6nJUAXwZxJMcgRKjUqyiynjx8ipWnfY36loxAVly32MS57MIf1d7lZI7XD+A4NTxwxjTYTNqbANXYotZIjCS545BrALaNRNRkhsCcJUYW0iczKwEsNKAo3TXFihd0SWqsAurQI/eVw6OKujlWYr3VwJbAkwCu8lEN0OBwE8yf+zKq/baOpMPnE1lYmIsgMwRJSGaYpoTCVITXLKEB9e2W9zK5203VgCYTMxwhgjEIGOFSZxELbldVIxBks2jjy2NB/Lf1YTiOpsogUNp7l1tCcbrMgni/VaAQ86DShdEat8SyNtADkWSJVlQzfdifJLMHoPdmfjjdxI41Fov51veS4IaPD2SAWvWdFK6ijVaYRzqxBHSL8K8YocSOMx7N6PrGusrxzgTZumNlmusmrzxPV1M4vMo5CCI1mRHHPeh0uG9AnqmsZ0T9NSNJXuq2Ypf/8pr8Z1v/6N45XOfjf1dMHZ8plkC4KcTK/8sf4oZxbV6XE5n8eM3344f/PAv4+DgiE68YOmtl3O2nfK5GYBnyyNBGxWosM6wxyUDSSdHKRGCZ4t1WbY4lkUPOTiX7OmcHwJfuICvsPwy2WeBhmC+OjSq84xrl7En3O7dFYJCxhItoct4+vQwzi+GvB0adXE920nYVU3MRez3XM/sqJEpQ1EIqsgUFE84W0WTTQ5Nv8KEyo7yPNsb0e11bfpnJnKyxLn/bajFyMIPMTKZobAIx66XEjjEkgZQhF9Lt2CdFWLjFlrdbjElqMjWc4zHwsTe1JUWMJugo+RztD+XhROBsgRb/ZmTyYSgKUG7DrqiGgK+UHBsNcg6TDYj33OLHAzsNZzjZbxFAxFrQ3J/xPVRQ125XG5fPDlQOMZ7ONZwGM5zGsCggEMZQwHgAnCIcwnXAR3GvB4Ah8k+xD2y2IV8hky+0viGOno2zcK1kcGK68PvosXYpjrIjUDmQPtz5nWSY1ELdElmqewLDOWR20jTHzdKwAxrjySZBrtlaByJNl8ClmW8RQks6/ND5gnxYKPVZfEE90qA1+3BmBpo0Wc+DuCQsZ2yDLQUt5odrglGSGYcIi9np4nnX95rmpnx7GqqEIfv6fuYpyqkKobQWa8uaMsNuWgrLVLsMQLwCRxamgnjoDkDIhEA1J1odND5BvPIdvRb+/Gx527Fb7z2Snz11U/Efh97v2Q/ql/PQEOHW9vrI/GzfD49u7YP3AhkS5Vo2Egr6zGareLuk5N46/6TOBtN2AYJ5yyXG1RxrlC5MSgMrCky32K1DyEiWBzYIE+OjuPenXfi5PgkgtUnte2IFm5r+SKoVRsNxFLzi8lGMriKgx4HX5uHEipeZLjQpROU+XpMaCowjtPZLIbLdYzn6xgtNjEHl0iIE008Oo1t9BuN2AHLrQngkHKt/Hx16DgkcsKXB4b0E6WFB7aZGIc4MFD9BEDTjFq7TWCj1dHmT9e3ZiM60C8c7Eav14+9/RvR6XRpNoADGIc5qpjtbjt6AA5NK0eVXVuFKntytYV72zzWtWXcvrEXN3b7YhoCEIU7tJlPuFaam5AFuInZYgMvbIIU0EwUK0rAIVuTcZ0V4BBVqAwgceiMV2q1wmdYtlj6F2A2mrGFe1lsIkYrtWq3N4votuDIGmrjrm2jBwLmdhULgof1mC0jRqNFnBydxsP7T+Lu3YdxeHgSl8OTWC0mEkCnviMqe24rsIYXh8YRiVqqpQNJqjzna+a3FQdRBJDpvMokXsku2IXj+SZG43EMh5cEdsBaBWDANgvrp0Crzg2pDqbTelrBsvMpi9UreOaha12s1IcraDxJ+iJw2BDj0EYkMhipaHzy72KLAfDYTMexJXAo4DwZGwr+JSzMVmUAh00Ah0xVOSjlSlNqp4tXUMd7MHCItl6uRQKH+nsBHNa7alOmOUpLwHkyehBU2lynggToebldhPNrNora2ZPiirKlOdlYBe+wvRs1VG7h/s2WB7UqM0Bi8i6h9G6vFzs7OwQMdwfQC+3z34P+gEEwWl4GaMMgYISgTfqaYLBSftvtK9gLJLzvYUlmj0dPATCVVj3uCq5YNV6uYziaxNHxSZyenceT0/M4Pb+I84uLGMF1G1qxmFMGUyWyrWKKBj9T7WtHDxMD6OkoEGWg3WjEczd341d++bPxL//59+LlT3yMoD9dJxG4cy/RGDEpIdPrau64DDoAACAASURBVFtaFdi5/neSZF3UYWt9GjRx6aEVReYu0LpFZXuO9nkI08+mMSVwOGECC4kK7Nti8xkotT6OwMBsGTKo5rZGJb2GgxNIB0PerbOc6TaIYOuo2SHcm8yCTmabwKqaCwAC0aSJBPdGs8wMuBHogdMkRdEbNKbhDsw2JxxpcgxEkqtqexVIwfible8zimvO98mzw66mKswYOOXeojOZY+q9n3PQFYtMyvUclAxrLgsk0lgo4cbexn2QBk2W26i0lzpz02dxPjtpZ4vSqhDlz+IRmT82LmOy73Y+Jtg+KwlMkymkOZfJbJ4lvBczHzFkfF7cE5ScZZu6QgGPhYHQAsgsXGEN6idbugKyJkhQsBoRL3BdXGVWlWCd9Q/tZsu17FZozs6K/qoYW3gfAZhVoFLabAAslPxwCzR4iC4LPDdqKVaYgrx/f2WskSBL6php362yvkrwtlizWBcccJ3QeV0JxuZzvBJjVRiYCRwW4G3Rjl9+bo5Xnhcoxjqz1KnDX/VZkveU54ufaJaDcw6pIIE9XfIsL33yk/H7v/d78eUvvRo3b+xrH8Yf9dJ/4OLxv/sN4RkrDgF0h/jq+Oy8AA8Pj455piOGh7Mp9wCzlkjU9/lJo0Ho7nkPrO5JOWdzzjEmrsxZzYNCUbfCaK3eTck8rM7v8u+5xgW+FEUIFziKHCMLEtttXFwMCR6OxxPG1Zh/uCx0FaT2HfdAgEBpAmJma/Vero+5zAsrenkEDrH3O/4x4xAAEWJ3tdIaiCfYCZBFDGp0PIH1r+1bUhy5fjG/cT5zj1zBIVfPh663lu3gPohzpmjv1dmowqjOcd2b9v9c/xzNrcA3AUU2ZHILNX4OkCjZjfgvgEOsKQB06IKiPBLiYbDyYYIJkkGazqzFZmT3AnT3kkSR+y5lObJgCk1HGGDgokppjzSdxDii0A2AFbljfunztE/yLNlsCRyySGU9P+nv1WIym9m8SfsTxhJAMuVQfMZifDotAKKS1MJ+ijgFf5A/4n5p7mb9vtnCBmGNlgxNaDTnGOjqxFUs5Bw2OwAQ+yDe2awBnCIuhfZ4m/fCeVFoCorEIcPLNPfaUMam0+tHu9VnPJvAIYudjFcFHC6QAwLks5wN4k61cWfrNs4ngcwEshO4JkNTjEXMFepYQmLK4GSesfWa2aNa6FcKSPlejKXS7MtMdgKHNKoUgMp1sNEaaLS70epYO3LdjNv7t+Mrr346fvtbr8RHbrSiSaZv2THyDDC8uks9Yxz+3U/KZ6/4+xwB7tNq6QTtfzzbxNPjUbx590k8PTuNTR0tV+tYIzkiy6pk+uFwlItVVsmUfDEZqGGTWsXpyUk8uHcvDp480kHG4FLaYTqgDfhlkmZ9ssIhtdLGRsFxO46xCgVAgsm9qmYIXQD6TBarOB2O43Q4itPFIsZoy93gZ6j4AB2QjkNru45eLWLQakSnjoCjHg2y0eQwjAqZgnclQ0qaM6jB96RriPcswUNsvu1ooEJExiFo9T2BgWgLbreivzuI3T6YTp3Y2d1l1VJOq0o8emiZBEuv05aW1GJesPtwgLBiAybntsa2xmisY2/Qi50eKjeN6ILV2BAIiECQLR9MGOFIvJGrMapPazgdi1WWrcpoP0YLH5mK1Nkym5PgMA6dbUzXtWg3G2T9aVRU5WLQBtZWTW2caD8eLwWkdraL6LXrZBVOYRtbq8VOF1DLKuarZgzHy3h6MIwHD57G/Tt348njh3ExPI/lCgLfK5pTJKCbJFQEijyWnEQ13P5bN2BIEC2vz4EuMONkp1KrxUATQLrZfBGjyThOL2dxcjmPy9EoRiM4+CmgS/MBJda09lJilMhRUgcroFz2dydEx/WBJ5EMrcJx2awaIRKxRXDDoF5sPIGg+lyl/ongaE1sZgAO3aqM4MwguvI2A46oUMKdDcDhta88mKGZqLcWm5ZzYzmJ1eU5W9M5i4pW5RTgX8QWwGGrT2dlzfsEfYDZGDistCszyEEyzhZcM+Nmo6ifPy3H2ok2g2A3tvDi2vtiTSIJwPwFm7apdYmW/gFAwp3d2N3djf3dvdjf21UyQed0gYrZpjnoGjgk21DAYQutym7D19pQq61YRtIFKsHoBFnhqCw34/FsSubHcCQZgaOT8zg4PCE74nw6jMXK7SK6MScSFD4QC8outgzS2C6uYJi/nvOADwmMkRZ3P2Bj2K/6BEPr8S9+97vxj77x9fjIC7fIKgd4iCIBEjwE6ATKDHxV35f35eQik5AEMACCqk0rZ6DYK9jnl4uZKt+LRazmM+qALuZTAoRo02HSCuc+tLd6nxOT0A7jGAhUsA0Mcm81iJrXpNWWhjcJRKVDsY0q+B5m4JAJXba4FYwxGH249V9MFxtdsLXNzEQanJeMNILRZm3BVV4sErSVibWAMUMCRIMePzfOT4OzYC8yeXPiVWog2hjI8zsT9gJQNRuwQPcrOEymWMJnMH99jWDrFYxSgXEJHK4qBTmrlAqgc+GFn8/3M9hkjcN088QmnwyG/F5xJpIdBGkOzWWeC3RsBJOmNBrh/LG7Z44VmWpkjZsdzbWmd9E2UBavCidrGyfwmqw/JSatRqYKPhTvX7ifqn2tcHb3+kpTFi02f26yGnPsKsAdxwJryhqHuVaEEyhxVqeGjozcWwvgkKyOBCSugvjVe8DfEX8l0Pje4E0J6snJXS7bLHVZ164AIw0kkxBWYW0moHIVONT8yNdqaAzUsohWFkoS4Ba6kbtWuX8J8Cj0MVQO5vGk1jsyI5toUezGR154Lr7z7d+Or7/+erz4wi1KMiS4LnC6fN9ig/zQ/UXAocBp6cxBIgas9j/98x/GX//Nj9l5A2dXtpcSpJJOGgc+C/bcPq2Bmt07llzhOvLklduw2jn5rAuwOZ25JWmT6zXnk+Z4nh2OhnzWVFm6mFnUCPZeW10DbHu1ARFAivl8GWdnZ3FychZTaNViflD/r832yupZhrNJBh/l3pRTpXrO8fPsJp9MN5ytNG+0kZXIDnIiRgyvXMQdEdZOVrFoFSvmTTiDtAbJArMkE9ttcWbgd5drgl1k6LkIhfvIPQwSTOVaTs11FRAKgwrGXBlPaI3ReBHnrdd/lUksdtmGetTYC6fTmRj00BcsgCcBoPjdNDfheLHma+DQ7baMVZORxznjOInGWjpn3bzh+FJMQ7a/20V+ixZzr+w05VAMq/kNZiH3K2sGg5GIcWUe5HMi5TUkqYUzWEZUJDswDtQ+QvOz5YK6idQ8B+MwgXTox8/mYpoy3wLBQnP7yrxnDqh9iGzDlKlAyy+fv4BD5UkYa7VTYz5i7KXzXCeLVsV+vQ/Pk8022t1+dDp9sgt53wTnYMKFuL/NAV2wFboEDmm0aZA31wD+S3Zvpd24yjjkz9lSpPb+alENTEUZurw3cChmbNm6LFKHDFbRrg29d+qMosMEZqS4547Gutnoxk5nJz798x+P3/rm5+OXPnMz2oi1N2oR51FRjXn9jD902/y1G34GHH7YZ8D7ff/epdFqOpos4snRZdx9cBwHJ2ex2MwJSlEHyZp6qmK1uAFhc6lWuhCE4HuddpeH4fHhcdy/dzcOD55Qf42uZ6kNZsF6MV9UZRPTMMX6zXzw9WXFLFux8Hu4Zppx2AFzOl/G5XwZp6N5nFxO4nK6jMvtJhYMqnBIgRnoTR7GH9tN9Bt1gm1gU7XhqsyjU8AhNEBURVLClxun2n6S6QTQsEkXW7Ql05Gs2Y1mtxf1Vof/7nZ70e8NotPtsG13cGM3+l24azViZ7BD9pMCMQOH0B9pQluixQBvPB6SrTfoQWcEh4gAJThF88BsRvQ7LYIGuJdesx4dttZJbJfaNADzEjhcA4YBcAgWEtpgVcUn49AVWwAn1Dl0uyU2cDqyUYtF7cxgNIo9ksChngfAFyS+k9UmLhdoW2hHN+bRaYFtuKWrMsYP1zmbzOP4bBr3HhzEm2/djYf378fF2VFs13DBW1Fvs1VrsAK1BUOk0CuT0QwCZVQWGRjgUGHLDYCBkllIwMDAMnXneB6JsblihbcW0+WKbaNghR2dDeN0PFOSArCUGiCl5qYCJ/THQG8yAb+SiZL5TIKFYj1mMK2apQAiGbgwCZSIoXBGVEjJDtRzZtDEbhMzsTJoR6CGajhaGGbjCDMOoctTmKMoLdW8B3DU7MY2r7vCzuG98iPSkEVmLwTOFgYO7WIucxRro+GC1wuBkU0Ah4MIMgGdwBMgMLzMjCLTPdw/tFRTJ1SuyvXLA7GxroCG3iSzVQ6Mw1Y3avU2AyrogXb7XWoX3rp5O27evE0Nwy6Nf8xKMRsIyScTCIOxWFfU0mHQiMAPoKH+qE0ZY7Jk234mz3D7A7CFNlME+RJtX8RkMqPb4+HJcTw+PI4nRydxcnYRo+mcspfUS2sBfFfilm1ZySZQW6KuN5lHV5hFV5J1jT/ZCE7Gca2I/aBx+vz+fvz+P/1evP6VV+O5W7uFayCfhHXJBGInu8prJDWqzKAw0Y3XulgoQGVCRPHsBQX4F1MwCscUUl/OZrGAi+B0KtdImkesin2fLDWCc7gSO8gaRE/tSE9Et7danw/rzUxiZ0cFy8PRZdF6WmXDrGBAgs8rkDevQ6oFZLusIaoKsMMwP3VFk1dspG6xRpUfY6D3FqsMRTC1+TC+tiuikk+ToQmMiNGQLdYo3BBTSwykYjBQAGBuE/2PhQoChlC0EtsQI4//J3/NTqF4PzXD6VDVKpZGncBpw0FFXQL6rnUm62yfM6OMDstMB/TF9zEAcR2s49xGm6FBBr516t+lCYATkgRCE3RK4JD3ky3eFubPxEZJSwJuBisrWmPJAklwLFv1smUwGRO6LBsf+V7wbyaLaXZg4FBAsz6LOoAmmqdxARmKZvUmC/H6s9MepGQrn3PBWqrsy7x3g83JnKrO77zuTJrz32xRI4BeAofFs1E2Vs6Da+3euf+U117C9fk5OVbFfbkzowAUfUbo+HHMxXMO50IF8EuNTSTdYMuysNOJ5597Pn79ta/EP/9n34tbN/aj04YGqeebX1M9vt7vMPp9/XxrACdLHSfuZLaI+4+fxPf/w5/EvQcP6R6vAg9aBiXvIxCp3Lv4qDYVl9TCRbYEqlggcRdMgoZ572SzJ3hj7dKrwKHmZNU8CnOaDCTPcQGHSRBIwN1supTbMFMcRR6AEScnp3F4fBwbu7GjtRLAIUE4FC4IzK2oi1cFIQqQvwJMKB/Rwa/2TBWH2LXDIruM8/BasP2hPUeGYWoMer0yLljByGUpwJafUY8mWHwANxsNxicAqxBfQn4I5igYHxiUCJSDVrCZgmzVNlu8wi7EzwU6udjL+ozjcppuqDWawGEyADcbfl85jTrFUFhCWzveCGNFo0kWMhVzs9BBEEjrWXGB1qw0DhW3ynBEJh06LuS8TamQitYt5wVIF9bWZNZFdmipE0nJEC9y5ly1esxmc51r3l8F3KLoPy8KTGTWYfzZiSb5KD4vyChBa96sWgCkbGtezB3/GVim9uc2xtOZgECcq5ijjJfS1M/mmQYOczvNOUWAGC2/YAOupPGoIpPia7BECdBSD7oud2XE8cVGgvFDEQUkki4B4AQO8UykZSngcDnH2saz0/nFc4vvq/uuzk2daQZsXbDPM7HRFGtwCZZkwVJ1PFGXlqQee7l/5zmA74lxmGZfblU2cLgi4xAxNJ5BM5rdZtS3zdjp7sYv/vwn47Uvfza++IWPx05npXG2qeR14LD62e/rnvs+f/gz4PB9fgDPPl4NUZfTTTx4chbv3H8UB8enTA5JW97IhYntkHbjVDVRBh3ckF1lQbKEyhkCw4uzc4JATx8/jNVyRuCLzskbsfjomAbAkPomKx5KSdUuk2VtgtqnUmy/1JcA2wgHL95jPJnQvGI4X8fpeBmH43nM1tLTkxutTRrImMJ7wgE1yM7rQS8DbcstOCzjczZMwOkkbAYlmSJuR1Y7jVmIOHwBHOK/ZFuoWt4d7ES93WOlCqAh2iTBImy0GrF7A2Bhjwf5oIeKUs9Agao+HbYXIKACyLSJ+XQc+7u9eO7mPoMNBEwQqsU5BDr7OoFDmKc0atFt1qnbmOLHGL1Gbc37BiNzgX6WepOVaVVgweYDcAi+mdiEPFqYBGdbo0RzdbiDnSnDFHLBNhCsFicMr1UTxSYmy22cTzbRanWjW5tFq7mKdb0Zyy2MG7YxuZjF/fuP440334l37tyNs7PT2ELgPxaxXQE4hMOp3bIVmZjxmULMZZBBsX4kcaykb6Lu1hsF0wJLqMJTtLZR7S3m63Wcnl/Gg8cHbPGZQr/MABUOfSlAO8gqWIKqShP6YUIszUIGpdmygASJnyXUIBt5ktFH8wRfo4Iooq8C5CRgYhdkQdlyKEODuTJ1davrZwC5N9NRxNytytk2kqw/jAGBwwrj0Nd6Zf/jvVT0W5yUCziExqGeMXU9zf0izW69FHAIxmGzao4i9EX6jGZKqvtW44LXJTsLn70YR210VEA8gu783BnAWSOo2Y1Gpx/d7iAGu3tx6/btePHF52P3xr7aN2D2RAlIFSLUqq8ACGsC+xVahBC80wiF74vvYV8SsxUhrXCCDZm1mC0ABnAfKho0qEEzvBzF+fmQbshvvPMOW5AvLocxQ7LgFk45c+sRY7yQnPGREMRssWhCFkjB3jBfq2jHLZCcYm5yvtPlzlVgB+yYjwBkd/v9+MVPfSq+952vxzde+1Ls7e6wuo7Fi/vlWuFzFNgFo5UqIJFtnQhwk+kU6znbjy+HwxhenMVoNJSjH6rn0LYxEI77gZMgngFblZfzQjMntaYolK1qic0t7LpHoE9gCqUDEhTCOUB2OfYAMV0Kdly28xYIndu5qGkooXSC8g561apkRoZBZGdE0qtULxjXbNV8AiAYz0DsoQYOWdHHs2Uyl4CvCwPIyTDWbGPFctU5KmaBrrHNBE1LXAmOtaLoguwctrLvcd1V9OgyUeHcBrjCljSz9Xh+eZgd66cDaSb4PIt9nhs71PWYMYY1lyw3MnGc/JGxaUkEzlYnrgmGVwuKbEErgGgxD0vGmk3VvOcW7I1KcsL1ySRXYEe2UiWLgrlsJflna/o1xiFXspm0YnoobqgmPgnW49qra1HgL0wTXDyqAIdifwgcTuaPQGedmyquqiujep1Mig08VtddXk8BGnu/ygSQCaeB6mINeD7kXODnmKNdZRzmM+H4m22ZhYrrrI4q47AUabiaNF45O5KFXmF7Jkuoei+bbIX1vl6wbKj5JsMDaNB+6dUvxu/90+/RQRmdIBgrxKQYW+5fG+zbz1qVc05xjLE/momJvQNn0F+98Vb80ff/QxwfnxI8JJBlxiEBNehzEvg3c7RiwqS40cYhfq4EHtLpuAr8F8Uu7WuUTCgK75r83CsNVoKZXd2DqoAA/s4QiGCR4ijthNpXqQuK+QC33mabrcpPDg/jYjrhZwA0hJYhAC4y/8gQB4suNX81j4v1cK1owGtlnbXJvTsJEogdeCnWGaw1mzQNyVblZGMi1so9CtcofUazfs2KhOwFXIq5d+AaoVtu2Q50ApGdaIYkgdrC5KK8dgKC3p9TC17FrnJlsl2VwKGeY65rAockO0hDgUUlAmnb2Ng9N4tJiIFkipNSDAb0GO7iDayhy0NMcZYKNhgqneeSaSjnQOZVBFR9JqZZUoLTVeAw5TdmU0i7aB9AoQz7BX4G4C2LV7j7BMN0LbpenL8ys8wzVHkP9lRqvRtoY5dAraYWeDIOoRmMwrKBY8/dzHtLCaEyhqJRy9ZtxGu5SrNLIdvL0ZlBZqeYfGRSMqdQJwVZfs02iRHQx09zFOUNeb61Gd+io4OSXUlCwBq1PiDOnpSjyTVGXUiGji5++VxstmTmBSA1dQpTGxdxNeUQKvtArukszuWYK5apR22jVmUViLHvlBqH0NDs1nvxiReei69/9ZfjtV/9dOz00O3DjNOdhGlaVGHRXjl0Prz/eAYcfnif/c/AnSPpmcd6246Hj8fx43eexIODpzFfQkcCgu9A/xX0Soi2zQ0aGzsO7GqFPLU4sNE+fPAo3n7rrTg7PkavUrQaOM3g6IlDpinnLrTrsbqZeobSpFPSZofiQk+h1G0qNNh8uCOZuxwN42I0iulqE5tmLy5WtXhyPo3JzE6DBicAKkHdz+cbmVow8+g2W9GNDcFNbPBkHAE4dKIk56961Bqo8JQsRLb6odqITTWBQ7bZ9KO/uxed3oDV853+IPr9XqCig1sb7A9ip9d3W3Kf4wrgACeIdD2gW7IQiAiwsR7xwu392EVL83odM9LfpXEH8G8Wm9jpdsQ0rG2jWw/eF9uQiVvh4FfiswRbhv4WLVY42bKYrcrWRKTuoQEIPQ5pTTDwQzCwBJhi3UQEcmzRxFhvVLlzkjRebuN0vIpuvxe9Og7PZWxqrTgbrePNNx/Gn//xD8lIHU+nMVsCVF5Gq7aODsAc0Nw3ONahlweRYmmqMAhwrEGtTAKcqNTCRa0pxiEr5WbzEehycMTeiSaryOPJNI6Oz+Lh08M4OR9yTFY4sNhNA9q/qriF42+aBxVlN5xwrs4XsKADo6zNVeazWvUIZ+ngt8tyznkmpW73VtQM4BBmOmIVCjiUHqhAjfcGDgH2Enzgn9xiKhqHrW5Eo6MfXKdsWDuzSECZIGyiDlflyzOyVtVKqPVZBEzvCRyyNEsgUsBhHv76WBlqGDj0dUDjMEaHBOgZ1PIz9Hfog7Y7veh0OtHbvxm3n38xbj//kdjd3ZebHsC9orpsAXRcbTINAQzabIEty9BApPlQMkmlYAAgseU2f+hpIvAFc0AFEsydiEs4tD89ivsPHsWjJ0/p7ghW4YJ6M9rX8JhrNNqRYzGfPEBMVFL9/AjCm4GB4JQsPOoE2pXbAJai7spXBo7QUnUVWMmMkh18DpiAMFn62q9+Ln7321+LVz//eQW+1tXBdaodqcXEKm3RM7lDMI1gdsR2/RG1hS6OHsZkdBHTycQMwwmTtzUq3gv8gVHTPOYbVNJRKFoIrDQUnA6eDJZXpRC+B4ngrD5fZiNobgLQQECH+qVXdSaz3ReMABqUoKJt/dTCAZT6OmLNp3aW2C1C1MSssOYgE28DsRj7yrgTrOPbCziUkL0KUlWQiWwA76m4Ps4ZumMr0UEhqQDl6lsWrrQW3abJJEpC5KnhRqDIrVlZ+KgyUpMlswGro5I0FjMmO5HxjtaQKsDBTMmr5hhcrJ5ZNIkRw6Zo9TPbBPC6EsBS90hFNYHyassGe0NrP8eJXJZriTuZJjZEyVsQO0KFSZxJ3IKLBFegXzKVSuBLYO/1a8rPz8SZbVse1/zdjGcyIdIWKSYpWs2T0cHvuXUa845OnGAf0wilbOPMRF1niO4qryPbxAi2+ytBQ/yzyhLJBDoLtwAWChuEirRAjqliKDENEzi8ao4iuQKxY0vDk7zfKsAgkKiUabm6EVX+RZZlhbVpACGTdPwmgVSD8Xn+ABTi3tqEpiG0oLvxxS98IX73u9+NL736+eh25MwquQ2J0jCxdrfDT7yeD8kPcAYjngZQV54bOp9RH56t1vHv/vAP44d/+ddxdnZBEAttkglAU7rCunr08zN7TuedWF6YRKmzqrUilm91jQlP0xmk9YGzVGd3AgvvBRziPE/tznytHh00t822NUsrDbTIslvA0MIFZLLDpnH/yRPmJ+1WlwxqtqSCKT+XeYTOx3K/SjAq11sR93j9VIFDjgdlQ1L7OGJN8E/AYd4bW03dPkwgBWBRmmwZDMy9XLG9DUuWG3XORFBCqAocMr7hGSIJjtzr8G+x3MUC5fraQCtRcSnGgI7PFcZkwbimmaPNJ1HwKhzbpTMIoDJNq1I2A+eyHI17MhBzxwLcumlsxUqXSBUJLtMcZKVW53Rvxj0UbDgyDmXhKNfoqxp8uV8mSIc4BPE7C2XoNgETz4y91PQT800SKJx/NUjaJGtVBcH8AlSH+deBjJQLRry2RiPGI2lnIr5Iw7EEQxGrc5ITHNX4o22arFHkxwDn7D6NPR6Maa0P/S6LsUvFlfg+OsfopmwpGaw76EzOFiCQtKLT7Rt4VZ7MsyJsWuLuj4yHCCi3DJZajkaFYu21WHMoOgvMFrkBbsg5VxI41Nmg9cLnXVebfT6T68+GZ6t1FrnmK8DhdVflTmcv+q1u/NbXfyVe/9VPxUefa1JeC/kZlazc6ah8/yd/Vc/MD8mWrz32mTnKh+lx/zTvVUh/DUAJsDLiD5kQYEOAdzKS3W7ceziMO/cexeHxCUVmIZSs5F7OT03YpUMrIh1DFTZIkJ1sQ7W81daNeHD/Xty7B+bNSaxXc5pZqDKOQMAVRB6kbtcjOJORs4Nzh9k0AYFoLSqI0EXIFhtLti02mxhOJvyDFthtvR3rWjvGi23cf3pMLb2UoSObYysNKoAMdbQlNyI6jVr02KYYbPNtUwAXwGFNYvgQ7uXBhiAmBXABpGkjBQAXoL9bd7DR6UYL+oWdduzfvMlgF2zDwaAv4LS2jf0b+zRMQTLESpcBCbBYNO6ogNXZegmdQ7Ah93c60WtD/SFouACgTpXFbSy32+jDGZZuyjB8wX3B6MUBHtlXasFA3ogWZYB9fM7ZqpaV5YgYtKVDOVurHQ1AKqAmPGPoOS7W82hgTgC4oCYGtBMxyaAjggMa7CDQ8bcxnE5jC9Cm04nhcBzv3HkcP/rR/bh752mcnw5js0BrqhN+sh7VMo33FVsG2kei3PPIN7iZNWgAAgSEQP+HSHPBTEKV1SAb2pnB0lxv4vHFLM4vx2wpvbwc8cCWVpcAawYGZBEpoWPgnAmfGVX6gdyf1c6cZhbJ7nGV3MmlGIwADBQIr2dTse3sHssAjsCiwUU7KgMIFXBY5J0FcCimnkBQAnrjS5mj8GLlpoYzN3VmyLZEAArtH1beKwey2Zx+c4+Dg0pUPa306AAAIABJREFUd2ej2E6GUd8u1WpWGJ34urDGW72I1o7+S0CLvBuPqyQKdM1gaYoJxsKB2Uocx+U4YnzC9RntbkS3G7V2J7rtXtzY2YuP3n4hXrz9fDQGe5xP0odxBdntlwlccK9hhUBUP+l8iuVMgBDro9FgokptQ4p/A2zHq6QzyMq2dQvBLDw8OorHjx/HAdgNw8uYTGFuImOMNNZRMFUyAXV7ZnNotYlBkdKYWcHNLdCOl2Vsew00rB4hlTWrnaAEcOhfWm/EzUErfuOrX4p/9t1vxyc/cjv2+p1YAOgDe0C26GShAMjjvaxWMQZYeDGMyXAY08lljKfjmEzGMTo7IuMQmllI3Lje8DkG9wBApoMlg1Fog4Ila8BPbUvp7Kn+TgwF2ecE73RmcV0A2KCMqNoqmRhVktJcO1ielLnAJzHpMNhkdp/0tSGX0HIDl6r5uPESODKWx6GWsy0BVVbItSyTMQLAaOl/k6uPc8VJmxJQt/wTDLGwPQXmxXghA8DaifiMZGioLUzgUjoJCghq2N1Z70vwiKzo3JtKpFCafeW/zVuVLqmlCKotydlGliwIfrYoNdTFzL2NECZ1i/UsBOhJC0utaS4qWWeQrWB4ktY2zNY1Jtd4lhWnRO7reB3AXRuriIjKq9ae4euizhIZNV5fKf9gt2y+lwt4CaDytRV9Puxd4i4ZgOJr7ALOLNDPwKCE6R8yLOD+JUOqZPgA8KSUS6EZmC3/5ff4eRXDBTzDBPkywdWy1rUx6cZ9Jjjjs5vPHmNuVn12ayQ7RGwaMVYKrUgbNnEcrA+dIA/ZRQXDzJ/vvUmsUIOKBijwI7pmGgTFdYr9hbneiuVGrHKw6guNuqI9UWdBw6wWMrAJosuJHgXBbqcbr7zySnznt74Vr3/1y4yb5OKr3S0ZMuXffprx9M/uZ6koWV6f1rDiGJxNKPz8wR/9Sfzgr39ENjzbYafTaKB4g8IYWN6c0w2Zo5hRq7NUq4XrPvcHgPyVdZKARK5XB7EsGNIVmUwvt8czXvLaxt+z/bU4/3R+Ko7TfuQGB60QFxyw3hIgEpi24Xn81tvvsHBPMArxq82Zssggpq+1g61hLkDO7bzsPFCsxgIE9l9ou7v7SLHphsArdMyhXZ5FCAJDLjaVwKyHj+GPDRWpo9hgcY3Dwn3ba6kG5rJkURLsByClvVP7e+7lxXNGdmLwkuZ96OryHoKOrDwScOlyz1Y8JjMMAMRatyjyATSEBBTuFw7EiK0BGI4nozg7P4v9/f3Y2dkjIUL7DeKHqXcvdGGpM0vPCUC/2slpjmJJBzLC01zS+12esSzOmZWX/y2DJXRZKN7C68U47PBe6bZMoFQxOVuVeU4gj5NRiOJ4x1Oej2z0gckcwUIVfZAj6QxS/oCIkF0rLbFo8bwKFr4NTXT2yAgtC4T4JMRDGD8YTgI8U7FS5yNb2W2IM51N1LZsnUEZi7RiMReLmC7XbejaK5bAfklpB4wxPgMA7VagK+YHxoV7qwsBhQ4m8tHBgJ2BnCvp/r1Bb56JD2Tia+w4Z/k5eC+BkVl8UxqUhU91pMUGowWSDUBRzDe8RjktiCGoqHcae9FZN+Jrr38+Xn/tM/HSJ3ajT3Uj5JOIjzDspQHYz+7O+/5d2TPg8P0b+w/0JxdJSOHCW5j7ZYway80yHhzO4879g3h68DTGk7FAEystqD3P1StXHhAEoJKnqr7E0LGxQaPj8NFxPHp0L46OnsZ6NZPBiINqAVQNJu+qHErrREFH2XpWRUkIChSJgz8Laf1agvTn43GMwXJBwkhn41asts2YztcEDufYGNVVKeZTDdW3NZCwaLQAOKFVuRbdtoFDgG84IAAcouKDg7XZiDXbpCQQLc0jtSTXABg2OlGHiDEp8xB97UZ7d4cmDWihxH2iwkPg0IECgMNmuxMd6PnYxAKmCtBIw0HebtVid6fH10A8ubVdxU63GR20ZUNYF4e7K0aZ6+AeCBzWt2QdAjikuUvqNhmgAcCx3Ajs48Gc7A8HmwgsdjqqQqHVGwEUwNUu3LHWEfOA6Q2ioFU0wNZqNGOxbMZkjqr3JvqdbbRrawKOi20jFsttnJyv4879p/HmW/fi/v0HcXxyFNPpJQ/U5mZBpp1Yj9ka434L0CXNQGWiwQApjVkkVszcsljJEmDOuYXXQr9wBhHtiwvqzR2N53RIngMwZGJb+WJQJbCi0ML0ZyiJFosxD0wcdKnXw8pX6p3w9Zq7JcChYJRtVtMJgUOCZ25zJJsqATwzWemqzGjLQber2Y6grwGHo9guJh6LCnCYSTjWb7NNp2/ocSLoK+5d9MUiMBeAakAA7K/JMGI6ivoWJihKgh2FGfwBvaAf2xYclW1aUiR71QFWUsuKKRPZMkIjq2Q9j/pmyoC8ubMTXQSp+zfjxt5+3Bjsxm67H12A+b1BuZkZPBNzpWylY7BH9o+kCaRRlO3J1v5k21udLUNovQfgndqTANcgvH56CvH10zg9P4+L4TAuzs9jPJ2obTlTaAPUGchXwZtkdWZypRlWNQ7IobxqjJDvlaP3XkQyzfwMhJlWFUCtWB/1aDcjPvb8zfjal1+Nf/G7347b+7scF7g5z+ZTMjRoXgLWL1iDaFWZz6hVCIAbMgnD4XlMYFxDbUc5ICJ3BFsy5w0CUQBaeI4AyJiwMSgmx8haR6qy4/tiY1gKAeAhl4oCX6yZZB7wnAH7wXqJHmrNO86hUi8QzyRZVAAcxMTTOCRDolpFT+BQ2pJGmJBIoP202VaLGw1akKRa/44i4XIVJ3jHs0DFM7Zde0ojYU7tLsx5JAnJCsngHrpF2EpZlEvwKcEiP1fcB4y9ZD6ltm6AtvjK9jHNtwrw6DWRTB8lTE44q8xCt/4yaXYCUDIQEORLPiGBBAL+aRgTNe6hxZ7n92KjkZMLGqOY6UAGcYKONihIwIPspKrEQ7poe4WJAIliXtl2Vb0n/L0AwJDoJiqf2R9BDsNdbuNGwqbnJ9BQ6y1VFXXOOxtWsoRYJZ1Wc1FyzoKh7L0zQbrCHbMy7mbVsQ2O2ltKfPF3FkgTHLUeF+8vl7TstNT+CIYjYzrEUNLoSvaXxtg/c9KbjJGcI9qHSjA8n0sCjgL+kmni1nR3HUieBmAxGkm0/1FygEBIk4x/sWqSPetx9ebF19PIA8sSZ5taB2HGhjf9hZdfjt/81m/Gr3/1V+JjL94uQKIPdKD+93RzRbyf8zZBAAMJbz98Et//sx/EG2+/RXYedEebMErgc9zEiu2mkg1IcC7PLAUm5RwlS9YbXf4O10+Czqq+cpKR8YVugMp1FaZXmNPpQn8lTDDDNHtuq8dcxb1Wa8BnNpnIyzg/P4+nh6dFe2pKbVBuiZJLApB4LrijKIEQrUlpC2KScp+GiaBdi/V6FXnZWVCrx87OTiF7wHiyaMd14TvlbfiRmu8YSRYyCah6j0CBEsx/tuQbOPQZBuCwkCeo7OW4Xl47Cu7poEt6N3IVsSDFfJPGdoKtPCs2azLkcFYDzMc1qVsCxQkVzdHuLbmjTcxm4zi7OKd29GCwK+AQxAmeAyMNaV2MenWfmVRS174FYzSe1ATqECsrxmQRiqwWS0mwk0ptxWRUuvVeRDaZg2B8ZKwpPVS8nsAhzWAMHCKGIFMW5wYARpmLZIyUZ1ECYRkrYCwJJBO81FxJuRs+MwOHmBM8g92Sz/niPZqmNm5rZifEGoxGFCKXikVY7N4SNJwv0GkFY5px1FhYdE7DYmeXwCGeLRmTYCQif1upsAntd8TQAg5R5LZ5HTrX2gIOAUbi2VLr08xIsGQJEFN6R4A0sAABh2YXp0s4yUFoaxfrsphzFUmDzH2IHax0/rdamJsAoROYXlD6ql5rR6u2E59/+aX42uu/HJ/77Atxcw8FCxWcADyKtfv3tDF+QN/mGXD4AX2w7/dtqcrE+omYPxslPCrjgXW2jZOzafzlWw/i8OSEVUkGx0zEFChwo0eC58MKmyxalAno0d4dAt9qqz09OYu7b70TFxdnMZ2NyYKCZlgG4OQk1rDxlAmMAt5kLWUaniky6NFizHFT5MkkvajZbBGXY5ifzIPpjY1J6H+6BlC0iYeHxzFHYGQ6OUwf8Pk4FIAYQgqtBY1D6AF2mtEGiNgRcMh2ZVPhsWmuyRSUWDAPRTBMCBZ2mGBCwBZCyai6Nzrt6A4GdHa9ffu2aPCdTvR3oGWIwytid3cnWhC8FR2MwTf00iDGCwHnnUE3dne6ZBvid8AzhCMxHIvZFoxKqhNJBoy1WrQNHLYBGsLopYGW63L35VP1oY2KYiGPZsc8Am4Ivrab2O/CfWsdk4V6gntNAIdrtlHOA5UzsbjqTYEyACIXawCuTbVJ19cxWW7i4HwWDx/B9ORp3HvwNA4Oj+Py8jxWy1HU6ototWpRX4PSbuAQAII1zOQinK3rpbah9OnwfMReVTXSgS1ZgqoaggE5nszjbDiOk7NhnF1cEjCcweUVh3m21Thp5L/9PT4kH+DFOs724qTik2VbaqUUoBUTV0QUbklMViF7VwEmlMAhDlLN60xcvRbo/G2DFDMek3BRgFN8mYNQPLvJZcQSznKIEKUH5jxWWCfex8DhlgFzqfWiMdRcKRJo3BCr2CuyDWvTy6htwDg0cKhI1Lp9yPzBOARw2CMDV/NNSSUDiyL18GdkMuKqPkCWDhzBe83Yu3Ejdm7eok5otwstw270Wp3AuwaC2hxbPxyy0hLMdCBetEoZAOW9baV1CCYxwBoGOPUNtUexRyJ4G16cM/m4uDgnYAigcAgtPzjXWUxbDFKzcfx55djpoq4DfeVzE+Mw2WA5v5IVlv++Hji9N3BYajaV542iLl0f9irojtbiky8+F9/+xmvx6i99jjqHvBeae6xiu5pHYz1nQI6QGVqCdQTtELTmnFqTsd7ZuR3Ndk9mEQhGKTkhRsF8sYjFbEFmFg2RydhUtR2ai/icxRIaiTM6Ly+XBu7dWoz1XgS/1EXC66wPCuCQc9HOjJpUKiQQ+BEsRODQrZ+ZFIpdkjq8WrNsac/WOjMjDDHrxKSLZJPAYbKypCcpZpRYZ9bIIktOz0FBuJJSzGfIezApwrQFS8Bux9luhmQG5zATCaM5ggDLL2pYrQVc4nzGtaGVCAlGtmZxfbllKl+ZSXC1TVDA41VWogCjErQmcMgWV2s9mpXARM/3mHsRmKepH5uzPgEMJrR+HmSKV1h52aaWrMIinfOkz+sU81t7O8aMu1rhhIznpAIkfi4ADcmk3Ri53s1usqmXzkonoGA/mHGkUCkZVZ4j/rfY4NZabiLRtaFJ7pUw5TLL2JCbmUJ6XbYAcg6a9YI1onMMiaCfhxd4SmNoKAy4FEec28vscCnQ0cx4t4QK8NB4paxKsccko7VS96E8gmPFClm1kOjgvuVWwgSuMe+w3quAs6Y9CmkqKOM+sr1Qe2Oy+RU3UobCrCq8380bN+J3vv2d+PrXXotPfvxFmqwVwFVlPbwXQPZ+x9o/K5+vsb+acefaHi9W8cadO/EnP/xhvPnOXTLMN/MlohIWasBWYmycYF8xnwwmOFYn0Ix1R1bgVTavwEOf7waq9OxTQ7GceFjHmD8JHOZ187/J2k/2PavDFTa977FaqCPD3aYid+49tEOw9ogq8EepCG+yuTfmnoi1IAMNAGJ1nofMKarAIfdw7ec4EgAc0iwS+zJNUMyGtmwIi3Jk5QqUZNzFJZXrw8DhWlp73F8sIZDuzgB/ELNKVkNAXj5rssz9WSQR0IwKe7fOpGQr4u+4TxU89YWfpVsy3gV5HEEm6tRDm9r6twCnNisyOqHNDkkBgkkgTqBNGMZ8jkdVXLS8DHWpvV/a9VfyLLp/XZP2C+6VBoL5HGAagzPIhXPuFVmQIuNQbHyBdE3KquALuQEBUs4tGbNQn9AGPGqzN0PeLFPOZQPfeI06kMSIZsu4W6/JjPY5S/kaxgNiIXIZ8RxC+zjyXN+fAT20KrN4iE4tdPwgB4ejM8xT1mB0Xmo89EbMs9udfsznAHg7wacGdiHvDfFQixr8uJ41maKYOwnwA7hrc+6CqYixTgYs5mCrKb1CaW9qLQs41OuR5xHsTXIQmaktdQzmfXHMym6s7DpgYQlN1O1+bDfIVxfUOYRIBRyzm/VWfOS5j8Y/+dZr8crnPhLP3+pGu6VYrjBEwVW4S+VqNPSzstO+/9fxDDh8/5/BB/IKuAXwgFmQ+Rfbdmw3YIsAHNrG2cU83nz7MN56dCcmk4mqO4UOhBL9bHPkBmznNix8Vllq0B0CK2MZpycn8eTRozg6eErnTSR4bOtVpsGqj8R5VbGrZkaVYqKAosJZVI5eSFpJeN8GgcDRbBmX41mMZ/NY16B/hz5DtYYi7kE1ZjbbxKPDI/6++qD1KWhCJksGwGEToIGAQzgSA/ACUAdwDhsymH5sb0NwT/o9gColiTgYABTW0eaIFmWAhu0OqzvYsOHwujPYjRs3bvIQQjvD7u4g2l05qnW7bbblkLCOjZvBzTom80X0+r3Y2ekJzITuT6NGzb8uWqupNyWDE8Z4yfKAbgWAQ4CMAEIIHJpxxeBLz4LJtdmGajDK1msFaxgbjDiAw+ViHeM5xRCj36xFr6HW0mW9HdOVGFwwjYAyIA4HOvDWOzGfbGJ8OY/HB8N4696TeOPNN+POvTusrAlMwgGyogENABwaHqSrs/yDi9ZGslcMbCoRVkKSiSg1Z6h/o7kOIANV28l0FhejCbULj8+GcT4cx4zCGXj3bBEuQUnFzpX2UocB5sxrf1AvhY72ZJRUqr+k1lMLEk+1ZByKXcfVxBHHwb2ZTajLKDZiagaCHcpwRXMWyRUDDL0ObJ8E/R1bCDhE6x+CmcmIwKHSfuuuWWNP9wHhvjaiRQKCGVjmrSW95UrigTZ9zJ+pgUMEJyZAKsYoLV+2DbQVCzhE5VlO1u7z9PApGkNLh9pY2A7TakVvMGAAPtjZIcC+l+0wTbToKLBONmoCRtnirJBD7FlTDjmEuHWa/RDoETCKMcy9K7WbwHIEYAjDD7TinJ2dxMnpSVycX8R0NiUQtaXAcxmUURe0AnLkdMmDpGoaqu9lqzJmj405CpBWv6Hwv9SWs4plcTa913tSSPEKzORfZ/KWLSSSqeh3mvHC/iC+8MorbCHGOGL9MejdrqJtvSPlNVQWpUTCXr8Vr7zymfjoR5+Pdu9m1KnzKtAQiRIKHmB/g6HJ9uWF2m8AGgE4ZOsy2ovIcJzFdDqh9uF6OVUbj9v/1doMMEIsNbrzkdaosacjJIBDJhqaE1g/EuB3suBAmM8/DSkqWnoJ7pP5UQEOM9fmLML5uIKGb4t7SYJTbFvmdbi9komfTJPESBNYk+2dTWgCEzjUXGG7lhPrLFqANYDbkLZSntdViBjgIIBDMAbSFEQsBSUAKk4kVLBcQdRcr0/QhftnBQQgk9PFDPxOtk2ViYIYFmznBthn4JBMCMP/+ASKspORYyOaovhhxgafqwFIX08m6IWofAKWnvZVcFFMGscPBjybZq56lxQzxPNDjpVil7INzptkAhT8bIMYvK/twsYLat/T+2jdQN83fz+pD0yi0IpGp0y5pEq6JaIOAN5ACPO7bAk2CMLfZWKtfRljncBulQ2U8Y8YiNc0QHmCCDyBwZgKDQkglJ+Z+6WOMxvlVEBb58fFviLjOMvOFNIHub8lM1ySGBoTmE+0Y861ig4AJ/08w7UWkk2ZADGxxzSaY4eKWV9Rj063EzuDQXzpC6/Gd3/nO/Gpl38uuh21t13/yrmd378Okr37Fc++oyWk8xEdOn/5xlvx77//p/H04DhW80W0UQR3NwVjs+xQqewZ+R4Z47BjyGwu6k17y8pnn88lf4czkQyxUh6FBQDPp9zAqkAxn3WlZZKs8CxeZERfkerIa8L6HV6O4/DokASDBPqTkYx4Pc9MXa8kCzjTWWgTUIRINLUGCRw6N0KRR7qE0NWuR78/4F6M35HubQneYs4vweKvAI9ksZntWOqzIqCvSYICrsZVp2sXHHB+SG++ZJbjfQj2wvXYjDp8llyRxWKnPqK/MKZqsVVRuNUG8CcGJc5WXD+uGbI+zNlwNuFX0aHVkK6k9jYBY2QY4h597kjb0NqHlmZAHEh9PbJUVfgA4xCMQtwrnXZtWsgCEUNVsfUL4LAiK6EOgAT6xMLDZ14HDmXiqHZcXKu04w18WVpFoKJjXMuiYDwpUUP/SFyjCs2M+Riz6vOLQpXzD+VS0LkFG1LjwriOc3hN7Xfo+mNeIbZAQIv4B0VAAIiT6Vjva7AchpKd7k5Mp/PoD3YEgjpK1FGnPBVLCoxDuRlrLkgfU+AgJLGQr+K5s73ez6jaXk8zu9XMtXeRhdgtYA1Egq4AaC1ZpqNV+U4WJnJeIn5T4XQnGvVWLFcT5oiw26xvarE36MVXfvUL8Tvf/HK88HwvOgQNlaOisJ+sZUjcOEN9tom/xwg8Aw6fTYt/kBHAWa6De2H3W0RiTerQnF/O4+6js/jRG/diND/nRslDO10YU5TcOhlrmyKwmLZG8tSIfqfPDeaMoOHjOD05ji1YK9QtM1sRmx31OhQE45quVKG9NWizU7KjlgLpB1IjsSFHr/lyFeejcZwMJzGeg3XUilqrx62UGyrbn7exWqzZqvzo4IjC0AJe5KiMDZUbM4KAFkC2Gg1RBmAENiO67TZbFqF9RnF3AIdoAbBYbq2Gaho20RZbjRuo5pBp2I5mty1xb5g39PAHAOAeDz+0HAM4BI0eQQGSQXwmGIEMqhEsrCMm8yXBxUEfbMQtwb9uK1uFJexMJ2XraGHcmAhGRI9t1tIjbNPgQa3VQhgRtOmpINlDYKC6o0SMJba71s/qtdiDscFyFbOlgLp+24zDzSpWjU6czlA52sROqxYdVl/hoLyK8Xod959cxI/feMq59fjRk5jOhjFfDCNqS76GB+y2EY0tGF/QLZtz/lN7DsCaW9cLNlHhwG1R7myZp2CxAAAcfIvVMibzdZydX8TTw6M4PjmNy8mUbB1p7llkHQCoD9hkmWiMXNV2e6OACSfhDoyLVmUnRwqoy+RN7Ay3ypmVpCBa4vl8Ds16bOaTqOGgT1aLyvRXWpXFOBRwSJBPwh+25hV7NEVjqHNSAQ7xe2TqsP/TbUMEDjsCDi0vUIkohRvSUbncjqSFiIl5qVbl9YJucxKkE6NHYGc9tnRVBtuwQ6Mg/YIBDAq3K3lGhRsBa6vbpdbK7v5e3LhxI3b39qIHTatWRwkptTVlcsK0pwBZNU/wfQYrrgDL7Vmto8Ue48/U/JLUAQYOJh4TyByMxzEfXcTBwUEcHx/FaDyS9iqrzno+YjBZvsEJvdiZQju0q/n5ud373SCfWRispL4bOMz2pvJ5eD5WT4Z3JdLWzXyP0yMF2vlIHdii4tuigJDEtskWsnsl3ThD5ixkqQLe3G5i0KrFp37uo/Ff/Zf/RXz2c78YXTxbqggoAQF4MJ0v2O4sI5Ql/yDBoH4PWBlLGaQgQJ7Npmwpwt+Dgt4ADnFGAXhZ0WAFOkBqWV7HBq3CAPwtUcCk1gyz3O/lmI3WK8gvSD9R2ruFRoVbbJwukpyqp5Zgk+Afs9vcWoWKfwKHSD7KtmbMB7XtNFs2O+E+7KDfekgw80EhKZPpBAuZTDhhRgIhsEXfk+ZQ6ioqMFeLdcOtRQj+MY6zAnQvk220MM3EYHf7ns7VKpAjo5NkGTCx5DUg4RFjgSAtWpwATtmpXkm33ithTQJYBRvRRgrWbmKLesUoQYwSxSNkDhJsNdPG+xrGs5rgJvtNT8aMQ7MQsuhAx2s7nJbjK9CP9072DkBBt3AZeEPhYgU9WHWF6TzMllszzQsgMsE+rxfoes4BfGe7MQ0T1EKe46H55/PJGyr0HvPZlEL1Ygip8GWQriGNM7xfScrWnOAeBgdR3o/ZIS448JRxeyLYqThvUlheXfRZ+EhgWeOK/YFAn/9I07fCgCfgKedPHilmSmV/SOq2kUGF5JIsINy7WsB1zSjUguXdoskViqtg0YBJjtbHj3/84/HNr38tXvrkx2lYxdryNUOoZ6Dhf1qagP0VJfijs4v44x/+VfzBH34/RqMxdbZbWNdcswLfVZg16FyAdTrnGG9tAZoJXKJbvQ4FXmA5P6xFKlSuaFkuC73WSqU7e6X44NiCa8XGIteLH9eLIxoZ7N/YH1eBos3h4XGcnZ2zqIXfF5tvy9bWBA6zqMNCQrXY4jWL2JFAmltmJXeidlK2a9dhFCKjObZEoyBQaX8mUEc2mFpryWT0PpeyFYohca6luZL2LFUkVAShSQtYhN4UVWy2jqGnRRoo8ToWSwF4ABTRTWGtSO51BIRwhKF91+7IbhlnQYPGHZJPQH7C7ivkRGA9LhcCAVlYsoElwD+CPOqAEZtfABAAQGoGg8HvuYJ9ExE42ddbsTl1hpVaecQ1EzgsfuYOD8fligvFhsZrEzjkvlOcpzrrMBZp7JXAbTLBW5TdKrUp8fvY48WGljkfnlsWKJFHlQx35ZQZ27LIx5zTmuzUdxXZAGO9Bvt0vSXTE482wbw807FGZUSDXA/AYT9Go2ns7u3L6Mr/y0aMFWSpVFiEmKdeZymlGp5Xm/McnXGQ2OBnLSCXovM+jVCkAbqK6WKsmNpdhgAi80zE7yJmRP6LPTzjAP1X5y3Hym3P1HKvd3nPAA4pG7Rpx263H5/59EfjO7/95fjMzz0f3TbmUXoglPqfZM5ytyrPsP+03e+D9+pnwOEH75n+zNxRwV3AAVyDoHojLkbbuPPgNN688yhOzk+j1nTb5hXEQAcmXLWY6CCCdWV5vYDTMtpm23EGs4AHD6kFRvfVmjV3wDZCO0M6ZHkLyMpnAcoQsPLBySKYkn4Iu7bpVgbKNrQu1nE2GsXh6Xmcj2exbXSiO9iN5QouwUubfOhuAWJNp4t4QI1DH76UzdJ8i/dbAAAgAElEQVQ9iXGY5ij16LeadCuGMUoXgAZZfgAHzTg0cAiwcBtw8ALbsBktmJZ0AXS0owmmYrcbnV4/+ngvaKZZOBmbKlste11qORI4bDVjHy7IeA98Tg2AYsTFeMLDFq3KAAAh19Gl6zNAzoh2s0Wa+oLPU0Ec9S1qdRq8yBF649eKcZhJFFv92F6oaxCe6APOzq5goq7Rmlxfx2qxitUWGijN6DVluoKK2bzWiNkGMEM9cDTVYxWzxTIOT5bxZ399EH/+N38T9w/fidHoNNZzAQM4kKBjBDhps1rwD4BCMGagJQmgQuwwGVioJdxsQ+f/aglA1bAllqcPqtlixhYKtCK/8/Awzs/P2PKdNHvqkyE4QbAC92q03lbaSZzBFiChIiAFZQQhEjSsts8UQeY1XTpXJUHMl8ahmS8MDq8Ch3XqJbpNkKAQre0UQBWtyj8BODT7V45HAPIBHF5GjcmwksFCHJ/BC0N6A4cdVpvzyq4nZNXNa0upgE0EQElo3BXAYTL4BBwCyotWN2odMA470oj0/YllBZZuPXr9buzfuBE3b95kOzKAQ4CFWD/Z7onPZ6CJSi+qowmOI5Fu1qMJdzqrV3M/ceulGANuH3Xym0AoAqoN20JmcTk8j5Pj4zg8PIiz89PYzOQSr+euPwSl8H6+h1KdvWQ1sshS0SbjPpnv40GsMmJois23L4FDTTVp41S/DDVf+d57gZFoSc/EI98rX1T+vllANcxKBHiSOaBmH7d3VZhr5BgqYQcQ16ytqWv62Z//RPwv//N/Hx/72IvRgvQD9nXrALE9C3sCwcOZ3CsBwoAVvRSYCBAx/4BxOJtNbMaiVmm1J6nCPZ9PyTrknEMhA0AkEz8VjwgUEaxWS3IGrNgjyTCwjk8mvVkNlyOiH2+2mDOh0d7EZ4D2TgTeGJ/1moE3dHuZ6OCeyIwQ8wLgLzWG2OoFUFyvQYKZBhSFQLqLYdV1Vt2T08RD45Dav6VphZwjxZKh/iQ0faEtWIMRVQm2MfWFoUkyjCotycluw+/DIIptXNbGQ5s+zgaZXJRzuGBKuq0910cVOKRWmVsbBaLaXTSBLxdSCvaF9fzexSxyV8KVvcfMp2INuf2MOxl1yNQWmwypAixkHKPCA8fTcUixP9iABSZcqTdWsAWzsGm2Csud2Fs9XgJYMU+1Z6hIIfOGHFOBHVeWLv+RLsy5Zwl4LR1EtRLBctFn4H0KjmdVL45u83p/geelID7eO1vr87wxPFgwUauavAQ2KhdbStnpA/I5sTPA6wa6nARgOm2CJpSY6HSj20fLZpdxD+IdJZvN4t8opEKG5ebt2/HcC8/HrVvPxa1bt+LmjT2utd1Bn2s0geBsiauum+p++u4Rfvadn3QWaGSwP8FIrxZPT87j//nX/zb+9Ac/YOGAwCFYtCj6O+7ROkuJh7JqxTmDGC7biHN9GXjHM+e+ZJO5fCrIGQgAGtjhs8SWRUa/25Ad63GuWfOOMVFlLlbnQM7JEsDQHgbmHEC/09NT/pnPof+mPRUxYPV1Kj5ebYPWOpIuIJlv7hQBlq1imxiHiEUBgCcwyWKCjbLSPANFFO4VAM/9M6zNKgucINVW+4EMNtxOzCK2ujL4PRe4WTTwuZL3IikPFfTEaBZjL1mNOW76OQqiWJuKowXUGOBrNAImjfg9msfBOBLt202xKlF0LUBP48WpiU+DSAOHBP5JRNE1CThUVxDiBxTVSuCwUqhwPJSmHslULkBr3JM1iyULojHCnoxRQ+xypaXZBZWimOzfz7OuKKJ6Dgo49L4MsgH2OrIaxTjEmtBrxRoXKUAkA+QvZKmy8GKNZZNowDhcLmY8f+ngzOcszWfEPTjXs2iN+AnGKJ12n4zDAQkoIIgI2CeLdqVxgESVOgNx7shwFJEe9mEWgABU08QKTHnMWZFFrjhQb9bUsGZHl2U/Uocabw6wUC3viKMwFrqGjF2vAocqYHEetIADLKJT60W3vhOffunn4re+9fn44hdfjD4MNB2rKE5X+7antrpLmOOWLOVnO3w5As+Aw2ez4R9oBEpXZbIrapsYTefx8PFFvPXOYTw5Oo5Nba6WwmwZqhyg3Cjzylj4ArOjGfVtPWaTWRw8fRJHT5/GeDhkwMHWZB8+OqRKUCUTBySdecAVCb8ZEniJdH/MggOA2AH7aBNnl5dxfH4Rl9NZrFBJhyBuA/pQONzlAJ2b2XK+isvJPB4enMQSiTXAFdPbeeDXwFaEhgYo4/Xot1UJ6TXrNEkhmAVDEugVglLOtmS4XSFJ7HMjBj0ewGGn16N7cqPdijaC5143emAvAjiESYpbevh+rO7pnEOr8kdv7ke/09ZOiaAh6jGazBhE9brQk4DZSEj3DY6vtW302h0CjNCWErsKYsHST0FbM4BDvA6/i7ZmgkiiphUsGyQ4cGFmDOK2cLZMQ0fLwGG/IYYDdAvRogQwEi3Q+FogiVgi6UKr4iYOjqbxw79+HH/0Z38Vj44exmo1is0KzNNZbGIZtQ0AsSYrqphRNMypgxUEZiocu0GBx3XLzOVdwCGC12TdoNJGdpeAgtF4HEfHR3S5PbsYxnjp+4L2FsTvkUASAJZxAV1ekXDmvC5oLVWanX/qNjMmUKnXw2C5ZCf6B1eYddT6wPXZgMQCoXaHrTAOi1Zl020L4FBV1Osah6LxpyeqhOkL4BCB33Rk4NButKSHgE2K8RfTrdbs0KV4g+SZrkGZrl4FropkLRmHs0uCh/WNQOps/yczgQF5IwJizK2u2qFtOIC1hDUC5+Lbt27FjZs3Ymd3J/qDQaFxo9Z/GSwpQRAYydYQNecV+xPaFyi9b5OEBAsSGBFYICCMrdmoRE/GcX52EsdHh3Fyckijj8V8atdsmT/wUfPRZus4XXpKBrYfe8FATU2bZKRWii7vSm7NiswxvQ4cvicgSL2Xa8/kXYxDzEsFts7yi3OkZBgh0Wmp5XcDF0gVYRhwU6tGwTxupxV1goAIQKn9WBOj+NXPfSr+z//jf4udfjtq2A8IsEnWAOOPIgRbldFys0BbMirYEo9HMI8/CRzi7wC9khUhHUMxS2TKMmXbE+QLCPbSQEWFrYJFwOBYAukEmOv12OkgsSqdDrnPuoU9mQNpgFIy58Rik9kVWAPJBNR9UX+QRi7ShUpgTQmExNYBeGDu0lHbIBoZhEWrqooPReLBZ1gWc5SAKkDO58iz2O65uA62xpFZ7XZsahwKXM3iiV6rIP1doFyFdUjg0O1imdhS5wr3sBbzI8HLgtVXgIw5zcqJiCIiTZ0M5OU5n0kuC1ta1MV7l2y78n1UpFQxI5mJuUkXrKDtNqaLOb9dms6UbIcSOHQh8pqeI+6NST3/1GMNMMEsv5zLxdhhLph902hpjeV1EyBmu58KW/hia2FlnAUKQNokWa9gNcp4gKvVr03AUmL5Ah+LWCyZsxVZBG3XuBawF9VWmtpuem5V5qqBGY+DCjhpsFO6aUILWLNSxdVsIUVxhjEarpig0JZAOcBC7B8EBbvd2NndJSNmsLMbg8Fe7O7uxvPPAxi8Fbdu39R/b92M/f0b7MJAoov1JODCIA6jHwGw2vekKf0MNPy7pwbVMau+WrGg4qfpch0PnhzG//Wv/lU8OTiSUQqADre/p2yBCvlijGrqlQZNjCl4fui8TUkDFdwV65I1m63wZp8KeBMgr8K35h+1RMmwU9GY89WFObB104SnCvrl3qD1Rq4UXzeaTMTMnS/i6Og4jo5OuI8T/HChKF97HTTEpbCdli2mwTg/9QkZT9ogUYWXOuc0PlOMQwGveO/cj7I4oP20ZM0luJL7AUYD+0i+VgCKxj3NUQrNV5uLJMsw9x4VL7A3IEZqFpII+XMVPsQmRG6DnCQXfxU4THAROQQ6l5LQgXtBQbCNtl/eo/YfFsz4XK3t5+tWLOx9xMYrLJzQ+MMSHygCJxPcCRL2Y4wDzngBftLHwY9T8kPgtIrs2Gvn1pfE9WirSxasTFTyjJXOfxlT4gwX8FU+G+7LPId1HqL7gFIdlCMyYGZQlsUyms3w0FC7N7X8UyJE+xqYvYvZJBYrEUnY7o7fh+7zdMIzHWCZikHY/iBnha4+6BTCHAfza6nzA/mF10YP5zfTGz37nHcAtJkvNDDn9dwJ4Dq/1uerAwDrdDaf6JrtKQCSSNFl0RRwqA41aYNnSz7PRusdqijGXjG2dOMPgMbGuhkvf/yl+OZrX4xf/7WX4ub+mkA5rk/ha8k2ZEzn8/Dvvvt9eF7xDDj88Dzrn/KdKvlaw3yi2YjL2SYePjmKR0+O4+j4IkbTSWzgkuqgl/h/RQ8qLxYbrrTkWJZicnj09DDu370b0/FloHKPDYKBtquVebiLDZDtUgpqSTHPoP5aZT71Q7IKhqMZYOHR8JJGKCtsMqT6uzpnAhAlCMkMgDPYJiazdTw4OI05sha2W7vtlNX6DZlL9VadbcmDTjd2wRQk01GMQwGHABBtgNJqRRvV9MGe3JTrdQKG0DLs9FxdB1sRgTWYhq7G4zrBhsP9oLoHyn+70+TB8YnbN6KHIJqtDBTUoA4fklCAhfXaWo6vaFWG5N12S1AS8coUABgTKDhMiwmDyiDMXtCSiKMMB76qumrhzMpNuiqzAGgdOCalZCJuYxn12GlBsL8W83WNmpF4xtCCZFC2rPEAfPL0It5860n86O0Hcffxozi7POfhVt+s+AeHES1tqE9XuiazA4OVW80pYHr8r4FD/sxZo54reVIcHxrVbGpxOZrSaAWg4cXwIsA6XJGuz3cvKtS8dx7oK7HH8AXmaIKC79I1/AlL1BVwtRHaUZDnnedV0ZLrhAdzPBmHdkTmZ4Kyj2c2HZUahxm5eX3xmRE4hMYhqoVm9zF1E4AA9oAObpmggL25nYyiRo1DtIIo0RMYB1AEI9ok4I4/GzgDFV8CHa7+m2kCgUe2Kk/HEbOxgEMGUKW2HhNOgFNoAer0qPXZ7vRiZ9CP/d3duHHzVvQHu9GjczFcyF15T51FrlsnH9SskxQCtSLp4lrEtkpGKk6+jKHchsxRWYoNtIQj8sVZHJ0cqiV5eBlLMt0kRM1WdWrwaN47cynbnxGEYc6QxUiemamI10Yp9za3xXIdGwcWC4JPoRjfrNLmu7w3aGjIq7gu//Z7AIfJOCyuyhSlEohSUYKgPLSGNmBnq3UfxQ9ojQYF5ak3IJAH3EMwnGvb2O8049e+8Ln43//X/zFa2BPqXRYSENCjnQeyFAmkpNkKmR0oOphpyOdBLUQxEwEcwtGZgSyARjBW8Pcl2HQQkp+xci5TlTV/RrF4MxcUHEsDkRpFYLK21XqdgI6SGM0rnDUMlg0m6pgr9eFYQYfuKOegigKYYyj6qOVan5WOlzqbVLGnrhRA7KL9ODVj5ZibIGEpzK6HmAk4rjMBqerOQ9YDQEsH0Wnkg9/Bz9jqbf3X4r2gX7vE9685mFbYOhwTtrBKXwnvD+aHAMyV2DV4ttQpEjhE3IgsCu3TSQsge93aXSjOSOzfZ7uF1TWWJXBI0JpAvXSOC1DBiSYTEi6aikyEE3X87oznnp6nwE4xQ7IYKYYCtnqDghVGYoKGTETBXkXxDYk256vYRcW6NIsKv4cEF1/SytL1Ecj2OiejXQ9Va98tv1kIwXgLMBQIl8AOriOTvEyUMNclG2K2ZDpsuzBR3q/jMc/jbBtVXCXgg0dvgoHWSyS72GL4OcQoFmSSywKZW+a57ji+OEMNUvLME5gB4OGjH/tYfOlXvhyf/eznCBbevv0cYxswyelUz5gHxVgUYdWejpvT2KkDAtfOZ7lcMp7RreJ/Sjb1u4ox1cXy7O9/qxEgi8m/CcAAMeQf/8VfxP/7B/8uzs+GgbpwGlSVxYPUlb62p3iN8v04kUr5hcwh8rMU/6fGpUqBRTHAhSteFjdo7QsEaJLEgI+gAZfOmgTsE7TPoiFbNjmfxPzOffXychxPn6BgOBLLymuUr6+A8tU5RkaXZRigEcf5bjCDM9MsZMQnPwk4VO4jOYcsfJVsNWmHi1XraNfnG4s31IdNZ3PJSTBuuSYVkcAhx4T6qxonRvtmHOL7PAN9rzrPsl1WMjB8jDg/EL8XzujI+yQdJBKJ5oCYiGU7MPa5PB/Uhm3WOTYix1icTzizcm8js9pgHrtscq1ne7AkYtJVWYYwOi/ys7hn6GFSUgqgq85CF0Iso6P8FZqCcHSX4zvbiy1/gbEtC9A63/JMRebC4l1qFlLQkyeMnqmdowvWIeRWsIcjTrdDN124UZhtNAjOzefL6HV7aj9HjrScy2PAes98HgRWO9FqdvmHpiiUcxF7FfcgjftadLro5NIejZhJ8x75Keat8iYqjFXY7XLaLsFxxRQzaTji3gBSMv5ArCzihoqfZpReL3SyOmsN3MJkDNIU7eg0e3FzZxCvffmV+MZXX4lPvjiITkMcVXUZlYEt4jKBuGUnxd9qc/sQ/tIz4PBD+NB/OresTRQBw3QVcffRMO49PIiLy2Es13C0hJA9KoWylZczqZF/i83ngQnbd0AW89k8Dp8exIP792M6GrM1ihoFCJ0ZQCSQYadLB+46o7EhOzFzQqfuQgFS0thRQoAtEYnNcDqL0/E0LufLWKD6wwqT6UFIGLh5u1rpGGa5qsVsVSNwOAMDLbVyXKXbgiLdqgvEazVj0O3FXh+MQ1XgsMETPDSjpNmE6UknOp1edHf2qQ2C60UVaLAziMFOn8wTVVobrMygXRkgCcwDhsMhD160Knf70PWRvs8Lux2aspBRQ4JUK2YLJOTLaLehMYU27Xp0oAmHRwOTlW4n1qsttRBRyWuBDYEx2AoERXszNn48BVD2OTZIXAjGqdIm4BAJk4HDTDTR5gBgOOrRr6MytSVwCDCRzs61ekzQAn50GX/14ydx78HDePz4QZycHtJEAr/Hwx3VQtLm0YKpQxa4CgAhtdMpUOGzhmixZNXcqiwTF5mlpMRLI9a1RkwXKzppn1+M4mI4ieFoFBPopWXbDDQSCQ7a1diCyoxJU0iewZcdTL0Ilac4oS8SQCPSSsNNmc92AAUoellFiy51D5EQoVU4NWAYZOMZaPzZcjm9jC1cPa+wxVRhL1qV0QLpNgNHdtQozWCdwGEGhTRHuYzacso1WTj7GTikowlaZNFOTMYh2kQyUxY4Vn5V0HyuHQCHk4h5BThk8qgEkuu304/OYC/6N27Gzv5Nsk7QetbHmun21M7Pii5fUQTirP4WwuR69gC46PhmoWz8TvEMmHiKtVOwk2AsNJ/HeDSO4ZnckLE3jabDGM0uYoUWFmj+GFRQwpwaQQAoxSxgoK6sxcMNgMPAIVopcpCsHym2ksFZ62JubFVeFE6uQbIesGvjfe00SLOLvxVwmBVbX3YBxqQERGqjadvkXsN5A6Zzjc7J0AzEfUr7VULheLIwRnl+txff+MqX4n/6H/7b6HTAXkX7E9hTSM78BwCiHZqTsYlLRwBNFqJ1D2GiArF67BVsywEYh5YoGJAkOIfvo9INxvJ6IXF8Axi4ruUKjujS82EgvAUbAMUfVORLJliOf5U5k09QoJVNmggqooKuttd0FcVnJeMwK/ViHKJIhjESqEbdHwBABWO/1DZCGxs0XAnOUVw8g2GZhSmZhLi99IW1lvRfBfJyreXn2AEcn4/3Q1t4JtBlcQ61CDEOCtZaBTTM90ayiz0I90OXx2S7reHeKPYFGXQNMPK13zAZyW2ioqFI7S9q25nJx8TWTscJyFGuq8I4BAvJ/y4AKyQdlDoxC9qtywKYFBtg85iBtWLgMJPIBIYFFht4qrR95+oikGfdPY6Fxwrz3pwXYaKsDakFWOvb127dZ12j9063NKoLT2A0r5cGCmLKJKMDC7AKHBKkdeGqABE3W8oz0D0b8x5JcHFf0q3FfFQSZ5AljSo4Zom5ZheJ9zoPAuZtOo8njATwPxlbBbvbLd6qJCTYiAKkWGEU3q/V4qWffzn+8T/+J/Frv/arcfPmjRh0u5K4IYPcc9rPUPdu/U624lkiwGAnis+aF7kOrhxK7wqZE5j56cTSP9uf8rcZCxr08IzTuYXZfXg5jP/73/xB/Ohv3orh+ShqLJyUe0gWYLSfVoB+LpSrLcQErSvSK9S29OsIcRgIRBEr/87vG2BjfdUAloqi5edBaw97G12LqRdofWOvScxHAtMEOaRJiD0LcxEFn9PTizh4esi2T64ntGRml4P33OtPmAA8DMTcilwFDlHQ1x5bIwMXf2ehp9KSnDEiWbyMN5LDoHNGrawyElH4offg/o84InUhUVS3uYUMCLUuinXmeAT3j/2E720DkyqZI4HW1O3ttjtuU8aZprtH7oGkgXqKRU6mH1KnzueGUjCx4wiAuRikYkAy2XAdKs7iC/p+YhMjtlOBhfdu516OJ8FtaaNS4xD7qduBUZTFNSHGYAGrVguwpdn2zf3IJAOyXIkgu5sCeSUKfMgfVbDIMQdw12qoDTzH9EqRgtrC2XpsRrSZrWJjZ+6g9cD66wqdVAKlaUTiLjOArTBAmc2X0e/1CAYT5IY2+2RCjVFeB1mNYPaB5diKXndH4wBVIoKH1vKHQ2YDGpstdWi42JqAZqcN/X99uKRpSlY85qxYpWWsgOvQ1EIhV2Z21Ixmc4qkQXA9iJeqhc8kAfF8416+FFDa3In6dhCd1iC+9PmX45u//gvxy7/4fOxA13DTlK6pz3XT8N3aZUfwrKr/x4+Bn+2N+R/w6p4Bh/+Ag/tBfWtptCnR1eZFboOo+kzGZYQB5tFsvo6HTy/iR29D0/CCLMNaQ+1eBPpWomUzTOY+ow2dbVx1Vbvq61rMx9M4PT6Kx48exsX5SQEEYKOQUHgtahsdXkXiXBhH6EDndfNAtgh8oWMHgKzDdiX8ynixiLPphC7D4/kiFnyNADAmbwk0OYRXOowNHqwRtGP14t7T45hC8DlZEuR/12KLlupOKxrtJoHDnV43bgwG0ak3KMwt1iMcxwDyoRW5G/2dXW6+Hej4dKT71+31Ym9vlxs3mIaoeBJQBBjZ65E1BiOAy8tLVt13dvo0TelAU6rZjNuDVgygXULtCmy0bbYgT1eL6EJgHEAggEOCdsoIuq0mwb3LKZJNtC4racU8AMiIeqrkfCFwXwEOKwecRkrMBFbsmNiVTqX4HlqdN/V1rOGcua3HfLaM06PLuHPnMN66cxA/vn8vzi+OYz69oCEOW0Tpuij2Br/4sKSRJ1FpfY6cidXmhbGGYQpBYxpeZHOqK3/WGznD3BtexvDyMi6GIzKXRKrw/zEg2UQDn+0OF1H50zHSh5rbOByVCgzKKndqlTiNNEJXiIRnu7s0mAyAWiNOL3GrDYIhJtB2CJNThVtnpR+3no7YVpitOGzPSUNdtmxBjxCmPNInUUar8C1hraycM5FGNzIMTBYTBv7CBBP8ZI08AsY+NDCBeUkrgoB/MmUqdBuz7Dhl0K6L+QnG4XyqPQYfhrb9dodrBIzbGzduRX93LwZ7N7hWOtC4AiOLAZCYg5pjSu41L5AIez0j0AXwzlYJsYCohcOfK9BjAm/nWWhkLuDQOxnH5HIUo8shXZFHw2FMJmO59gbYSWCaau3QJdZgssbHrcgNJ9mu4HozFWiYCUwaDRhXlORYtjWnaY8NcAwqFEDNdTann2eZr1yNjPhcmeTlM7HOSyWxKs41toXks/Y5kG9MYBNjhnHXfE0XSyYsFrUXmL+NDarAbA9UENzcruOjt/fiu7/5evx3/81/HZ0WmBBqyWVbMEW18azQbqNKt1z4NPXwPbTtqL0JbMNlzMw4pB7RWokggEO+l/X7BBwiiIYzM8xRACzKaRmVcFbpqWHl4kkTxZ+OmHJILH3+ZEBLZjPb4gwM+wyhniGZJCoEMREoNCq1P+V9iaXh5MIaTDgjCBwaSNQWoIRWbWk2NdmIvcikhwlfstYEWCNZS1CbewiX5IYVfwGHYMFnq5VYlXCmxn+TuUNtIhQk3L5Nd9SKNpjSATH1NisxerFPI1nIoolAWCQF2leTGczrphZZgUoVLBoE/1yzNBIrjapY+FsKEJWBgpkkAGzt1FgAS7knsCZYujQKmHBLo0GH6UyAaTIO8Xe2XxlIy/Egc8rAe7Ffe70rgUdyLOaq9MIUTeE5MJkysMs4JfE5t5zz+XpMkpnFhD01N92GJ6BBa6aIjwr9OLWvl4YsTqBZ8JORFOMCxyx8vnQVF4gr1mvuG5Uz0EWR3P+V4JVRMM3jnDDmMcdCQlEcEziZLdUqNgp8THgVHRcEU6IWL7zwQnzrW78Z3/yNb8TLL30S0tHFVwInCj28KXCvEYuHR6LdxLGPJBhT/v4HNXr/+7+vvw1wqHPFZ4Vj/cV2G2/cfRD/9t9/P958452YTqbuhFBLrrqRVGjQ/qUzvAD/KrfCn/s5SwIiKJeTgFXCyNzrsoPDsQvPZZ5vpWYxujkyj8i5IdZhFmuz26NiqGijqeocwvxny/LhURwcHApswlp3h5FkTwTG4PJzveSygUwR9wwWfhWBSUZFMQRIAzrj5LROrVez8BhBOF5M8BWvIvvTjEM6jLOpBHumNMHZjkvgUCxu7VeSoMl1j+/LZENAnc4Vn/koNPE1pQxGXi93C8i8k1igPZv3TZMouUJn7ifN8VKyikVvF6bYnm6zO5zl2hfFxufWy3Sr3L/R3aAZJDMqja/ORDHVZRTF+mVL5mMJJmt/1bnFIge6diBdgS40Fry6lLXSc3exxMAhxpkO05zDiCPF8pRXi/YdGYvozM85gGvH2ctCSz5tg78qpqBArwWA58mYyS3q/AxveSRAcGyC5zYM5agBCxksnsErEnJA5CEoyqYlzAk8G7QIAwBkTVcmfSxwYq6oDRjSD4j5GS/ZWAWxBzrklAmmKVkSAgB2t/9/9t782bLzug5bdx7eu2/obnSjGw0CIAFOoEiRUkmcRH+/dGIAACAASURBVFKcRVEqWY7s2HFSrlTyQ37I/xUpldiplF1O2ZLjilySSMqkKVIEMaMbPb9+453H1Fpr73NONwFRokwLFPtVNfCGO5x7znf2t/faa69lMJGfLcB+5lOqGfnZlF9PbJjG+535B+s1TiwFNuDz5f29aH6mqUmthnajj079HC5fvIQvfO5D+NiHH8fF3ba08SldJQJPlbBRrAZlSV6Qj0DDt90sHgGH/+X30b/3r6gxrihmnYAz+SUQaMYVAUGqxoxmS9y7d4YfvnwD12/fwXJNl2J2Ncgq8abHMUZuGIKvYlzApSo1DdkxqWF8NsW9O3dx79ZNDE+P0KA+HZ2Wg6Wh8TfK/qfAbwrQV0aFcpyoME5gOK5zJJYFWBudlsdwx6MZ7g1HuBcC5Ha/ciEkwKkw0XDCsFzXMF/PZf4ittKyjQ328Mqtu5isJtY0oc6ezg0L5Cbqva7AQwKHu/2uqNStDaS9lnb1FPymcUO318f+hQsYjcfS9GHQZ+ClU/Lu7q42GgmBtzyKw8221+4KlCMjjv+6vQ62t6zvIzOUeh0XBl30G03MuAHVgH6zrU1wvFqgt+EotUfoOrW1GICrWgvdJtmCNRxPPD48aNek+ShH4kapnpbAYTI4lFCEWHWOjpm+7muoAJ7dYo4O0f15Q2bjCocnY7x58z5eevFNvPjiNdy5c4jJ+gBYE/gyyFEYiMhxz0WG8bjsxBkwc4FsUERi2RLfXnoUQBo7PEibeVAL5IwsMo6aHB7iZDQK0fgc01VbsThupyH+StPboLMV4zTOLKqAjEE940jxbP0v9U4sdq3XZFITSWsBgD7AqOd4cjGX44OI10rgkN1O4m6rMYFD6j+mIzNHzzyArC8mkxyJb+RYdeoRBu9NrDxlln44lzdZjDOygKN5EE7E/sx8vTbQ7KLW6AYgGaO4vq2yBeGef4CpXFd0f17NZ/o/WbjNTgct3hfbu+jv2g35sd0dtPl7OrlFhzMTC8aQTAIkmByGPKxJ6NCsxCrF0ZOhEDVBtfBlIZ2jrrMxQcITnBwd4ezkGNPRUNp4jBNF8hhNhQKAU96UQFsU3ixuIhl2YyJHKA3emB1bgo6ZZResRRXCCQw7adaazK/SbSBXZtFBzzWWXfccHfQS5TU060AsESX4+k0OPPpzSruSSzfXdNDCwojH/XszfTUC40rGz/UPccPwedwDyMA0y4zA4ZOX9vE7X/08/tf/5X8Sizi73SqUQmRdDDUBeSVzi6CkWIUBrkrvcM5xZQqBW+eQRaDYiGQsqvCy8cc6WCV8XbMV43eLucBOFrOzxdR6jNQOarcLxmGy9ARayHme+0sYOxSM0QBCuFbIhA6H3wQOCwZMsEjMzAuQuIgvvsdk1KQOvM9oFsku9sy+4LEkK4Xf53hZMibnBL6iclOhFcwsAm984TSZUGgMHcfxeCjQNUE77qFM7LmPy+DAdsKxXF1Q0gSDTHcaVmlEjvGmEOH3YzKR1z6WUhcqWlqSAfAHLcfvGLF074ZrLs9CumTyWmjPp8NvGJPVmn4fn/NytCl/FjgWbMGyyeCTzp/ZiONXjn7z8VxPLDTL8ccAOWO8UOYLUeElEMH3y3UXN4D+x+sgZqmaYHTJLkG56nXMXMZgssGO0pQg2Rm+9h5VNKsnWUu5DqosEK+gUgo+ge88DwZwg6nKQlsAcwUVzLVZ5Fz+RckG8phfAvzl507Wj7siGt2OfUnXQ02+bAqyH0r2LMX9G+j1+nj++Q/hS1/8An71V34ZbW+Vj77eoWfA66XSJA5pmm9+57v402/+Oa5de1NSRAwf8kUjmzXYZLkWnOM6h801mbGDzQN+Of6unKsn+zaan45xbljqeaEZ54ZvaRBl5lWAjJKaiBw1NYzTXC4AaDvnthV/qCdnDb7Y62oQq+vGjRu4fzKUbAY/D+MhwSHdE8Fo83H4vldM4fh8ZVTXLU83uEvjEu5VZENTCceus4t0qa80yrMxxFzDKGRoxgkt8r3J6QjHoAAOw5iD2zZz8ryGvv8sk5RxRH9ToIlGUwU4zKaY9gpT8qJWDLONYnTVDtCNJgFiGjc6N00+KJ8rRmc25tkIX80C5LXbcmoSOhVi/pR5arKmLTMikgHXCON3jnWvrKWqnYbj12pCWtKEn5XXjPsI359TJsxDer0tbPW2dN2Svc24n7IPAgy1hpiwOyNSvqc9IjSuAwhzU8j7HHMLGsWssuknENBMW+sRujHjvZwu1PE5pXsYLL/QquVz5jNqv88ELmfesKY8FZuoZNMHkMljtXEl11JD00uWFhdy7WmxVQ3NNUeSOdVASZVZwd4kw5JGVcQByOQ3Ucd7RZGDKF/g/e21zgYmc2GST5bzKWbTkbWUBRhy1Ju+AGyAskEZpmjRTEifAb2Scvgm2rU2Luxcwq/96kfxiV99Bk9e7qMjzXXWA/4cj75+8jPwCDj8yc/dz/EzuVGZQi1tDxWOLpqtY83RzjVu3j3Fiy+9gZu372NBJs+GoupLATYEa7T9NbjJzWOzsLMmCyWKrrIwHQ9HuHXjJg7u3sN0MsJmOUeLmobquFgbyCQVspNKl8O3ujgKtGQxMcCD2hHevGmesEQdZJbd47jhZEpbDTNaQihf2igCDcukpa7xWm5kC6DOQooHQvHuPbx84zbGy7GDrsDUZBw2UO/30KAOYbuFva0eLuzsqBPSk5OzrewJHHao09Pt4cJjj2lzkBEKXcaoq9XrSvg7x61UaMmRlILCPI81TFkkz2YaT6ajrEehPcKxv93GVrOFOc8jgF7DOh2T1RJdwrZkcDQa6GKNfsPAYadhV7wHgUNK7VmTMPYVOwjHucrNgiAtA/5yRQDCzoxaDzKBaFDqDIsFu5oegT0bzvH6G/fwlz94HS++/Dru3ruN2eIUm/pM3a6CSRJSf3qf6FwqJckOZAAVGpZVQR3MwujCSRUlBaU5jjhfYDSe4uj0FHfvHeLw+LjQMtF4RLAwnITF+FMutiykijZq0vjMesnkp2xnlW5uBv3ihbRmmEBUxmI0Nmmg0nkXW6PxSvpFFTiMCiqZFmFsIm20BxiHZuBqfEbdumizMfEjK7ACHDpJt3B4wkc2uLAUocafZyOdEwk257kSaMzXI3BIR2W6HvOsW8eMX5HGFrdsUZAy+SeTk+Py3Q4GO9sYDHawvbODre09sQzJvK2TvRPgh/UjK3d/yhalDIJ0CyNriCQ23UF5zgs9GcYydj6XM7ELh6NTHN4/xOHRfQxPzrAkq1DJOY8xO81mMmsZREFilmIwK3Ud/IkF6ogVEUDSWwGHYgZk67PKTnWxrVcS2OgzKO5OAeLFenvg5wpALa2dsqVagqRuBAk8jPMosDWAw2TZ6j1jTSsFjnUhED/GqPT/ZHpmM0d7RN5HZsmpptN4qgXH65sVurUV3nP1Iv7Bb34Z//M//+/FX6dTZbKeCPQp8XwIOPQmtJGOoRkQ/J7mKf7HcVOCPQThF9RBpL6hxowXdmVeBBMsmIp8nTWLqcVco9XsbtMdm4muRMepKduiTpFNQ8pxY+9FjMXJmvPpjpE6aTCVAJlAGQJBIegvNuBiHuAlj6lyvXXKWBRTs5Mdf1/HBIa8J9ich69rR8JSb5HHk2PUbBaY9+F1KFdEaSVxR/QonNiEARrxPFUZh9WRNRZYvB/kIB0Yst4rxo9b1DclUBlxoxi3CrZKAgEJLpRAaEtak7laU7drswmmSRgi8DOkiQyvhTTFAjjkuaGucIIMCRzyOQkY5v/zMXk+8z4j4JznWa9Xr+uaJ3BYbAPBACmLyAQQ3Khg0aZmaYVhyntFrpgcF1SMYm7hgjDPizQfE5CMQtvvWbqZiuESGoy6FWKcjnEhzyfPO4tgjbXFfZlxuOp2X0SeaGiYebNGs22N2lxTlWj7wBhZnuN8D4/zp9RGJfZkHEvgMDUqH1oXPK3MFRpNTliwiO/i/e9/P770pS/h05/8ODqPpKmql+Id930JCFs2iKAMr+fR2RDf+PPv4M++9Z9weHhksBlrAXCSkmDTIEZ8DRiGeVkwuYu9MExU+MHVxAuTC00e8J7QWq/IEURMK+5bgfBmsvM1FUKD8aQGRbDhBQgKePK4rI+NmrNd7UctNVTN2lVO0SS4ssbZ2SmuvXkDw+HQIFOM1UubOEBOM/g88WANu5wcMVvOmV6wjmuNMAvaFEBhMo0L9l40cNQ0zcYyGxMBPMokRcw87z9iHS78uTTuzRwp4g7lgLLhyHojXc1Zh6WEgpodYrw71gps4nkWwzqbQxuRJlI7MNl3RfOMuE6TdYpddNXcreTaPA47//p6ulmlSO5efbIHI0dq8nXkUxlxNaYVct1k/Bb5m6QJaZmzsWcmYk4uMG6zXqTzPJ87Go11Xfu9Prodm9TwmqoajiZagoChaRXHmHNZzJys7cvjtywId+Pcq+mEvFRtKq0/7R1O95Jx6bWezSECkl432j/C1CdZtrwGGxJ8klCQU07RELSZEAFT1n6M8SwwSAIywM7zJ8MZsbalpOjx8QWlx6ghyc9AN3vG545NNyv3Ux6rpSS8zt1U8+OazZoaxIvZBJOJgUOunyaNUeRzwFzK95bOK+89TiUSWEQtwE9I1mvQHeD973kK//C3Posnr+yi02LV6fsRKxo1vuPC48/UAT0CDn+mLtc742ClI8QOmVgO7h4Z5KAQKrWAarh5+xgvvnId12/ckq5Cq9fGYsWuxMpjhA0HxUbbfBQVFQx2C4rfuoO/pAvzteu4cf0ahsMzjZu2yRJjN08OT3Z2LXQKIynI0Z1qlyOLAdbu1LOhZl6bjkv1plhz90dj3B0OcUzQMFxVVcwpuS81N9jViZ6lWFAakRVYEuMu6GGFPbzwxjWMF2NQF8RC2+76r+kI1u+j0emg22nh3GCAS3t7cnmiNpsGKRvUP2yJXUiQ5MLFxxQUtwcUtfUYNzdtOsWyCKsWOgI2Y/xqxmJ4PlfhSJaixL9jUz/Xb2K71cZCo8obdHkeVitMsUKPxxujzx2ssSXgsGngcF3DydSMw+028ydeD25oITytES+PipiF4VEMg641bOprFevTeR2LVQMiktSXaHZWqLdqGE5qeO21A/z5N1/BCz98FYfH97Bcn2FTG2O5ovg+N0qyOA0QiXEYoycSyM1bRAA2r0vJxFHxJMDPGyCPcbvR0c/s0J6cneDu/QPcuXcPp6dnTtPk/GZn4GKOREBb6jhFQR/MKh1fFEJFQpudWlU+5T2cI1o+7uigJ+PwYeCQBZdEqwMnYnIb+i0GgHhunRy6Wxij9aHrlOO5GveYjij6YrCmSAajU8/zIzdvdvkC9CjEoyvAobrLZg4RjFxPTrEm4zA0S9UpVOdTK1/whEefO2E0U4pA67wGeFkW32u0ux1sCSwc4Nz5Pezu7aHf73tEUyLYTqC7LIJz7E8aNfH5tTZi7FP6LTaN4Niwcv8Yu2PzQiYETHSo3YK1xpDv37+DO3dv4ejwHkajU41zsFiorbz2MoGvFuRK4jwn43X2wLheQqQGYRM4tFthCQwWAArfKwDBMtnL0Tsj5dau9O9KMLGCnD7ACExM9WGoNuCH6HSbqRvFE/UVYwwsx7nyeomqXDAjXezpfAvfDmMijfwYqLKRkhB8NQx0NHZT8IG1O9JHbWwW2G5u8P5nnsDv/vbX8E9+7x8ZpCHLMMYyzTIs2VYL3h/FvW+9JtlBkLknfSobjDAeqpO92mhsh79fLjx+LGdKJtdspsTo8nzOMZ4FlmIjkqmwwHxBoywzI2hGRQkHXndrJ/oe9X1lhp9AlpzM114ZItxhviSARWyXJTYLG67wS6YuYe6S7BXFVFUPOeZseQ0ZZoXouB4jGrCDTYqRq7QKlnAChwzeAosiRml8VmYsdjmWFpV0FD0Oq9Gm2aS8dyoaeGaThXOiWKv+4jVbpIYhza7iGDQy6o2iYOckGGVdYouwqxgOB2q9XozlumD0KBOLv/xbnjsx82JUWTqI2jtLRm71nKbjY/n+UTTHfcX3EeAcI2UJmAqgbDtO6joXzHmCxnYWLZlHJcCbzMa483T+eV6SccjXmVOwPt6PPycQmWuqCsTk2tX5ICvvIVZlMgfzHKWGZpUpWQURy1hSfq5kDDL3ePiz5uPz99Xzka+bY8oJIOj3FUM7ydvE/Z3nWWukOLfMFcySYnOVOeN73vMsvvLlL+Nzn/30I+CwTC3ecd8pNhcMVTO3bUDBxmId127cxJ9+8z/hW9/5ru4zfnnvDKOdiKdtarMpH0+2dqlfqucUpiZlU9f3ajPkjcg68rEksF3cswqDjnP8RzAtG/P6f+7pQVAogMNoCXMP533XoeadtFYNkue9x/V/6+YNDM/Oir3CjLHYa6OBramokJ1I7TbfX+k45IYbAXTmSDwZacyV8Z35EN+Xe5tcjKPRYfpekBm0TwRwyM+uMWVLc4gxlwBtTL2wb20TKv8jM48Eg7xH3ewwIJxNlwTS2PiRHnrEUwKH7hhGBKzETZ1r5QceP9Znoqkk2Z5yy7aMjJzjcyw79lTJmIS0Bz8lQSy5p6eUFJtYwXRPXULGb8ld0LWXlJI6XarZeDTzO3UZ+V6Mm52epT/GBA6Xa9ViZEaKiR6xas2JuNjrlSIFsGmjOzP6+PnY/PS5yBoz6iTF/dDzkwayB/LEwBTrzwZcYqfHlBXPOXVp8xxb+5n5TLqErzVMZBkK769Fs0wNnZBBYv4s1iibknzNtUZ7czKHO/tmVUOLoG59g9lsrJyI70vJK8blVrMT+rpu7uY9VuTcMkrz8bNG5HpV2kPdxdkY03B61jnvcJ21UafJotFd1ZscNbOhXNaZXi8Ect91+Sr+4T/4NJ5/9hK2peXP/JAxh9e0pRT00ddPfgYeAYc/+bn7uX0mwSYBQQWjSVCJNjsaWty6Q9DwBq7fvOfk175KKipU8AjcotsqsGmSSUexVI5imlauGLtc483XX5cZyoQusPBIlYC1oGtLx0kduTBKiG58ddyomgy7kDAzkL+fz1c4G01wTA270QRDBtoo9DiylomIJX0MF3LzShVwyz4QDCFZZiPwYV3rY7kZ4PsvvyHGoZhkoQ0noIeby/YAjV5HZiOP7e7h8vnzaGzq2BlsF5srtQtpfnJufx/7F/Y16rC/t6NxYwZfFiW7u/veVENPKosZgXgaV/AmyUKURiZK0iO5Oj9oYLfdEXDILmGXwZvAYX1t4DA6nWYcrgUcdusrOUWfTlnkbDDoEBCIMSjpwznZ83iAj4Hgkoo3MnRiPIJg6mSxwZTi+HQkRQ2nJzO89sZdfPf7r+KN69dwfHwfk9kU0+lEjNS6tAiB+WJiCj03nBDIrt6I1rmxJgzXWNDzvHlFsukxOOdh9XkNxycnODy8j+OTI4ypraFuYUGZKRlsFRZNboSZDOujpr5Jcgvj+LTZpTZOVtO5ZpPxIcAvdTTDjTgYh8q5CUhoRiCMNbSZx+CKFiaBQ2+gXHNKHrRi479K0MIc5WHgUHuwAfBofYohWKMbnDTVKsxIJa8BAAVoRRbranJm4DASF72zGF+6Gh5XbrZRa3VRb7SxZmIWhgH5+XjE1K/iCP7OYCCgcGuw7dGKNjvfZg40a/zHQoCmSdYu9cfz9dYnjnWo/EIjJ+VIOIFD389mS8toY0mQZoKToxMc3L+L+/fuYTI5E+uQQBI1XDySs0KrxkS0BD7TmECfw0HD3fAsiguswrEgQUM+lIxDJ34GDqsFt4snZXjBNeAblDMWqd8c7fYKsF1hpxVswAAXQ2cx75mHCYk5zlSs7+Laey3lFdWtHE0LA9Axmip9xBhNCeqlgWxD10zeXHB5VD0Jk2Qt06Gv3Wxgr9/Cpf0BfuH978XXf+Mr+OQnfw2jKRN5F2IJYBE4VLFC0C/0csSMTHOHAJM1ihzgIYEej+HWxTDUODJZh3wNuSwTNPS1ZjIsMFBsxBlWizBVIQtRhS9HdcjEtl6cRpVjNFXMPYm3m52VI+sCDenAHglwAjc633zuysAbmxwG6WzwkqL8ivea40txe9OO1WxSgZR7lfV/EnBKBkh1fRnQSm2lDEw8vzwXZmzmqHKeZ/6N5ihqBqWqfey7LCxSb0oU8gAK1BCk8YaYmeXzVEhG8ZJAZhYZLrZZENuMg+tURWhcb69PF0kcZSJwyO/zdXjODDhGnCdAGsBhFlb52Cw+qwzDLKrysbyGZlSWQAAfw98lA8/YiO+9AugLVmwCFfxbddS4IP1WgEOtYY7bc0QuXH8zF+H5eRgUzOMQ2JHjmSlxUWEm5xrI1+CxPwwc5jV9K+Awx6G5zvKrCpSWMSNiYOyHaSZhgL4EU7QWg1WoXCGMDarXJc+33y/2ojqZVl3dW09efQpf/vKX8aUv/Dq65WH93Obm79QP7nzKzVo3KTxNIfkJsbpWePXam/jD/+9P8OKLL9rpmiYZAdiJ4cfYoaZvbvUGPlJfT4C0WIxm9qZmIb+zUYTHXv0afp4aJQFs5Lmziz2JCdbzFOgW+teuT9JoJ5rHySJnjJIUkJ2JuefIHbZiGjWfT8WG933gxEB7QmgcGswkoyziSGRQ1biSYBtHhxlTGS8MBpVyDwbzsmmbEjMJYHnMWWP/plU6rsmUaCV2d4yOaR+yQQik9d5staWZq5yMcTf0agX6E3iUtInNGpX5RcwWwCOjFRuFuDnpfMmarjEqzfgWshutDsdUY0ojNIBZq0hnWKNtmYOUjVMdg/45FvJYWV+Cezr3cU4f6Np6FJnXVo0fHqc0m62Xy2u2zGmRMNgSMMiGOIGsOjCj5u16jW7H+y6bbMoqa3UsNmvMY20RTHWzNfbsNKUR6MfajI1H6/4nwcIzBbHnsdEdYLdlSDxdp2ZjmALlvmKZJq9/ngMCoJqMMa1TJifMh/j6MvWpM3dhfrss7hs3dEjeISu0ZW1L5ZEhDxZa0x1KA4EangEcxmsSrCVQH8o9D+wVMp0LtqvXNPd5msBwnbm2WC4mmI7HykF4jbjf8DUphpU5OEfZ2XxmjOC+stnwvmuh1+7h6qVL+MwnPoavfPGD6LXY6Od9z/qB9RVz7QatGh99/S3OwCPg8G9x8n5en8rgrQ0leOHWEGqC8rPXbh7ilTdu4tadQ4wmZOgsxTRkwW3AhgE6DDVabazrdvgiRTwZZOv5Endu3sK9O3cwm0ywpp4d3DlRcFWxw666Kd9JbWAgyqS2muDnpsvA3w4G0nixwP2zIe4cneB0tgCJRoJDFMTWduHKpCHfgiyK6HxyW6TbWqNGajbHZxjImljVe5itt/EXL7wcjENv0ipAuP/SAXlnB41uVyYml8/t4+qlx8V+5Pgxi1ayA+mMzJ/39nYEpBA8Gwy2zCqJzt3W1nYhbK8NS8frUWQVQ+Fy5iLfxxF9S1zcaWKnE4xDMhg5LkzgsLZGV+wwAxnd2gZbjRWWtTa6taXcpU/nHEUGtqlxuDLLSMVMFMiCbvR0dtbsREaGoPQ76rySayxqK53zo+MJXn/tAC+9dBtvvHEXtw/uYDg6xGxxYlp9JhZLXmm7nanblo54lZswQRtdRmkWpjh2OjK6OKYQ72w+w2QyxfEB3ZFHmBGgXFCnzoyzEhBMxkXZMS+KyUwItBHy8xbt06KALA4vxtdKFDIZZgEWMY8SQq2MJsY4nFzrHHCzj1FlgTsClCoOzQVwGCPLcVNkYer6sQIcEsRXshLQXhU4rIwqJ1PRQGQkEGk6FGBnCRyOPQ4QDCJ3BzXjYPYiR59DoiD1/OSe2u5Ys3NnBzscQ+71dR8z6WNiLL1NFv2BbUggfBOGNqEHSRCH640rpsrwSY9rO9qFQHWAjdS8I5P56PgIJydHGA5PMRmfYT4aaTzZzmthiiJgjImv7OUCFE334BIwLPQt41h1CnSOA3wN4yiDfhxxsiC3tVlKIxppAgZcyM/lKsCJlgr0xHmKR2VyF4h4JJD+c4y3GyaKwq3KAPEqrZpkaLwoR44LdCPeI1ZCCRD6+Qal3PgpCx2PeFGTVoplmyUaIKt8g06bAEAL/V4HF3a3ZfbEZspWt4V+u4Enr1zBZz7zWbzvQx/Fkno51NGJAiMZhwkkktGWhJZkeRUGKlHE8XonK7CBlrSmZJBSBQ6lnbjASoAi9y4XHDS84biytBHJPGWHXLISBLWclCdwmGO9jHsssFwklbFBxWoA+lUGsgBYNnqC7U2GK4+RCbTG3lT4Moa6Sy/2rMZ+7XypkeSsKhVvfB2S8ZKxKMFDF8ylmZhBJwPx1nUiC8DFFR9r4IhFtUHFh4FDP84jggRACxYjiz2aXmmkqFJMBgjG52msqmLykY9LE5Y0BagCh8k45CiTznMUwMkYclMtah4yzGWQ5uPO10kgM4G+6jlKIDHXco5BZzPyYeAwH6e75AG9q9SSjaZWhXFZ7gc2c6hqHCbjUCPXcR352VKnsmQcGsBM5k/BLsrmTYUlmfcLH5Os0lwPuU4SAKw2XfN5+f7Va2/g40FmieJxMa7o2FcFDjNeSP45nE0TME1mcl6niC5uusT+mMDh45eu4Etf+jK++pUvYqv7SLiqkg69o76NrSvCXQm8qTEZsfFsPMX3XnoVf/RH/y8Oj0+sBSdNQTelmG9zbJmTKQIhA2CqNl8E0IeCrlnSATBlIzviLsEd3SeNiiGK7hfHOTaNStONAN7SNCxN0oo177FlPl6fJ7U8Q6MxzbW0nsMsohpn8v4pwHo1mg1KFmZ/kS/oPkygU/e1p5n0uzCFyRyB50KK3LGXP8CAC/A09QAdt5mrhIxIRc/Q6W0Na2rXUUJJQE5TMdd2u8xdE7yk5iyBQ0MzaTiVWqdkCqtxEjlNmr7I5EJsfYO8rKk0GtswepcaiSmbwWavyag1zKZzA7ZquJlVTuMNj1v7OOUWv1piOp0p97fZBpmGjlNp+kEZHZrr8fVJihDTL+SfuMfySxNmJGZQ9xgeu2Z+gG4kygAAIABJREFU3u9yXNkgFYdS5mHe5nwkGH4CTj3FlO8poxJKeXFaJ0xOtI64P6omcC2nvxU5R0wphC6nQVJLffkmy2kM5zJcgzIeiak+Pl7Xgu7RrHfDYFQgfBA8Go22xoNlihLmp8oDpIu4Rrfd1VtR85kTW/zKnMTAYWiEJmMcNkRzXWCdSEuuhO5gmOgROFQ9RuBQo8hebxsCh7zuFrc385ifak3Xc4KsLVy5cAmf+Mgv4Mtf+iU88XgPzbq1JiGo0JqLZE82xfx89PWTnoFHwOFPeuZ+jp9n8EmEZW0a1DtYruu4c/8UL756HW/evoPxhGAhgwO75nRutPYZkSNTp0m+Iy3crlNiIK42mI7GOL5/H/fv3sNkdGa/lBiFVqIcDl4MTAriEqHPEQXrRGTinsVHXip1D9dr6VwdjscyQTmezjCXppAZGmp6SIjfrpFOSoL5w41a3Uuz2RqNjdhHbXZYqJ/EAqjRx2S1jW//xQ8wWYwCgAu3LEZZOifv7aPZ62HQ7+OJxy7i6StX0G02sb3VV5Bn8cwuFtmFu7s7GAy2dR7pupysEn4mPs7U9ar+opMcbsgalYiaVddMjmOGJB7fbWLQanlUebNBr94Su2GyWaLNaxSgkIHDNVb1FjoCDus4ndHBi8AhO8U/Chy6GIpOUmxguu46BuokbnAynOKN63fx8ss38Ma1W7h95wCnZ6diFLIjK+p+nRu3BffJiKujjc2Ka4ablDuY3iLL0qJgbWmUNMbNIjHg5kYGI41mqDNDsfvxiHR+duTIgPKGlIB4Mhq93tMh0pudln7amiVoUqsyrcy6qOzjToDyaIuDrhiaJOMsAKTsyutFOM7CTnBsugIO4x7wm8TYagE+5nunAYt/VjecjEPqcgZTzGmhVGScNPA+jQTHHuLJYFRKWgBnKtTl/sZR5TOs52PUyCRIScdIegwe2nCFJinu2nbVCe5u9cUqpHbhYHsb/XBETk0h9aYJpGic29dAnViBh5HQC4BzE8FMLgPnclIPF9wEs6hzR/fGs+GZHMc5NjQcnUm3jWyA9YZGLDbAKb50E1l42wLXZsuJ0VCwKoPxqGw2mJvhYKtiJkd+jQwnbIRandfU5zGBQzsLB3AoEmWAx4H6/wjT8KH17x9LXbXoyMS9Eo5xRWFQsuGSVZ2f28BhrOMCgQ7pBn6CYPEG2h2gYd6T8f50I9R0MkfKKajexKDfxu52F4NtgoSMdQ0MOg05yEunVRq4NVy5/AQ+/Zlfx9Vn3odVvYP1fKJRYYNY1KJyUSQGYpij5M8JdCV4SBCQrsppYNKot61xyFHlAA5ztEejyTG2LC06goUUFpfjstmpYhwGqKb7KMxMEswxkLKRTpcKrwI3dNFcrq8Y044mnHW5zNCU7iJ1DnMEWve5d16+d3b2nXxzfNOMvqIIrAC4D7PpzGwx+6sKQKlgE3MwxvUittmkxS7VPA9VkCm/5zEJvOKdGkWgCxhKXFhXz86SvC9d6GbBx/MqPaQY7RUZLTQEdZ5DM9fX1UVK/p+Olipi4ytfQ4VkCN96JNogVYJe+ZkSeKgChbn3O8fwWk4WS+YVCRwm2/Fh4JCFpq5HavbF8eX7+fXKMPMwcEgDFS6bZCgmo/KtGIfleXMhVrILXWDnWn0r4NDbR+wXFdOY/JwJyCawm6+fwGL1nivWkkCZNCVwwyYlAfJ86tyG7pjWEPegMEepHpPPUMRNNbCor0bN5g4unH8Mn//8F/CbX/sqdrYe8UjK1fTO+s4ZYeWron/r+8as5IOTM3zjz7+Nb337P2M4mmAynQnYaGnSwMAhmUNpXKLJkiJPD/maUIrIBo5jUgWASt1rNWCqwGFo5lIiYk6mt6UJErgqdJvT9VxsSZMZpJNMJnk0WBLEV7+PcW3p/UJEQpVN8bqVmGXgEaizPpLhhc1hrGLis2fGXbAvK+xmge/ZMM9mc47vMtamrZlAxDKfVbZL4CWMllj/lNcpM1+/v5haARpafzEa3OESrXcRQsac0Pci73s56IZMifesOpa1lmNSkB2cnDi35nM58so9rTDfDGa8mk8BNuvYNxtMp9az5d8cw20KxfOUwBS1hnkuuf8zF2i3W8o/tRfEqDcllCiFQDkcmnlxCo5f0jYkeMXXiAktRjbViFQzYsNstUKv0/P4dACHrHOKhooaZjbQIdNTuWqwbRn3ZRDChuQq60424UKegscSewgnzeRmXbBMrclJIJMMQP6fDW9Ln1h2hPUNj8/PIfDHMefUIzQw6OZN3qRpnENmZSvylViPyqcNyLeZy/NaMl8SmSOagqq72OxyTqssXXWoJztyQsigvvcr57wGBdcr5jxT5WB8vhiH1AXekDsRuXmMrGsPWTC/rmF3sIOPPf8hfPXTv4oPf+QJtJuWYqpJO4d7Cwkx3AwXaIBsyQci0jsrYL7Dj+YRcPgOv0DvxMPz2IGLY347X2xwcDTGD1++jpt37uBsPCzGCujWlSLD1KZzMGEThaGSGkV2FuPLzTgyfO8AB3fvYD4Zi6VCLb2CrSFGgdlzyYJwEhpstmBPeA8KJpVc1WKEcb3GaDLF0dkZDkdjnLFzwuSebDvS1xlcwwAiRf2dsoZZgEw/aD5i/TZ2KwkcdujyRxC02cCytY3xcgvf/PZ3MZ4NY6zCQ3oycOh10T53Hu2tLexsbeOpxy/jPU8+iX6rif39XZkudOR6xcKwjv39PfS3uioeGTzJRtRmx/FimqWwGyYhYbNFxEgJF0l13CrjIOT8sIDjRv74XhODZlObKGP2FjUp6GS8WaDFeEugplZHFxv0mxus6020sQrGITdLYLtVBQ7jvavASTqxMnGp16RteHI6w527Q7z++h288NJruHX7Js5Gx5gtRnLn8rXjJuJusxgx4TjJ/69ISw/R6shMqhBPoXGj7mkUG9xs2GkcjYYYng0xHpNhONNmTCq+mD7ctMTMisyOSUe8d5qumCkbSVwsS2NECazFyGyCe8XoaSBpAm2TzRj6Ln7B0OqMeecEJkP3RIVbReNQazJGWL3KE3y0XliO7BYFVzDBlAQJOKSr8qziqkxRYjtY/ihwaBZZfhVuuDF6xGcQ6FlPz7DmGLnGSaVHYLAwGCLUKKHRT7u/Le3O/vZAjuH97b7cw80gCX3O0HJxbu1z4rGbEpNTypqOexIutb5lgdnpPFDrbq6REo4+TMcEjUc4PT3F2ckZJtOxQSAlZSl0znsmEuvUKGJJS4MXdS21Cr1OixElZ9vu3leBw9BkSeAw5By8iuLq1D02awZmjiTLWlEPMFM4uJ4FAzBAykrB/6P7RMky9BLJIiAcdSpOdzlGm5CfQdY433pugtBR7Eh7MUwbIuH3/RY6PHIr91rb7nSw0+thq9/FzjZZpX0MtjrY6rXQbTMh5zVfo8FRIo5DxYgR49aTV9+Fz33+yzh/6UmsNhxTqTIODRzyqwocJrjB+C/dtxBC5ygcXbHn81kI09OxkKPKNllJoEwaT2FKImF+aSl6dDfXikXHCR6nlpMNcayPWGoY8lio5+s7NK95wvO5ryX7JhmgJbCVIJ0AOzFBtOIC/GqATAWPi/O8U3MqHDorM0IJDFYbaumGrL0zGDZZ6JJByfswGXkJGjGJT1abmBEPAVoJxhVFery2yJjUiVqvzDjMpkicJ34GjSUWjrvBgow9nmPRYkIGQGA2pF1JpVVJEj81poKlyZ+TGWjA0SOK1kMudU35uCpLrwoUJrsvAb4qcOjbwfH+7YDDvNLcrxPQyxyG50MaljFW/TBwKBZgFJViEVX0SwtgNt4/j4uGTmTR82fFRI1WmhmToKWnJ8xcFJMlWJ4JSGT8qLIHy8apC/QqIPtWf8u/87HSlAyNSR+PWaXJZC1A1pbXmtnOARwWY4jO9wQeBFNbepgbm/ZQBH9vdx+f+czn8PXf/A2c3+v+aBh89Jt3xBko2HQPsNczT4/9TeylJe7eP8If/fEf46VX38D9oxOtYTLGapxuYbyPCRo76EbTPJzkg+8ekzXWTE9ARiCcwBQCfP4//8Zjs6wDQQs2SMxMZyMxx+bTNIo6gMmk1vP0L0zRYjQ1n5ONODUv2QSQqYdTCL9nZFwRCzKuUrZDjWK+bjanI/+RUlvETpLxvP3GeGpMHWXcKu7lbEJGrmnWo5ueqbzEb6SnGuOxGRe0W2VuI5a7JY/coA1jM5lkMtez6Y20xBnj3PVw7KAUFUOw9sOaptMcRz3pEB4qAfRRhoagoR/rJWONPblGS44kjp2niqBs1GTS/w3maBpLSd6GeoF0hhZwtUGP8aPbfYB9LlmnZgvdXlfAoaerQ7cvwCs1RrSXm2DAGo3AH9+r2+mrRhNw6PaZ9/6QICJBptniXuV9MJskuk40cROoyaYcx5c7Zi/WG1isPf3Al2s3WsqVNZ6uEWNLv/CICI6ygcZXy99zPfOfYrIadgGqyq3ce4LkvuKOcang6R2yDZn3eiSaUxK+b2ROpoaw348Aqs6L8EHP+BAkVQNfMjVR/248Op3AYY5MS3NcUgTMqfh5SrCTxyz38XpTo99spnnkO64ztaUnU2z3+njfs8/i85/6FXzmlz6I3X3m61wbvDeCZMLmPXGHGu1mbKjy6OsnOwOPgMOf7Lz9XD+Lm4A2v3oNs+UGh8djvPzqLbzy2puYzCceMY2xXo7wkpG0WbPzxEKa4u5kuHMLXLB3rKRwRkDv3oGAQwqjYjXz+C/11HTfW8jXW0gUbEHlV8qZTlO5iUaCkgmuxnCnU9wdj3E0GmM8Y6HaQKPdtcbKgq5Q7tyoAxM0am1sKpLtFMwEhqAhGTH1FoNnG916AIc0aegMMF728aff+jZGk7PAcfyaCu9bPfQuXER3sI29wS6evnwF733qKQx6LZzb28dsOkZbYKeBwHPn9gQQTlVA2XHZ7s1rdLsUoTWQyeNO12AVEAz+IVLs4pnjYjXMmCyt1ri818Q2N6VwVtzudLW5jNYLNFcbrAgG+epgq7mRxmFL48U1nM3tb0DgcL40+5C6iqKNF2OcBh94bvn+o/kC9+4P8dpr9/CDH1zHq69fw+nZMW0osMEMy7X1wcjMarQaSviWHE+u8fO2tB2t11M0uG6oK5nueMUIbQkWO+mx5gqv+XA4wmg4lAsaKfAEA1RH6hx5o1WZxesuPo+ZrQmoWJwtC/3Smc/5WDI1YGA4v0JnUICBRGvKRFEXxjNXkVh4RN702jiPekt3qdXtTeAwEkmNiRZ4XoBOchSI7yOpc+6SgJRZsuuJgUMdl9Y2nWzZDY8NlkzGgnFYAQ6jq12wDpX80BSohvXsDOvlxJ8otUfJJOaYSKeLbn8b23REHuyi19/C9tZ2YWrAxEVJpI7VGjdiIEejIJOvBCeK4l1GP/J2D2atk1/e62RqTcguHZ4JNDw5vI/xcKj7iKAxk00p2nDmXrdTjtrZYZBdytQg8vhJjuUYmNeRFgY5yQ50fNK6KYBOI3Aa15WsQoCE0S2vkT0rt+VgjAbYncidO+IB+iVLMEDGwiHybXejh8FDJoBc8058E5Q3I9LnvvgKJqU4ABaminvAYBN/Y8f4ZIBuZFzV65A53cJgq4t+t42LewNc2N3B9nZfzGnGMiWHAjoM2IrZS/COJkUJxAN415Pvwhe/+FUMdh+TidKK7OPCpKMEDsUcUzEVekkhfk6GsUA+GaQYOOTor9dPQz9L3zDE6VXwyVnSLL8lHQ1zPFdJvcds2MFP0XFdn7gP9bsoCMUKkb5srImC0RVFUBZ9aiSYdZiFqAuG1N9KDS5rJgpkidHOHFNbLlwEGJjzWvEYlNd0jpe6oDKLIRtvjCPJJORnSeAw7yPF0tSRDK3FLHBtwBKj0CFV4XGzknGYxSsLMe5dCUgbtOT4MtklCXiW7DyNkjWbmM0nul4GDr2/5PgyCy2+vpgjFU0tORNHjkDgMBkPkqt/yBwli26d1wpTJ4HBPGf8+a1GlXkMyTgsdoO4tjx+rynfL0UzkwWcrm/eby5FmVfw9RI4rGwvBdiXAK/u1pAsadXpkFyyYB0zPDmRDEBOG1SB0ARrHwYOq8B7shTzHGTRLa2vNFuI40jgt/iM8XeuIzujmsWawKHZNhvUAjjUVdKURDmamqxJAZDZUJSmGtdNB/3elpjqn/rUpwUcPv7Y4G0j4aM//N2egQIojsNQThOxMoF4XmQZMdSAv3jxZfzHP/sWXnvjuiRlKPexWSzE4J5phDMIAbH/5FpV/i56o0c/2XiYTsfSipWrbLD4zConOOhYYWaYwUTGd4OHkSdEfNd+Fbmc64RMC806lGFj5AYC3GJCyvdU6MilCZ4AfDvcavJKgI6PRUEyEEZtvZVGnjhZylOBFqWAgilmZpcbVLrPcyRauYXJD8otI8dM8DDTWmlc87MJ7AlzrcxhAgCSrmEAgSVwaAYw/+b4UppH6tjEGjRg5VyCIBtrAuuIc/9XPhGTXq67nK9m7CpylWCh83lq9gmsYtO7BJ5Vu0Ws1TKQ47VZ9KpHGIupp9y2DI7WpQxqPDVA8x1+lrkYdOlQ31KuSlDQ19VjwswdW2Lo2325I+DQxn3Mw5nSexw+tOXD1KnRKBt+aeTCxzO/4AQEc8Rer4+6HkcTSQLc1D+sS0eR78PzpXMovfFoMvPvfYKh3KsWlnSKNc3HWGbHgK7qwdh/dPw6VwZ8yYgkmGeNw1iblAoTo9bAIce4Gxueq5bH9LN2iKaX9mMBkwQfuU4Jja50TyVQaoDdTU9iClz/nDAjoYjHzoVCHXOzPZuYrSjZwlyHzUaeZ+uNruczXL10EZ/51K/is5/8BTxzZVc4A99fJKei2efcyOSQR6PKf5sd4ScADoOK8ABYax5K/vftD8iPKouTtwZ9I+/6K/HgB9+v+owYXa10+B8hy3/TJfJWVyCDM0EMiuCu1DU6Hs7w6uu38MLLb2I0nmLDseRGMeAo5gk3Td7IjXpXmhjSJiBdmHXOqoHpeIo7t24LNFxMpwbAajYrEJ6iMUFvQNLto+h8dL5UdKazY6WbnkUAmRoMxgSNTk5OcJfjqtr81VvzJsBgJKt5Ji4uHjUamyOPHJ2jFpv+ETRk0mLZhMamjU6dG0tDjsmr3g4m6wH+4598E8PRiRyc+doCDpls9PvYfvwKejs72N/ZxbufeAIfePfT2Feh3cN0MnI3TMK1wO7ejjY4JTo0IlFQN+OMo8ocZyZwZ838ckQp3b244anTL6YhMKGz6HKFy7ttbJO1IWp8DbvtnoCzsxWBQ5pp1bCkcC822G4SpGqCntnUOBwuPM1KQJEbeEubpEcElCRFUcC9eDJbal18/4U7+MsXXsP1N1/HweEdgQAMGu7gpVB0jPrWyAIsO5IEGjhKrOlcbmYBzJi66t6f39sUfSZsBAWGZyONo56enWHFIrMyWpwMkDrb13w+O1EEi0Jnoxqk3PCMYwvQwdlmSYbVsRAAE6ssWIlhqMPC0eYmy2AERkaWbyJszhttMWodhZ8ZZxXGYWolinFYZOEVLcFSJzFOi0FKAa0JHJ5hs5x7VFnktTrqa/rORXxmV/gh4FBd09BZkb5pJGtmr9Q0prxZTZV4NELHpt3jGPIOdvf2MdilIzKNTjgeQksTj9Pn4nVhXWoZGTh0kpnXSkWuLkb8P0yLKH6Ybpx0yiWr8OT4GEdHhzg5PpROal1snHL/UcIYkgmRtYZxCROlhdaCPqfAwcR2ghm6Ds1BXcbQ3zEV2olJQXt0ZcHcrmDU6DN4VNlJP7usAc6KGfVgpZDA4cOjTV4nVU2vt+qeRqJUpJYsDEJPJoDC1Cm04Hs+3vy4ZPQpNgabgGCzGyk1XWcmzt12C9vdFva2Oji/t42Ljw3w+IV97O1so9tYo55mOsGWEMgQcSLBMl1DAoe6701yfOapp/G1r34NW/09TOdsWnhcRuM2lVHlAjjUbbqxuLu0TMkW9DjuYkEnd44mzx13aI4iMLAceVYsInAoJmKMK4t1yMSdmn8JHJKVyE6+G2jJCDXjKoTew9kxHYRNtAsOdLpzqkHhZkUclFkf4ZwYJWNx9cw2DG8UyWuQQbHCfLbQa7MYMiPEzonc97JoTX0mAWRis5OBYdAymWIJHIqNpgLbhS3vRX7PIpuFA9ltqY2YwBufI+abZB9cfIvhk27N0oLqGhiIfZqfT+L13DfTKTldiCWB0MBsPtVpSEkOHjMfy/2W4C7PF909k3FYBfh47q2BFCwf7sFiWkQBndp6oVeVBaCLCxfQgfjpGDRaVYwNummRwGH52DJe6RxXzFGyoFWBna6ShgXeEjh0b8mNChvtWI8qsFz9Tg3DAA5z9LlgHAVQ6lAXUjFRVPO1EoDNbchxjmNxwVAJgFlbXeiGcV2RMV5laBp0KdeRi3WChR7H055QN+OwHHmPtcGx05iQUAUhYwjfvy5o0100ymNOh8hohzrQ29jeHuATH/8kvv7138CTV879TRPdR4//r3YGcn8pZU8Yk8nYqrKxlceReY4a/vhPv4Xvfv8HuHfvnqQiqL/HUc0ZmYfS8ibc7JyzCpi5uUNjK8vSnJ6dYDwM47bIMwSsUC+0YZYq2U42tjKAyJplqXhHJ9qQGgoGINMIp2XaNQ1IcW+SxE4414t8EOB4NOYUeyWF45rDurU0HGEsZi5N4JDAOY/fQJHrmGhUBjNNes0B0j2QG/H+jfjgfWgt/WiN2IZjro44DBvdYOLLG2w0UBckjTSak+ZdMNpDR1BHo9rIrDLmrtILlMQGAR1/HoJB1Kfmve/czeQPngc1OlRrGZDKzyhgS012pk7c13iOAvxRncO9KIDDQhs1TEJCs9cMuWgS8Zwo1vpngsfMD3T+xFa0Fi//LkZrGI5MaYDmYG8QMxiSyivmZpAy7yW5wwY7PEc8B/zsPDdkI1Kfz7Wh9jyxKwkkGpjzaWQ8Y1ONzD4b9dFIkNM4jUbHzfNompAdyHFoMhu5KshE9HqzVA+ZjFtbPYGcYqALnHU9pD2UIKdMxgiAUp/eZlXagehaTZ3ENo+X2o+sP2mQyBqZ55PnyefVo8ok0nA6wWtLTYA4V1ovIbfSbFF+hkx3rndOLVjCTFWfwNqQ4qAbdgCHBA01tk9wlqPKZGnWG5hz4kTTP5Q8oQxJA51WC7v9Lj78gWfxpc//Cp7/wGW0qKK/7vmuYe3ttNbWWpQGWreqQ1T/1SLg36c3KoDDakeoDOROgngj6B4SC2OJGott2aV7sZB5wPGB2mqpIFWQEywNleUoapuFtZ4kNuNiTKAKA28sXL6evCuZIPNt1DxKho410thxWbHDru1FcIYDHmGO2lR6e406HY5MJw4v3geAyCqb5O/TBf1bfZYo0lf1udyl2G0goMDxQ7FEGjXMSPJVgVnH/eMZXn71Ll567RrOxqdALbpqGxp1ZFc6Nkm5qFn3jsWr1AK5QY6GuH37Fo7u3cNyTkYZwY14jgoX9TwU8BQsQryVSzKLFgXPMMNQcKAQv0ZtgfFiiePxDHeOhjgejq13YAU9McSkfhIbu0ZTQ9eLf+s06uhQm4uOlWIa0qTBVvXW96DQf18A34bOrd0ualtbWDcv4w//8N9iNDzBphFGBjplTaC/jf0nn0Zvdxd7e1t49qnH8eFn342LrZ4KPgKiTMy10azW2N7e0vkQK4QdFoJTSkDWMhXY6pqBSNaX4jaTGp1/Fj4uEgkUzpdrLDY1TOZLTBYrXNzrY8DR6pX1JwdyyCL3b4U23cUadAZjV2mDfmODJje0ZhPjZR3jcMDqtjZobWboE9BFG4sVMGXCFffnydkS3/v+LXz726/g9ps/xGR04M2KxWEU9JF6+byTJfjQKEu5nh39eV4IYSpZUwbHItjjEzQ6SN2606NjjM7OCgZQAnLm8xlk0TkWlhRmLtn8CPMJF71eLc5kvD7C9zvWSryWHILtRMbCxmYcfidp4FCXi/dRWgJGF8xj2drNnaSoqPWn1t9EzxUl1s7UYkLajY2hthgvZoKp18hOWrxWtJQJwomVxOtKl/IFQX6POEhnRh1PAjOxTsNVWclAAtIxPuNdOExkNF4QmXQ4oO0OBtjb25cjeLfLBMhFpADD1COKojChPANTmSDSbIjgojvPPA0EMth5lQYeu798LYIncgFcyhH7/v0D/Ts7O1UssdOvgTztU4VziRmAuQaKvS8AhbLTHasvutLZoOC5rH5VgZCCPWFk1EkpEzeFMmsZBtpk9lgwpcr912N5yQQSMyMAyiwSeFoMcnh81ZtpzHARwI/Ggm6PlHGIwr7W7BiMUBHkjrSiYeG/wljLc9uO0dulirsEMPmx6NBOvdVLO8Djj53H1Scex+MXL2Bvm6Y24jr4Nenst7EItke8/H6pb2eNwmgeLKdYrHj/+z7gmnzuPc/ia7/5W2g0e5jLkTWAMIIb8XnYTBEIGaCa4grXsYoI7yMcR9Y/xh4CagS3amR3BSOxYuzAxxOII0iUjphV4FAjXWSPUHeQDDxpczlu87iLcczQIzX4bLaVwFbtGwbhxW4OrUEnyhzx9L4pR/hwYE5GYq6t/L+YteHkTPCMX2IdsgCJ0d9cm2Z0scBIYNbrvxjFiwZcjjTzc6SWnq5jsMUSJHIBYKZ56jVSi4i6sfy/zgPZBSxkg13X65rdL0JNxH8+1o0xg65mgDg55HuRKZTMM5mrVXUKVx6B5nG22tyTg2nDa0cdK7oxx/7OY6Q+mO6IYJ9kkSxdqBi34mfylEE4wMaNznPH5luCYSrKWy2Mx2ONzRpEKFoAZnaG5qQKpIj3ef4Yh/N+VhzQSFbbzKgo9FTcFmwoA4fV6yLWTzxXQHdMD1Q1CPM8c90rZwkNQ74W2fh8T5/3zKE8wq3zl4BsAB05Gt7pcw7BXxmnJPav+2zhsUVqX2XxHo6jyTYsxrf1umbVZ6PXTNcAXKJxawDR8TtBUI0qtzrY6u/i47/yKTEOn37mQnHhqgZyAAAgAElEQVRcD9Qzb5tTPBDGH/3wd30GsklIxtR6haOTE9y7fx+HR4cYjills9J+SeAnGa65V7s5tFD8oSwNWUhkN90/HePmnQPcPzjEgJrgG46EzjCXRA+rRzdRJFsQEx4G0VbKI5iLOw6araY4Lm1WEhli743RX+bSvGfFzNVEg4F4Sl/wZ76u4nzlvjHo5P0qwTM1Hh9goXvvULwOyQqx+KKBmgBj7qUabxVzuYZWr2vTxhhvlna0QBcFFoNpArWsNyi9vGDQSXVUxky+z82etwY2wS8mDdr7aGTX7qoGY67nOGWjD8dFN0ZJ/uDf9Tr10P9TPbAUYYPx6QEmtNIIT29IlkPPdZznrwsn6jDB0bnm94o7qSWcebh/tp6x9/dswLiOVDYouSQ1CZeR++vD+xg8uTCXgSXzzoyzzDkIMhMg4/rQ9V/N0axvBGxxKowAqZomAj2t56lrySkK4iYCc70OxDFYca/ugPJerK5Yo2X6aukGayzaSCZ0g6Wv6BiZ4K6utc6ZiTdNXSMD4dZzL4e3LAHWQr3ZR63VV0PPhmZB4hAYGDr5ZAM2OwI8i7w9Gl2UkJBnAK+6gFN+DmC6PLNWf3tH52C+YL3fRrfVw2Z+XOwBeQ4F2msKwsdxupiGWY6JP/3WAPVVE+9/91P4na9/Fh96/xVs9c1EfPT10z0DtdVqtSk3/0oykEFcI0nWjzJ+aAMJ8YsCz8sRPQZlBnWjzaFDoHEwXsgYQ4m/eXTrIS6gkET3X9V5ZEDNIombhkg91vSxjlt5cjKpqJsuJVacdBZEXeaHccKeOUQCh3lT/HRP88/Oq7vf58DEoMaAzxFjMvo9wUgNniYO7o/w2ht38fq1O7h/cow1tQxlZuERJDtphvCp1oLBvNRkolbddDLFrWuv4fTkBLMxGUsWm1UXUdRmgx/UOdTvdFxmCxS0+CTacE1GUOTDOII7nk5xyjHFyRxj2rYr8cwOi4FDBbjYqNnRNDGEIFADbQGHdQGHLSW3DMIEqagLQThziWatJ7IYjVFq/S209naxrl3G//Pv/g2GZ0cG2CPQi6bX3cb5dxE43MFj53bw3qcu4wPPPInznZ42blLlk0LP4+p2SdO2A6IcaVVMGBzlKCD/Nep2ItPtEMAWCzq5HdfrmC3XmDNQrzYYB3B4abeHgfQpFjq/222OjG8wWS/RJM5BUWOCNARQOT66mklLarwChlOCjcBWl7qH7OLV0WjrAmA0reHWnSlefPkOfvDDl3Htxss4G93CcsJOX5gZpFhzutQVUAoBy7y/DYnlBpgFne5XiWjk2IMTRnWWT09ldjGfTFT0KxkLMCqyH2+CTt38JwWEBAaj0RDMtizMii5HrpNsQYS+Zo5ggFqdGZ+0IYfiTgKHep/oYiaomD8HC8UmGY4XrnOp80JxlhmwJHBoIWAZJETRLiDr7YDDOLe+q206sZycYcPCXx1vn8fUZtOYcbODOoFksoML8LRs3qgDLCYe0bANer0OtgcDDAYD9Lf6IEBARgj/peEH7x11nuVSbHdsdjHFFhC7yAlnFpACbT3hXTSf8sQw+Z5OJhienmF4eoqjw0OJKUvDTs7YdpAzlyE0iSqGJG4UJIsumRDR4BKokGLRD7L/Ejg02Fwy/PLx1UaGemOqHOK1gkFrcLh0N394780k/QHwkKMuGqdOd8Eq1TUS41g3Cbz4sfE5Q7NGTLI1m0KxGmK8SessCgvnz2YBM3606kCv08IO2YS727h4YR+XHruAc/u72Nvvi3FINrakGypqmC7sCBrxBcsxMMZ4M4MD8FsZvNfoDRsHoVnE6/fcs8/it7/+W6g1OliRkRhaf1wzBA7Jds6RJe8XBh147wuolHt2ah2aqUjwRyNBS2sKJRhZBRpmU8cOsgo1tlaAZtapYhNA8UWjbxTs9p6U4t8JvEjuoKLl5PUTe6vGwqKwKvTjWIwYRGGC78ZGMAYq7sdZePLvefzpvGsgyMBZtajmc8TaqzAkHWNKg5kc90ugM917eWckUyyZZVWDlCxCqsAhrz+1ReVEHeePhUgnnCfz2LIoEFiUjPCi8nGRn18Fk05jYg0XY/G9mZZm9mstEfiM9e2SMDT/QrfKsd2sQjlJh3ZkvhcZ+xpHLL6SrWhJB7NEWgIq0i2aD+VzxNAkE1v7q4vzvM/zuhA4rL56FThMkLkA0+I1UpcwAd08NIGa4YKt61wZI06QjqBpmpXo2BoNAYcE4LKRofcL0DWBwzzuvI9UyHXJ+CibG75uoYNI11ueNzZSCxYzJNyfI/F5TAlqJ3CoaxTAYcZSszODqSSg0WvW66aNrd4OfvljH8fXvvZVvO+9l8urlfv+A+Dmz04e/vN+pBnLORFDXTO7ysZeF2OtuocrNaTie4DeHBvmDTZabPAXP3gR3/jTb2B0dIy6GmUbjaKyUarJHubXaiKZSc0vrtHh0MChdrAE2YLBReYjE9GMn2LCR22hRoH2Xk81SGMuHOrzMRl7qyBJ1iHK2yP2lLlIsOkF9IX0QUUDMBsk3JDUiFkY2KqxeRH1l+4p1jFxr2rPj/1XbDgBh+nU7EYCmYSZkzgWsPnpRj0LH84fcPKAzDPHUjaHqVlbBUgNVlJyKE0tZSaZe098JrHmZLbh52pkOvI0mopoLDmaDO6ZuOGSBjc2yvSaMHxR5nbMPXVdAzjM5xboobutHrvNBnrchLlva79dMWegSRrjnCVFNLq7XKuZXa4TsgFJpPL5pu2v2fo2uMmGJ5u3nHBRnlSsMYKqPI9tEQTW1D0MGRmNBOuhNhPTVJzyplJHk4xM5w7OrQRJa7OpG9AORaNkz/P88bX4PDMieV5dO/L8KL5HY0kNzZh2aTWsS278mmvL14eTBeL3ca9tMTcyC5OmJN0ezUT3RFhpd0iS6aNe70LCYeFHkNcu9zLFet6n7Sb62z10uy102l3sbp3D/uA83vvMU/jF55/E+X0y4fWsn/fw+VP//LV1ZGsPFzDF3ed0XMKYZA/QZUfkabn0JEvGNywDynrOjiNBOvGDLLcfXU6JYLIrL4CGLCl2Prxoc6THGmnu+CqRUAFmTTdpUqkiM2NR4qNko6zNpOIYEhmP7DR3W0wcqX0VY22x6YihEYwiE3xivv+nfqrf+W8QQ6NoSgeLwWeO+WaN0YwjOTX0OxS1X+P+8RSvvn4Tr1+/jcOTU3dOglKu6xigsE0GmEQ2C8BEQW4+x9nxMe7euYODe7fE3LCDrTttOVKaICOdkKQ/l8zASOoTmHHnhGwq0qbZFVpiNJvjbDzBcDLVeK70uGiEEm5u6mDHmIE2EQKbMj8J0wUBhw20mw10tFmF0CsLFrHLKIC7QrO+pe4ZRf9ag10MLj6GxeYS/tW//r9xenokgMtBO1hl3S1cePrd2NrdxZWL5/DBp6/guScex16vH25iBE8IvFswXAzM2IgJSmmj1PjOBv1OKwxSGORDIy7Gl/QzE5BGU2wdgoezVQ2j2VL3yuX9DnZC2Jb1FoFD3qsjdr9WwJLFCLgZ1tCn+cpyqUR9vABGk7ku6Xa3gQYWqHXaGA3XuHXrDK+8egevvPomrt24gcOTu5jOTrFcTYKglqMdERnimjsdcRmlbTE7ZpkABICsxCquD5NEFv7SsRuNMByNMB+/BWAYiWUCKuVdGO9KMFegCZO91PwLNloAP9mNFDsrEljHx4IvZ8FeJlkBHCqhTdMU3h9iFDFprbZL4hhSm5AAXgCKmVgWwCGNYxZzA4dSfPT1NbBqEWomckzQcsRNZzVYKQI3mQiSvTodct5CwGGRfGWyJ2C+BRA4bJLB7UieGYgYf60GOp0Wer0u+n3+66Hb62nsUBqcMioo5qh1gNIkEvMwDY5C17AY6/aFT3DOHysSVTnOLcU6GJ6d4uz0FJPRULqo7KxPxuMQos4dp5RK8AiugbKqKYnPjVdDgka6mm8JHMZVS1OCVOuoJPfV19GLBtv+7YDDLLQfQA/ieLx5loW5HxM7alzPXF8GIv3XukY04lrpl94r3dgL/aF6GMEQoRNzOZj/Yp96TyZrcHurgf29HVy6cA6PndvFuZ0t7G73sLPVxVavI4YX13qC6sUYu/AYujSGZMGaIzMeCxNYxKQ2utbuvq/Fhh6N5zg6OcPx6SlmkxF2tvr49Cc+jn/2T/+pOts83IKxpK58AIGSzYhRmRh/ccffeUSCaAkwGjhkMboR0JxATgHuUAdWLD4ChwuDh+Hka7YHiwT+3qY6ym3EgHZjVOyD0LPSvaXxrBTD8hrP8SEx22K9lePC2RQzmGpAP/dEx5tqYyELFQGSoM5Sp8IO9P2da8V7W1lp59/yHCWAn2u5ChxmgZtMn6pBilgsdY5lNcXAy5Ha+WwmjTHrjJFd0MDe3rnC/Znvk8Ahx5+KQi+AQwNiFovP2JCscwOHCxVhYhqGrp8lJ838DKJIjMkZlNa5DyYQ3597rRhyUYjmuUrB/twvEuTKXJZrotk2cJgsTTWqMr+kplSwQB8GDnkOU5c4wUG+Ls9FMg5VIAcLPccOs6hO5na0OvT5DMpFwa08wevB6yr0TKPTrlHvBjU+Z2IVek3FOGYUr3y9agMzP39qdpUMJI/L8zU8RujvuQelOQCPg6Cx7ssYodT3wcZOcND9CwPIyTYx05nry/sbQzmvOdcaGYe97jZ+8cO/jK9++Uv40IeeKgDaaiPgLWubMhF49N076AxUwR5v/2UOUEzChUmd4pT2vsjXAqjOhstis8bdo1P8hz/5Bv7ye3+J2XCIhozw3EBaqp7wuL/Y52xyJKt9ucRkMnoAOOTrJoNXTrjhXKtjFqPZ8dZ1Cln2pYyJdGmDEKH1LAYt95KSSe9xYhsc8fX9Fdq90UTKvUOZH+WbcjOINI0xgWYSArIYI8nOS5KPacWxr4QGo4KhJwgVRwQe+b3FUGtQrCjMVwIw0visAKSGGIkevQ2NQx13kDGC0Sa2oSa2zBpUKaRJCycuEZEVPxjjktmcxhrJOit8YvL4CuDO2seqG6Om11RFpXFBOQeec+9jBo/FXgz2eWSCBfDnsWrHHktW+QQzByDbnkCz9o+YlFG8kqyEczViuhquy5o2GPYkqmh+L01KBFZ7HFsagmqgiaqHWo0MRrIV6S4cZqTh4F3dj/w9taKdYxnoi+Ys12zkRzwaSoEJBEzd6uAxaP9YmlHPlg9Bz8z7M8cQgzRyVJ4NGmSqxtFHNphdrMdghDabfE1ea8ZvN9B6nfPo9bvY3e9hMNhCp7eL7s6+chdqO9LVmjWF/r+1hX6P5olt/Y1EmlbbAHWnyVy0h13Kf/Upm5PO0Dake/T10zsDfz2Nw42dcGgmQXdVAX0CDz1SVK8ZWNzUO8xUBDbEZL6O3HpOjNdOMJVgUdshhMPlplMRpk6QMF2VmPQ7D7Ij7IIMOLrlEBknMMLxyfkUk9kYszFHWyd44vEdtGodAY1E/RNIcYETG1IUXY6n1f7vT++Ev5NfmfGKXeJmRSx/zIJ9zuKpjl6rj818jR++fh3X3ryJo5NjdQPJfGInhieWQt2iuBP4EuDXwEpCpWYcLWcznNw/wL1bN3F0cA/zJTWMHHQLkEO6B6GRw1E0jsiHR0CmEXm1DM64O8XnSFOPDrqzhdh1M27M6V5WjLyUHRlt8gIMqR3l9cw1o0SeoCEZNZmIq1Vj4JDrlYBmo7HtCq/VQG/3HM5fuYLZ8gL+5f/1f2p8UiCOxqv5mDrQ7ePSe57Dzv4enr78GH7hmat4+uJ5dJrNwnbeDXsX8UqqIxlxt83FHxmF3Q6TZ2seiuoe7m6inMd5SeBwulhjugRGUwOHT5w3cKjxCgGH9E8GxpsVGjQioIYGS2JqGbabpHDq/I5na4ymC2k99rtNLGZT3Do6xvVrh3j1ldu4dv0W7h/dx2h8jPliqM3cLGE72glQUSITwvBhuGENODcbYrs1wzSmFYyH+LpxJJmF6Hg8wXhCw5OpQAVLGhjV8esnz65kkRUMxJDW1QdMHZDQgSkRJSc2uckqboWIcnkfl+AfgWl1YXNzzfii8UkmGsn0ilWcj1NRFGsq4a0c3Q3GYW01xyaBw2DKOrbGmHB0gAUeqnB7aFQ5QDgCh6sCOHTxZuMhSj4oWwyjFik767jsillDt92VBkqHTFcBhmQXetRQyaZOvd+7ZL0E87iegHgZZ7N7rGQjTB1UKMaoCVldUwHD1Ck6xVBg4QQEJJjkk/GVoywJGWYzoGAnOI+rEE8DfImk1aLcZZc6gcO8vjq2CpAh4OBtgENdj2S6GKvzzyG1UQDJYpP99XeC4ozFHqV1mEla/NGxMxikXhhxH3mkyfecJQy0+tQoYdxdoVnbYKvfFouQ/87T0GSvj53BAPt7e9je7kl3VULger/UMrXBTN7bHvf0uHsm7R7vKv8RIJouljgbTXB6NsQpdUjHE5yN5jg5HWI8GgHrOZ668jh+6ze+gv/xn/8PKmzotmxtXTO40gmZo1L5Ow3/KrEPfb0EKcRM9D7AY9HI8goCCEuX1xKoTvBGOoYBcNhgysCh9GZjXMmxyvptGpsPhmDBvI8uvIHMGA0LMJBnKRmISs7FKiwLYZ/qLPDimseyyVhoTboYhQXQ6/UKc6B0fs51l2DYw6lOgoJVMIjHUwKHoXEXbqQGD1MHzwxJ7TnNuoDDdG/kuWWc5j3Mf4wJ586dD5MUx3ICVzYR8c8ugnIEl4CYR/xSU/EB4FBO3GEEFvEu90cBh9Iw9V7OE0vAKZmOAvMk00BZBAK/D+Z/lvoIQKKiy5jAIY+To8iz+SyaIX5tuU/P5io6Oz2PORoocCxIoNqDCAbb8l6WGczM4vGKn2JzlHsXH8vnZ9ysRpBy/DdMvypNjSz8quxBvob0GXP8sACkSwaq/xZg6wM5iI/5wb875icwa7aLAQd+cY+QnphAW58HMbNS0iPiah6r9yVrJ7uhQ5YT8wg3fPle3U4Xvc42nv/gR/DlL3wBv/Sx5yqj02UsfgQc/vX3mr/rR1YB37gxfEjVDdP40AOs/4ePm9GSsjlv3L6Lf/NH/wG3b9wSqaWmps9M2t5sqDGOMYKLqTgzcCidWzGmJzIgzH29ChxKg5nstNCRywaggMXYcblfqbnktl0w+VMD0XIVZnJzTLpsnAhAC1M8B45y30hQ3fuLp0W0vnOqSc2jtkZts/FQNZlTPAlwqVoL6/4iXCTwLYxWwoldWr6hpecxY+YUzhMZA0PYIfR1PUacdVmaJVLCh01l6S2S1RhNZEtPOafIkXDGJZforCM9nWIJDtcAaiQFiMnnkJVeALbR3HVDr2QgSBtd03Mec+cXpafcyC6TsdxXBYSG7EuCh76EBOdIUrIepUHW0P9WrHTcarab2g/V+AsjOK9RywypiRUTTEYbPfXkaQxeAjIsaRpi/U1zCwI7idrJKZ5/x3XGmrtgu0b9JzIQP7PIUhssJ2QvZh/av+PPWrfUaWStG3uWG72Wwyk0QEMH1GJflCLx1FGIUuqcMDe3shM/1ySauDyfZvk/9+xH8dGPfgRPPHkO24MOev0Belu7usYED+lqzdhO12tK4mSOQEdpNynJbvRrifnLcylN0JwyfcQ4/GnH8dpGd+Jf/TYcWWVAOZ1scPv4DJsW0Gt3sZiZkdRsEPGfod/uYW97gLZAHgcba0s5CAjR5s0bSbgAjxaZKO4oExQ0aq3hJqHUvDElFBud+elqjdPZEncPh9g/18V8UcdwPMd0OcF8OcPwCNjdmeHZdz2B+rIpF9x+p6kObyOo5WbEpZW8rdBFwf05/1JxGXDNQmOldRdbgpDI0Gjg+htDvPz6qzg+OxJYyBuYAKEAKAZjMlJFMWcRRDCZVHduNk3pQBwfHODujTdxfHAHa45L8r6PTl3UpDHibAFUaR8FdcBjzC7V0oCgKMYpqLxcCdQaTueYLDdy6CRL1psXEwSF+tDHCEMO6WgSJCTAbLdk0eNJIiRw2HIgFTNVG7Q73wJoJI47kI4hAajB/gU8fvUqxpN9/O//4g9weHzf7ESxDjfYsEXT7+PKc+/D/rl9PHv1Ej7y9JN44tyOgj+LPhd3YcaiMcCmGC5MEFrBCrDwbgOdNh0pDRK6AHVxWhaIPD4zDqlrOCVbMIDDqxc62KG2i3RZahgEcDih1siSoKEp6p16Dd1uDYv5RN3F+YqMwzXm0w0moxlu3TzA9374Ku7cuYl79+9gTMdeaa+t5UoqZyyJA7sw5pc7jE6UAnYrjjlzRIvt2hmLmx6F/qdisMzELiRYKHMDjiUGUie2q8VPKsChd8kcbVDXLDZcDX1XGHUea7X2WG7ySl4UnyzaLvCzCJkGybwGZS1tAE4jE2X3TQLQ0nyx3lekvZELl2yK7JLq+CLeaXSYs9nLBA59fQn7WBcyxhBs4eaOMk1/8jMm2BS5EQvW9eRMeoliQIrFySRYCGnoEVjLk2Mq1E7jBs7Nm07I3NjJ9pApD7vNuXeYrGktqgAOqyN1TgIDCI9kTYVh3tRGe61rFkADmYR0wz47PcPJKZmrc3fj45pZN486gaG7Em6yOithCCNAOpKrB4uSCqMvwWYVqBWtxYLa5cIlYw2TvvyqFuNeu2VLlvFBPws0ynViEMPSGpEER+r8o9tPsMXiLjEAmuM3mUAnnSD6YRoZ9j1gFncy1HyhaDRFM5OtrS4GWx0MttrYHXRw4fwAFx/bwz7BQzq+9zlC4rEjsYdUsPv2koYnxbHh0S4DYgYNNfIS+j0S+14As9ka48kEZ8MxTocjHJ+NcHxyhqOTU5ycnsk8aTa3YQoBm26rjuefewa/9ztfxz/7J/+tiivG9ix4xAAU45BgYDhxBiPDY8Ucj/WIr8CaGGnmXpagI1mO1MIqR3rFE9A1TuCQmm0y+IjkO7v5HFWS/qGKQsbJkvGVMS2ZpjznjEsGrNIYJNw5xeTI+JTmS6nzF4SMZAwXYLFXSTJf+LqKgbE+CeZ7NJjJuwskh4LQOIxNNm/b1JRS46XQsfLr52hwFlf5GRKkEsshRtzMRKuJ/ZuvretGQxqZ0Bik2t4a/FjGoU1VGIoMlCUglZ/FwBoNnZiXWujezpmhlSctK04xxLhbTJUkwKxYHveHJD4IeFWAQ8Wl0Nn0Yz32XX1/fi+dwDBESMCLEgqjs6H+trUzUNwsivsADnWtQtuvWrgmcJivTT3jBA61jkKyJK9L9XgeBlyqYBn/lk7T+VwX3GRzhmSHGIPOkBIgyfH3EtA1SJtrRvEkwMUEMZIUUBTAEUPTYTrbg0sxea1Zm/dAgiKlHluMKKsJbTZ9xl4eR6fTRb+zjfc99zw+/+ufw6c+8aFHwOGPbiI/M7+pruFi/WoLzAHUiGU/rmCNHHOyXOL123fxr/7tv8fx4TFW06mar0tqHEr6Jxm5NnMii0zgtljlSzUo2SgtGd4GZgoGsYBDx/KMr9pPAjiUtEZoHaoJwccp3nifydjN/ST1XZW/B2Cn+yuZbmkeFc0wM8xidDcY15l6tDuUBUgTqAC2KqtAoH7IntgvzlraPCbukY4RjqW81zn27LFYuyezphB5gmSQ0EDke0sDXvmCJ6X4stkg4HNkcsEpFr5nSJZVGyc5dizd3pgGY85IQIksSjeVfA414RPHp2sZY8qKLw5j8Z8y7/I5d3NR+wslKoJkkDm86jyNQHOsOpquhQZivGaNEzDecxM41F8U3z0+zGvA/UsNNjUfQyJL+uTB2NQkjketU+vd68BTPwQObUSyMGAWesiurT1Rkoah3DP5vl6PsT8KlM2mqQHtTa6LnAfN/EJlAOvgNmqtDtacQOJajjF76ToTJDeSGc1jS7mIDVlMj20wn06K5vJ6cSaNz/XKElusTT79ya/i9/6b38Fz77uMXr/uMeQAwIUdpAxGpYmqe4Ha+8xCpVVl3IZOF7zgPDbeKt6Pfgyg9TMTEd+5B1rbrNYPN1vLo42Iyc36eLzCi9cO8Z0XX0V3v4vBzi7Wy3C2W4/Q7Szw7IVzeObqk+gQ+IiicLHeiP2V9TmNS1hEkKnUaTdwbm8HvTbHnzeg7l12YZc1YKbJwFykLrqpU3fveIJXXr+Bp54+j8PDGe7ev48VZip0Z6MGPvCBXVzeexyz0UxsQ41WNYBOgCzU2CrABJmy8MZ9hFKbEcUB3BaOaZ0LFpmkza8wmkxx7dYZvvfCXZydHWG1nskMZQMzqdQZCgMGQSNZUG7o1NTDYrnG3du3cev6dZweHqC2nMl1ioCau3QlO8wbJgETd7CVSBqS0Ji8Wa56kCGoNcRIOR6NMV0SIKMRiPg0BUhIgjjzcBZ5uVnwuMncY9eC4JY0oGKEUfBLi5uWBXulD5HgkIRmQ8S+uS0H4lqrgZ39C7hy9SqGwwF+///433BwfKANln+XJhwX4dY2nnjve8W8ePaJS/jwU1dwdX9HQZBFH5MQfj45OAscbMtZUqBmCOZzzyZw0+a1UYHj5LvadRPjk5+BLnQEDucrTJcbjGf8/xpX9lsYUMRY3awaBqF1NOLPLPbFlKqhQ0ON9gaL1Rj1dh3TRQ0HhxPcePMIr758Ez/8wau4c+8Qm9oIawyxXk+8ua+baGwoPa0eVIibBxPJcFdIElSK2sBA7NLlhIaxZ0YNQ7LOTsg6G0mSwElm2VFUwhDsLne67Iirotk/GSN7iD0mzRA9zFIIBl+Duah8ikxZU9+VBIRGjhOU2Lz1vc1JtGaDxVZ0XZNxGIWSi8E8sgeBQwdfswj1GK41ro7FVOChzFHCfVfKXDEaqiSi2g2ugAUGJH16EjisyZEtWUwENuy6KQFqCs/36Yg8wPZgW+uSYKE1C5MBU+rsqdDOUVj+PXVsq4Yn2SEm85DjMznStrFjLbvGTDi4NxAsHI+HmFPkPEaHnKxH4RDalSVI53aHR7QzEXaMT0ah88gqze9B4LDA+/4K4FBXLB2RK3t6FTwsjilUPPS6YdRRJi8Ib8EAACAASURBVESl0H+OYXqFll8BCXv9Zlc7RqK8kM3eL3m6vC4UW2VBsQaFFOidx+vdbtbR67QF+lITdXdnC49dOCdDk0sXz+HixX2NITcbjMV2xWUzgsdggn7oFefEeq5v7hVsAhLUi/XMdUQQcDScWGN2OMHJyQhHR8e4c+8+7h0eYjiaYUZQLo2owgiK66/TaaLfquMXP/he/OPf/W387u98XeAdTTDYeMwRZY14SWuOQGa4KAoktEFDjkKqw596iNpLXHyMpwsBhEz03XgoC4wq45A5iS4hx4Bs9RhmKy4yDczW9btkm/hklOy21J71Ocrfx/sW41zl3xIUNOhdAsNe2m6EVcE7G4v4/mDzKVksBZfjgXXvY/M9a/BL5yeYbBoBDoAri7r8f8kGSwaMm2/8O/cnPpcMQxZm+Tk9tu39m3/X48JZk584tU1d0IVgvhrI1nBNADOZggapXRixQU3mkN6fIuwBHjK2cA2IFxMFsT5TxvYo8tLoSsDhQ4LqCRy63k/zgojOcT5ZRLOhxaJaO8h6LdDw+OhIxe5gb9cOxMHYzsLXD3aumwCCcx6zAPk7jT8XbBy/bwKHRRyJcJFARhWErIQSs/Tndnzla2RDJ8FEr/00KCkdkhM4zNcSizPAZV9nura2pG8menWwmVjMplZhxsYEDou1lGs2mnJ5/nK0WuALgQmxXxzvrLkbewC1lwM4fM8z78PnPvtr+NxnPlYwOB3uY/9/mGJbPTmPvn/HnIECGKroZyaZIDZC/e9BGPHBw8/1xnt9vFjgtZt38K//3b/H6GyE+WiMjeQnZpqUUlN65b1itQz2Oano0relA+widNcch3O0OJsIOaqs5mUcs/adOEoDh2F6lU1tSbYYVOPrEPRKd3jl72FiRBDO96vzwGQ25jnKhko5tREgGGUBKFcR96rN+Krzf6G2E0z2AjiMnI33nwBA5YJuHHKMW0w2goOtlsDDlA6QnmHITGjyJEw4HIstL6JYLPOnThkrVN+VjGvFv/AkEOMwNK4Zm9h8Ye6S+0MCh36PhiYIHmic6Lm+Cnl+ErjzeU/5mmrNZJBUoKi0IL2faLcM066sJxjqsuHI90jQkdeJDSsek9yJJd3gmoHVaPSQ3aSKfN2mKKzTYmw7gEO2ZQmu5mSFMQpuG2E6I8an3euzSdNstd3oFHkkc1W7FbPxyvXGPN2svfjsUVszeebnbbU6ZP+AY/5cQwK1CRjy+ZEbJtNyA64z691n2s1LSGBe+p/cz5cjAafUt1+yhlk38JHnP4V//Hu/hQ9/5Glsb9sZXV67P+5LuI2NGT3RwnzMNVfZAPsricg/7h0e/f2veQbMOAzNv3yOi6Pyi4DDq2+e4BvffQMv37qJTWeOq08/hcH2Y7h+7QbuH76Jp5/exxd/6Rex1e5iPZ5h0O+JMk1zimu3DzU2Kv2EfhfHx4dim73rykU8966raJNtpRFROjP7fZf1Dc4mG9w6GWK6WWA2H6Hfa6Pf2cLp4RR3bx1haw8YTzYYDo/R32pjZ2cfJ0enePLJbbRxTq5+Mn9oAlu9Oi7sb2skUyi1HBfJaiJ4pBD91zxlf58fxs7IDOvaFm7fn6PVqWOrW8N8PMUb1+/hhddu49bRqXysG3QL3ix0frlY2uxUcJS9oFW7cM/Z1Ht37uL1V1/B8f0DddsJGqvIlaAsR9VNuy8TPgKRTXXVCAtYP4qFWum0RGYTAUmOvk3mcxxP2UnkOBsxL9PpBUKpO8eOWM2jZ4EtcAMnOEfgUN0uvnmwxdRdE0XeRijaBanVQOAj7OrZKak1+hpBrrUb2N07hyuXn8DpURe//y9+H/dODrDSTJLZrRqL7W8JONw/fw5PXTyP568+jqcunpPBhMbM6ErI41KRVUe318FyZn0ob0QuECkQK7fTDceJHVANHBpokEZiaJZNEzhcbDBZrrBYA+e3G9ihcDJHkxvALjfmDTDkOZ6tBRzWagt0abJCcwLUMZ6u8MqrN/AX338Br7zyCg4ODgT0NDlKvjZrjXqoVEes11m4McZTi4qFWToAe6g0N9xUGDVhkjIEG7SiaJpMZjg+OcHh8TFGoyFWZDDqXEZ0yoI4AEMX7LED5dhx9XYV07jcoVS0BRjg5xo8VBIiOYUaahzPpLgvVyGTTSIVKmICeIrvGU822kG5roMtFFo2hatyjGr7kAJs1LdRTEe31pujr2UJHE5K4DB6d7rqycxkMqoiy47leX4zYUrbXAJC6/EpNqtZwQpnwtakvkh3C9s7Oxjs7un/1BehjlcyVsyuClfs6EzzHlFxx89varm0RB8AsYMJVGXK8NyLPToc4uTkGMfHRxgNT8MN0GMZTOo1gsG9oShsc+ynMtpoz6RgWYo2WFjFpcOumZiVmeUAisp4E1flIbDTAakEHbU3Rlf67XYCrZ8IfSkzUGUcuqvtURoyAP1VAjoujUqGU5o4eZzFguApzB5dEI+ngyAznfxq6DTraNfW6DZr2Bts4eqVy7j6xFU5j+7vD9Dv9tTpdYJuYW99Nmk/LbEg7VgNIEFvoYfp9xf4TgY6nYnpdjxfavpgOqUT5QR37x7j5o27ODg4wp2DuzgentpFUCxBjziVzNtI8OkMKMWHGnrNGj7+Sx/Gf/ePfhdf+eKvy0RnTE0hGaaFAYqmFgI4DA0fFXbhamgWXgnMMAFngaHnrFaStGCBwqIn2R4JvOj3MllZSuOQR8gGQxYnTKKXem6MWjLBTzOSaFpUWVqOJ7lekwlpgKbQBoq4xL0wgUMVVtEsEruhohedQJoaazF6xcewwDJwOndn/qG1W11nfH3uMwkIJoPjYeAwi/EqcMi1YZDHrEMWjQQFE1DKolrjWBVWItdXamjxfd4KOMzzLLZLAJr5XmK1htFAt9WWXiUZxwSwEhBjzNAYrljOXgNV4FCFXhbOGhen/AjBrxJs0jRMGNX4HPN+8N6hwjIANB4f11VuK2x6HB8eqcDe3hnYcTnHCSumS24ABSARbEaef8ZEXReO5sW4XZ7/BA55DAnA5XWoNi8ejmk83lwjeY4ypquYlM4j84mYDIg1lSByxrmqLiGNyMju5VjZVn9LbpzJkuexaSx8VTZDCsZh5XrkHpWvn01iMw6DIaucsMgY1MTQPhdOzRxVfvpdz+Ezv/ZJfOHzv1KwZKvnIM/N28XrR79/B5+BaiEqEGetBu2P++LTzqZTvPD6NQGHXIuLyQSr2VTmeWxWEnRhnBTDTa63bAaxViCJhaZYYYARTvTMb1ID0eurZJGn1E6CigbOOfZsXU/d69HANuDlhlYxNROxgfs+83yP9NrEiF9mJTpm8F7m8wioJTtQkwCKQzXdk76vrTevvShOmJTcC0kIyzWI5VUZ25VmYeRsBGUeMF4iO0z/DB5qqkCsSrLVOJ7r3xuEs2lTNiiogU1wS+eiYeM835uuCdJcI5scMlfj67bo2ty223qcE8vr2KRlEaPUmUc59XeOIlM+Ga5wP3TulJ9f1zCM2uwoHBMWHNllA51sysg5MuZzTyVpQw3TNPSKvSCvTcl8Zwy0piaXrCQa1OTkZQrpHhmK2tDGa4r/6gIMG62OYqyHQi1FwymIcvoldNUj55fhYJryxDSDgGY253OkPvaO6p6e+y3PVavZ8UizQELW3WyM2SWcuYlqmdAMr9V8TXw8Ib1R4zrkWvXj1quZJ2CYmy0maKGNvf4T+MLnPoPPf+GjeOqpcyIr0Qjmbb+yzqs09b13JDvepAfKnajMbv74+PDj4sejv//VZ8DAYXVrroCG6R53cDzBd773Bv7s2y/hkGNunQk++AvPo9vaR7e9jXVtgtX6CO9/5l0Yn4zRa9CB8YISqmu3buPNuwdYNus4Gw0Frhwc3AMZL+9/7hm8+8nLODu4i6cev4T9/jY6DGCbNWazJe6dTfHKm7dxf3iC1WaC3UEfu1u7WM1bmAwpfPsGdvd2JeRJPQkKMPf6NTzz9HMYj5Y4Pj7F7bu3MF+McOXSPp579xU8NtgHvWANHDrwN1pcbu9M4PCBTsrbXMv/UomRCi8Cf402Ts8WaHVZGC5x/c37eOmlN3Hn6Aibxlyiv3TyJasteOcM79ER4oZsBmet1lIn4ea163j9lZcwnQzNRGQA2jAAt7BZGVSr8WZXYDCrRM6rDOSi47vg96bszZNAwWy1xni2xHg21yjuHGR+UC8k3ba8aSp4yy2MmhMezaX4MKnk0r8MRmEGbp3mmkXTpevFDSR04OSo3CQNnXoMXaCxhVq7Jjbe9vYuHr/0OI4PGviDf/kHODi7jzXBQnXXOFLZBPoDXHnPe7B/4Rwun9vFey8/hueeuIS9nS05DzI4S9+QXatmQxpyFuH3Bq/xODJLuiyUDIQWZkRKCHLswNeHSciEWlOzlRi8M22UdQx6NQwkfMxRMGAnXJUJHNbna3BYAA27TE+mdVy7forvfOcFvPjiSzg5OcB6PQJqEyxWc7Q21EoMdlKMecvAReClmcLiQIlqHuAmdSpUwJWdL41GdjpyRz48PMTZ2Zk0pFLDK8Wmw9YmxmxTQy9cSMkgkvixx32L3dicohLMjnuJIs3qqKkwzEInulkxWpsmPRpVjpGDLAZz2Fpr5y2AQ2GAAr09qqzx4AS2lDPxDNe9NpgApGhxDLzYWGgFLAwcatwljD5C5sNMWI0ZG9x248dJmTZ5fWyCez7azWyEVo2uoB4DoRDxlSuXsb09wNb2NurNthIc3vuZCBfd1wBFpZ1SJE8uPumaJx2qSFMNRJjNwuNggskRShagt+7ck8EJtc/Yced5Fds8RgM9tsrmp5MAAUJEvIOBZ4fmkLgokm7zkgUS5gh5AjbBoDMbWq9SRNOMsZkc5s/5Gn9T4NAH6XQ4gcP/n733YJYsPa4DT3lf9Xx7Oz0WGAOAJEAviUYKQkFRlGiWollq/5tiFVIENyhyKa0oOgEERYADCsAMpmd62vfzrryv2jgnM2/dHg6X1DKCBMF5iMZ0P1Pv1r3fl1/myZPnkL2r19MaWQGHmXBbduBwBRobkG2v5RpsGlExAMmSMpeHYJMhby7q5WIRm+truHb5Am5evYwrF7extb6Geq2mRt4CfV8qNtJhXXwb05WRCkEDahbTWp3wpes0ce0qIQ7weDLD+WSBk9Nz7O/uYffZPg4PjnF62ka3O8BEo8cGJEtjyWF5nVXqEjv+Ho/CnxefN4HDH/7CZ/FvfuFf4Yd+8AsolArqmBOg5BpK9A2dcWjnVrDgDFhMxnela0RDFDJbbbRVGodTG98UGy4lem/FnLsq+9cEOnnzSfvcjVNMumCB4cRGtleMudAqDLOH1Jir6wZZYu1NCrkre6gKzUKdV8Ym580L0M7imSXrARryv8EOk6MmwSy6iy9XzpZi0useP8/Civ0VhSb3eTAQ0yBT7MEAoMxN0jS+Ajjk/o3RNJ3j0ru0956w1zhmHCD1c8Dh6j0KJHWwLdybEyYaGxcOJhI4VJzg+i8EGG3ggthCKtZt7I77Me1oSsZfxEPp6Lnrpj0TK4KUIyQMTDL2VgWJQF3XHFRh7OOHBJo54sjXKYbGYSpvi/fGcztkBFZAaV7Aa9wvSR04WKzjjEWytLVWOoZRrMZaihgWsSsNLMc1x7M0xq1pFzOXUZPUJxdidD2dfwZwyK+dn1PDeIpKlQL3TRRLdLSkEZMxXQjUJEVlaByGFqfv9VhrAexqH3ozIP0+rFA1mQQ+A4IIur/FEsqlGq5fvY0f+sEfwE/+xBcS8Fjb5BPGYWrl/f3661/27LTOP8JOsnzIeX7+zFkDdIcjvP/wCf7bl7+C8WiCQbcLTMZYOCNdJhXTifYrf5xyChGXzWF5aVM+Njhr54TGN60GCXBEa9UWnH3e9T0DeFH+7rqlEa9i7QdwaOOXtmYF5NNLwJum/LykJ3xElZ8PYyMDwsJswzSOK7WqXifd0HVoznJF/z2R29kIsoGQOgeYKzqFjE3ziPk2XmzSPQSpmFNavGeuZmxyY1fbODbPLjMWM5moaBKpKeAAYjRAlFa6oWPEOEtdqZ3LOsyaRHomJG64USR/D8kGyYc3yiIeKgdl3Ayn5pQZij1Dl0zyCUnGP4Yp/Q7WbkEwSuu1cgQ5xfqPeM33bpq8wYAz4I1EGZJW+G7MTdlGtfm++Ct4f+RuL+KFNaaHo7EMB0mCkaO4XI9nMhbl3y2W02m4hGzBHKeTc8FzXvu3fV6mLs85Xa/iY+TCrNn5vnlPOEGhn1Wj1seUAwz0iZ9i0TRnV3s12PnMtcbaH4zVbODNpyPMpl1UckXUslv4/Oc+h5/4ye/BSy9dsjzXp7r+v6KUCERCVq2hGjkTc4TwRPj7FeX+/l7tXwAOFVSczsuuDIv2R8cD3N8d4Ml+F08OnuGo/SHeeON15BYNnBx10B0cY30ziy987jVc3LyI7DSP6ZAjo3OcD0c4aJ/hfNAT42p00sfu0yeYz0e4cHED1Voep0d7eOmFm1hrNnD54kVc2dpGcQbsH3bRH1Fbb4h8YYZSmbpyBfQGSzx8dISjzj7m864xxhY51GpFvPzqRZTz13HvwQfIF6vabNRgvH5lEy9ev4RKroDMPG/uzEKsCGyI2vMd+RT/NoFDNjN64wWaVdf8mBfw6FkH3/7wGQ5OjsRAm4y71nESTmEsHprkzOfkixLAIDDCgyIvHbyD3ac43H2GUe8cs9nYwCxP8nXXl9QQWbnwRQFo48icLY4D2SnI7DJQB416hpMpeuOJnILHBK4IhAXg4J2scC3jtdmoVBiPGKgh7REfPzTKswE5DN7soOVpaELwRocpD0R220i5L2qcc5mrAKWsgMNatY6dzS2cHmbwH/7Tf8BJ5xgLN61QoKcmXK2Jy7fvCDjcbtVx++ImXr1xBdtrdSuoHHBj0ULjk5JT3g1YIXXdgEMyDvkMmPiEq6MSFeln0O3YOjI8WEfjqYrbCUe6Cd5lcmKS1kVzJ1C5RIMuulhgsJihMMtgns2gPZji8ZNjvHf3A3zw4CHOTo8wHQ0AHgrOsBEQsJjosExGIlg9MLj7qCiRGrKmwlQiigLTLTU2KROy0WiC4043ceEkq0ei0dqn0Y4jBKko5XjO8+xDdXf9kDc3dkv4bCTDAZIUaMSDjUnZghqCnpgpDfXklGviLwMODRwKapkcbVb6gs5+1Fdl7DBx+1pmQ17MhtMvwcMwNxFAbd1SvXYaOBTVn19zcWgxpp1hx5+XmL4lLSZw7SPyDomabmcexewcW606dra3sLm5iXq9hmLe3ge7t2TtEqhRJzcZj/WtmGij2DOI5q6Ngvu90OU522vp7teDgdiF/cFASa9AG2nIWRNBKRN/3JsDViLa3Y3kmMVoOPQRNDTAh0lHjOKEq94KMBYwLV0U47byw8DDjwcOPwoaGtAVHWx7X/FaCfCjvbZiNlkG5/EqgEuRAQIts3ulBkcCRgR4tGIbBkhNoW59vzT1FqbXS7mCPGNOBc1GHetrDVzcrGFzfQNbGwQKq6jQdb1IfaC8kmfG1nCfjXdvz2/hjM3YK+QumkEVWwdTurJPFxiOpzhv97B/dITDwyPsHbTlaE6m6JCj5ZOhRr7YrZaOqTYdmVMW4xVDbdk4Z9ZAUDGrMqaNW6S0SLmAH/uR78cv/+K/xuc+96YS+D7BGPZ/wugkxTgU68EdBdl1JouQerpaLXRwZqd/PpOcBf9LUHw8JnhowDifYwBzBhza5wOQTAxIHFCS0YlGnG3cmI2ZeI0YIY51ZoA5mzvGwrXR7pVOkK232O9usOGOwNLxC7MgGcz4SFYKOFSjbLGwwiMF0DBxN22klWZQtE2cm2vFnDNaVjHZ9lWM6aUZGgEoWlHqILOKW9Pk5eM2g5rQkjS2Ap99FMq8dwFI8np1Jrs5SdxDG3+2hoO0CpMCz5h/VpxlUJQOlL22rWu7j3xfKla1zlwKQuvPAVzpexkjQvrAZCukCmoV735vVsAhR7Li5LFlHMAhi/+0xiJzCoJq1CjUezIaiS19B0V5H0KWJ2IOf1faHCWAw0hMeR/0u1IMbrH7wrE8ZWAS9zgYuMFWis/z/qyAQxOlDz23eP7pwlrFpwN//PvZ2ZnMhchuYsOpVK6YHpobOYiNo2ai3XM2NNKgpzGSDKSOD7G0UiPrEVOtb2yyHIwhPLP5c2RMlwpVXL1yU8DhT/3UD38CHH5HVjF/zYtyCosnas/9kPZI0l3xyYaPedk443mKnvf6+NYHH+L3/vh/SKdv1Ou5VrSNJ3Pl0RCF+4AfBCBCu45xhx+Mj8mYqDNxTQqH7HxjXAdwqNqDe8DPJuVOanRM1WyKM0Da0L5vQ/819G/5WqxnCzmyuayZyvfERlBIlDAGDocjNX2lg+qmHPIIcOAw4pM1BGMyxTwHrJGbHtNlDDXGdgCHyq4lmWAactY4thyCn2cNyP+yySYwz1mGxiK0M8fGrF2XMKV7rTxR4F+QNsykI0DERELBJ4QiVlDvT89EshQrF+eJN/h05iblwCrm8jywJmY00y3Xioa2zLgcZFPJydicZe0XBKOYkuK9M0aoxXIH9WgKqjFtG+tW2u1TYGbgx6kwyw/lpqzlY7JAlIfhGiiXK7am9MP0bRigUqvbv30dsdabCuQ253q+RqFUQb5Q9oY0n4NmkJ+bWuAZKOCQ1+IN9HTuGsQZvWdOC2nCwupM3gtKQ2lfhJmb3jztCVw+Itit3lTmfhkxF5xPdW1aW8spskuTClivXMWbr72KH//Hn8Err1yWR8LqFAiCx8fFDMrGkGxCApAxODXslNho+hTXRxoLf83o88m3/S/cgcySMwVcIFEoe5IznQOPj44xyeQwnGYxmmXRHo5x/8kz7B8dYH2tiePdLh4/eIrx6ATXb1Txwz/4Obx45028+62nODg+wHAyRKlWwdaFFrqdOfrdAQa9HjKZoXTTCG8QHMCijc9/9g2UCiXUK1XsrLXQLFUwGGRw2ulj/3CAwWyA4XSkwJcvZfDOO3fRqNVxePpABJ615hp2drZw6eIFnB0V8a1vvy1g5/JWA3eubeGF27exVmsgMzMjFCHWkbL7WKfSzrgPEYSCJmtVrf+EQlQyDmf3OwKVuQwtUUw2Hxe6DDeUuJIFUAQypiGowmw2l75jrWwCsOMFHcGYeC2kYUdGGUfCxsMpqtUCKiVqSJqrFuZmiKBnaGeEFdtxgjJK0fU4iaiMO3Mx6cj8iCBho2QEABcol3MYTeZ4tneOD+7vYffwGJM59SJZ9AyRXbIQJRPPOvkqvhbUCLRDk5cz7A9xdHiI0+Nj9DrngMxJCBBYt84Sbd6qlXW6+IQK4v4nGSeyJJv3i9oLHHvvjEcCDQlOMxhbp8aCLJ+tYBNdl7FCGFClY8g/3g1LtBkIQsj8xMwt3MJKFPkCwUg5bBlFX+xBFjvFIqq1JnLFMjIF6hgC9XoVF7Z38Oj+FL/x2/8eJ+0zjUyLnWZIK/L1Jq7cuoP1jTVsN2u4dXkLL9+4jK21hq6P+A2PaIIDND9hMm/Fo+k+MeHhR6lEdhdUhBpwyILZGB4ybSGQp/lNFl8L6RwSbOW9yhWKGjWnCQGfC/XQKjK7oF7IEu3TCfb2znHvw/t4+Og+jk+Ocd5pYzodIcPn6BoilkPwXpsOmDUpnx8H5heU/Kh55YWBto+Nk1JOgONd0rXrDzEYW6fKtDpSnUTHDm3n2T5MQJ6QFvbYZaOU7jTH7+MeSDTygjVi+zdfpE4HgUPZwSSQov3NkiyN3vJ/UfCLIeRyDgkYJERah5pHAx9nduBwwntHgMY6ZuY8biPwiT6fCZPY7yQ86mPuYuiScUjgkMxFU/1HXiPgxuYUwMhE0vXDdPViINooOl1xN5oNbG1sYL1ewxr1C6s1lEsVgcuTOeUgJhhNphr9n/gIXpJUsWuY6mSq+xfApRIpAgmmBcfElmAsk1s5qg6HSs6ZgGj9iu1jo80JU8BhPTP0sDVjz5ojLEwUTAMtklLD8gIosPW1gl9WJ6BeReCng3Zao6lA709Lr8UXUIK5AgKTV0qjjv5JJfuWyqR0CFOnr5AUu0+JUYPrsmoEJsA5H6vXdfk5YwC4jQAxdoVhUr1SxvbmGi5sbWF7Yx2tJjUo6XpcRL2aR5HAcInyC7ZPAhRUkizXPB8rkWmTFQPWbLD1rMbNbIHpeIbzbhcHx2c4PjnDWbuHTm8gjVG6mY8GQ/R6nDQg+MuRcp7jNKSwp2C9A4vZBN+t8eJNGd9ntsMM4Na2yRVRzGXQKmfwxR//EfzKL/8iXnrlVX2dcUKsZmffyQSFTGEfwzKmkrERaezFQjFGxAR4uVOm6SIuMR6YvmE0qiKRNnDMDF7IMjRBcAPCtEa4ZiOe+AodyAUyGIyh90imu7F9BbTxubv2nmQ3yPRy9oOKlRDaTwyuzOUyTOGkI5UIuzugnyoQxDqPQkxja2RTuh6S61yxuDMGgo1La7xOLBM7NwzIsn0psXFndQSAZAxDL5R9rJ0/y/OJ0x78Purxxr5cMQ7tPNKzEkNxldlrxFmuyqYBlexpd/8OYCmYcxoZpjwHZUJ8BJnA8mp01/StaF7Dey59Wmc8B/hAeQ/TR7L7K4DSASwDUO3z+nkvpqXTJQkG0zoLMDT0MC3M2MgU389K68ziQVyfjeEukOU5nGI5BkjGuBmvrWfh2okGphqwyNfS83YmpfZtCtQzNoqdQ8ES1KSCfs5YhbbPXfeK52CifWj5HPdLEAgUo71JE5qWYrU685Ogowp5NiKdeau95Y6y4diaBgl5jTJ+c/aWrtefp40ABquGMcrs1IxFH8+aRWMe5XIdFy5cwee/53vwL3/mJ1EuWQN0tcZsrcVzDXbN/0KN9Mm3/m3egUgk/4a/ky9z1Ongz957H1/72p9jMZxhOOqLvACChlNKDMxMziqRsGBTwjRyGZ8Zm2Ld2PlgWaHFQDPSSxjYalBxUio0d93MS9MmFwFMKQAAIABJREFUFjPVXKegiJi9HEedYUyHZ+5pnw5RrUIjkbyB4/ywM8mZxgKfOKpMCS7TIuRrm2GY5eGcLghd5MjHLb0hQMfYkHJLT5qeEgqzpoQ32wQUiUXoNYhyS8+NfL/SpJD7VjUXNfeclcgYEwCbGqQCDu19GwDFsWXmqyttagNTzck3pEySa8pa04S/n8YjBLlkkCKg1s5+y8N8v8d5bdHXmdsGSgU+vTpvVjHaSAKmI67rlb6z53AuucE7aWCbs+6XrJnLehGaZSl+u0u1Jpn0/r3RpNFjpkM0FtSrWxOE2oJJOzWD0XiiZkyYT7GJTO1AGgeKrS799wzK1RpK5arr/RuAyzXEWtDkNWxqRyPdZNq6dAjXE92P+T5rlbobslhtzFWnOpHAL9faeGTa16rbzXtA63lhzzSmCqwmW2iSj3kAa9NcvqyzKgtnXmaWaJbW8crtO/gnP/omXnv5kogrMtvxj78c91sl4fHsjPiz0rpPmgt/w/jxD+rHU2C7TFytaBKGZDNgf/GJCDhk0u5EaWSVGUEmJO89O8IoX8J8ulRCz++7/+gA//NbuxgvOmifD3B6uI9aZYy33riOV198GZXqVXzt7bs46R6i3etoId2+s4WrF2/gdH+I/eNjVGpztFol5MlrmGdw9VITt69fQpXoNA05OHIsrZ4MRtMx/uc3D3Bwvo+TrnU584UxHt2/hyuXLuP4fBe5YhHXrt3E9Ws3kUMd994/waNn76BSL+NTdy7jrVdu48rl66xrUMzkZJISoJFZbmQ0EmssCUModLtUjdpdtcTFkpm4kV4y2hqLsV0h9SxwiljQHlzFowGHLOKXHKjNlPV3TlQOpkuBX9wAjXIBJ6dnco0+7Q9Fh+ZIKgGGs7OOQKQrl7bRrLDAIjsjh/ySgJ0xXFgUBV4ioJL/YBDOZTEXmKnKXiixOUoRyMgJUCIbg2+tSLHbZR7P9k9x7/4z7B0eYzgeySGZWgT0283OjYUlpo8DkhxTVCCdLTDoDXB8cICjwz1jF02o2+PBUyKvxvSj+LmNNDtbx3drFEgJM0JCq8aEouBxdzxDdzrFkOyDuRUKVmR5U84p7lz4Yg5kqZ3lybYcGF37KIAidwlbEDiUVo85IZdKFRRyZQVVsgwJuNEEhfezUCqiVltDoVRGjolAPoN6s4LtzW288402fuO3/h1OOx3wNVnYEMxb8OfqTVy/dQdrrRa2WzXcurKFF29cwmargSJHRwkIETjMEzgs+PiQO7A6cMigbYWaJTHqZLp5h9zP9GhsZIBLYkaHaR/x0z53PUlhmZk5SsSc8lmMBlPsPjvDo0cHePjoCZ49fYSOxpLdBMFHzMXqUKJjw7+htWeAj+s5fgTYC6CNB9JEz3Iul+QBGUv9PkaDgRhAkeQ/BxrGgZKsk0jcArRZJQvsxtnPRvfJ9Qpd/2VFO2PRnBfNn6ChClpfDwFHGW3MgEMdiizEw3glEpBYeOG27WtP7yMcI3nfRkMDXDX5QlDbwSaNyYWBTgBmHqw9SMmQhcYoMkdhAmnNiQyBQz5jjThzDVJfhrqXvn7KRTRaNTHSWvUqtjfWsLHWQq1UcU1SS9QIKo80zj4Se4qxgLFHjuoOrtiy4X1gIsXkx8FiAQ90vbbxGQKFZIgzyeO/+YcCyslISEyQhyeNx1bF3kQa0EcR/BMBXMQ4pbFPLC6rSPbHrcZDMCTtixZbCLik/v3RpCABoMM8J0DLFMCRgrA9LBloqJf15FQwp+Rc3HxCujZhthPfFwxn+0muCTXtEndpO4KYAFaLPAfLaNSrAggZM7bWm9haa2GN/240UK0wMWMSyl/MgocMLYI5JusQxULoKkqEW/eVMY7Pk42rJQYj6ol2cU6n4/M2zs86OG23BRyedbro9YdKZqU5ycRY44jsYDujk6Ah9xB1ZpjUsviI+y8GdwCHnujpMgwg17XlZlhmSyjlMlgvL/GzX/wx/Oqv/htcufGCyUxMp5KmYJ9ThRJ1nsRWtYIotAvFmCV4SNZgMlJm3y99ITcUGvUH0scN3aRgRsR/eUya0YqzEmNs2UHDtG5V3511PwoipcEc3q8Q3BcINplIX1CFKc8GFgYqDm1NieHheoBiNki+I4rWcGhcNU+0PxNdKt+j0tgydgw/yNAiM1B7lwY47tpr+oxcMx5/Ek08Z/M54y9AKCumTQ8zNEilt5XJYDgeuBaXrQvpMwmYMqCPTZoAaflvFudi6bjBjl7b2boqq54rnu06uT84DWBnnrF8TFjfGS6MWTN7f9IhdomPuG41njx+BCMzYXN6TAm2p8UeG49mc1EtK9caC4agGLNqUhqjN1iK8T4jTqXZHgEcGtPIxvT4hkxc3/Kz0IIMBmeMKgdTR7koG3IOZqQB2YhxsQbNwTiAw8gnIvhaYc8/Nmbp+8yDW7yPYDYK9BPYa8CjgZF2nsb+CZA5CvAEeE+AUNO35OM10CHMWQwoiesWcKt1xMdLcNyLVgcpKtUGNjYv4HNvfQY//6++iEadBXzwV1a5up0d2iX/oGrCf6hvlrHhoN3Gn7z7Ht7583ex7E8wGA8wnbP5ykbsXDI4k6nJCigG8nxxJ3juZdPVs5pP+1RryBxcLS6lgEPJFlh9ZZM/FmOj6RQxgL+LutF8zQAOx0MzP9T3sykirTnTfIuzzkCgyLvtesOg0Rryxqbn39kQJstrFX+sOaecSfvGWYpJf93qOe1lbxbpXFRcMhkd/agbn8RZw/dAaQUD0ewjvY8jthrbmU2cVYMnnyuKfKHmhOdm/I/2vTeILX8z1ifzluHQjBcLdKpnLsq4kae2nTX6Ii7GPYt4b0hIehqFZ9eKcZnkke4mbSCvxfFoTsU5xM/zvpiDNMFf6vwvUOH02ZK1vDHCOWpusi6uSSiwNIuJRuDZ52e9bNqF/HcYTPEzHKzhecjPCRym1NOS48MOHE4NOCTZR8BhpepTMM4M1XTCyphHk3P5vOlpygxlgQlzdGrnZwtYa21IV5EB0gzJOKHBGkKUQ0zGA71PNW14nmYJFpLgEmed5bjWSLfzWPrkYuCWkS8QfqI+fFYElWqhgjvXbuEf/dDreO2VCwIOVbR+8vG3fgeS2scZtH8ROHR5sdSEnwznqHGYCMsTafdNPs9k8O3dDrrLPMbDPiq5DOrlMnafneL/+s13sdd/H9lKHmvNJV65s47ve/N1lDM72N0f4Kx3jsFkgGe7hzg6OsLOxQI+99nXsBiu4YP7TzHmrHsFKoi2NrZx5dIFFDIzbDTpsFwzwCNjWkNYzPBnX3+Ax3vvo9s/xWg4QrdziG77GFsXN9Eb9VEo1nH9xh3cuvEylpMm7t17BhRP0Fhv4PaNq7h2YUdW8Jgt0SiXsFEryZFPH26iQfQ8gMMAsQ1HTLHqEmCRQGCoRqzQWIvDhtRSR85+1GAI+xtHqizgUxS/25/gsNOT7lyNuhTzMe6+/wFOugMcnHWQKSzRaFY0BkzW18VLW3jlxRdRyJRRzOax1qigkp9jo1yye+bg3wrcXAE7Vpez0GNoKipw0omaADGdcvneJVsxz+PwpIv37z3A7sGRGEg6wMgq49gR3To1smO8L2HSFJL1blS/28Xesz0cHuxjOOjqrSuAy3l51ckPRlHoQUTHWeWGMzzUtcqRBTfDaDKR7kNvOEGfQKcgTNPQiMOGJEolonKPpeOwaRjKodiBQ+uYWYEkvScVrbR7ITBu+oU6IHM50cdzOaOr6z1Sr4GFDgG+UhGtxiaKlSoK5SIKpRxq9TLqtTq+9icHAg7P+z17TTLR8g4cNpq4cetFrDVb2GrVcPvKJu7cuIzNRk0MwwIdlVUY2agyuzfRXdFhoRE5JuuhUWbAYTA/jZXlTlVieZheBYtm2+d2eOUJhIrxOcdyOkOvM8DjB7u4+96H2DvYxVn7UB0pHn7WkbWiVqvdhZ6tICV6aXoYlpB48ZYYtQSLxYo8uqnyOXYHffR6fbHRCCyF3pSxQ54viCOaJgCzwEFjHaa7jJwBYMKWfLgOhoC3tA6KQTYmCM1nz8NcBzyLc9dlcxq+JSfOOEzMUYxBphI/WGIEYZhAOXAYox7CHgUcjowB6yN9TskybS0+S2l8GqBtnbtg4xnbg+POWSaLPMD1HrmbuZDNfS2KwnKpgHq5ZMBSq46trR2sb2yiWikJZCLjLFxwmaMJ8JuQbWgsw/FsqhFlAjQCDwNccZYP37TGBelG6KM6BEz6g6GYaEzuxmNnHXl3M63lpYPKgf54ToqQzsxiA8e65B6e/S9RkCYd5WD4uE5mCPMTztTvSIN/CZD88b3M9OFpBp7Pf18CGrpeTHZpXelYg6tf52xTxiAdLX4ttoFtb8T7cb/xLME2JodkG+dtDK9WqWC91cImmfe1BtY2mtjc3JB2YbNeVXOB56IRUl3rhUkaJs7oDtDQGkmMZWZCRayuIO1KskG5D/uDEdrtrrQKOX58fHKK05MTdM87vh4YN5yR7a16xoQYHzQTHxZM1lHOCqwz0FDjn64zZ4ehs8sTOjzPUQcO8zONK5dyWWzWMvjFn/ln+PX//VexsXNZMa8goNCMrzT+K8YhY+FqPDY+xxgzHVtCH4m/RiDJHHBwedgbqKES50cAGxF7NBsgTU4Hvf1MclqtOy1atjVkQ0HjZOY+GUB3sMP5mgQOyYLjH0kzTGego6JWhRiHPMf8rA19Ktc51Ji6HBEtFieGR74H0kVNFG4rQzFjyfBc4JRBNAwN8LHRLQMODQQ2QmKYaaSKTB8/jvvD32PMBnM11ticRnTNbVfC5V4UMTaxEFZB4cBhXLOZKzlDLxiHMdGvs2TF9rQYYI0hMTiXxr7Re5YxlMUMaVDyuqTdxcbrCoC0vW1i7cYsJGBlRbO9N3sZNRd9bxkINjPTtdTZZICnNbueewbO5OTnQ/NR9yQlwE/QPdylk3jlI+J2lhqQF4Mi0TTR+GIKZONrChD3ta73n9LjSoBD1yhNF8O6F2okh7avvb+kJeLM63h/KzAwDRwa+0YNHLEzV9qbwSZkARzxO17LxsysEaWf/esChy45Yc6gWTEO1ze28Zk338L/9nM/jVaz+glw+Ldefn7n/ULG1b2zc/zJu+/i29+4K+CQE3DTBRmHUywnVlOQgWgMcwP5GDc0KssaQnIMZN2lRm5dg9lyBjdA8f3GXElxQJMZPsacYqsrZhI4LDBfD+bgWDmwNYpcPsE1DkNHmzEk3VQKYCwBDl0eYgUc1o0JpsaO5R3RuGf+EXl6TLeo8eIGXwL3eH57c1bX4DqHpmtoQZavp9psSo1UA/Ojzg3AMAEoPwY4JMOOdRQPPwtB1gxW7JJuXpTnNF1hbpRVbskYFPqKwTiMM9caGCFhY3VAnP8RE5MagpJNabOqlNRMAIcxUh4xNfJEzkqagYw1FxnLqtKVZD7tGvr8uo/uJueNs/4ChI28QP8VIOeTO/46GtEmW0/ALFn01OMciSmuJtJ8IVYiySsGQZoeJM8/nZMyZlkZkBE4lFTLfIrRqI/JaIR8oYSN9W35Eej3yzGa550BhyRUjAm4yz05Z+QZbzgTPDXyip2lkQsKXGU+oQYotXMJMM6RWeQFHFbyFdy6fA0//P2vCTikPvfHsdq+86LKd98VRd5gslaeP6n2tEa14VZGErGmO893TXOGsqtaqe4mmsN4CXz9wyPsdcdY5ubYqJewUa2iczzC//nv3sE7u1/GJNPG57/vGn7yR9/EjQt3cHrUxN7xM6zv1HF+PsH9B8/Q7hxhc6uEWm2Oqxdfw9ERdZLO0R8coVIDXn35VfQ7E9QrWRW7jcoGVZwwmnO0D3LiffzoKXb338MCQyXgpzQ8GfXR2GqIgTadZbBz4TJevPMG6sU7ePbsGa7cLqHW3JBTKJN9ah4RmKwXCrh9aROVAkcsDTgS+0JjYauikQGXAUFssUTcPfAH02ayIt8c4Fhoc/fkNJZsRaPTMaT5J1bEkveV+nFAcZ7B471jPNg7wHi5QL3VlLvovQ8+wOHpOc57A+QJRjUqepnZfIJLly/hhVsvo3M6lLvrxQtNlAtTvHHzChqFGorOAGOpIGYGO/oM/LLc4kVxbJkhyEdKMgv0hiNdFzX7uHhOTgb41jt3cXR2igFp0eq+GMGbST8LW4KHGreUnhoPDbr9mmbUw4f3cbi/j8Ggp6AjrUIyI133zERNXVvQj5rQ+lkBCX4I+YHSIzAxIoNpKiOUERlOGq+3A241OuYaGNTKYteO9vJugCKhcxU7Tir1sVA9/1wBc4KhBAcLZRTKFY2wGg2aBQT1LiiWS4YanZZzKJZK2Nm+JB2KQpmHYAbFAoHKPL7ypWf4zf/87yXOLDYZzwOOBbMT1WzhJoHD1hq2WlXcInB4/RI2a1UQ9CGLtCC3S45/8dBwAwONkhkzI1geuktLAw6DscDDI5thN8uANY3A0alTrCt2rqzQ0OG+BPrtAXYfHeHe3Qd4cP99tDt7xoadhXofA0UwUmwcIXCQBF+Rk7Zpm0QSYIesjWiroCTg66OONEliA2CmwMQAZd1cAWQqJmJk7flAnYBG4YQcjK/AedLjza5hYvq+BrYGyGgYjhWGBO4IHBL81AhtqjkgvUAmUj6qLIMTOb1ZVhOMM60hAYB5L8JsNMIqUAbZGZZDYxyacUeMNJMx6G7M0ieMpMzYs4opkRLQ3ZWyDqHFqJyLItUFsW9ofFGnLMRaCxe31nFxawMb6y3k8tROITBlmp7TxUzAEZMOslD5d4KG06kx3zTGKQDRtMTUWHf9GhPyZrI9FTjIPd7tdTEc0KXQEgU90WAD+r9jnUSipkQpRX8P4JDfTuDQjisfKvHiNWEsJvoyzvZzRqEBh364eaNm9Xv/IhiYXlkfBQ4/mh5EYy2SzuySzQTuLdNnjAR1BThKv0F7U6/to43RsTdJBeZZS9SqZcXUcrkkrcnNjQ1c2rmAixd3sNFsoVSknqrpBZFVyL3C1yvRDZ4FSIwjzqeo0NBEp70ljgR+AwRg+Kd2X2cwx3mnh+OjY+zt72N3dx97+wfoEUjTuCPZhKb4q5ghB0RrUqj4d0aAQCaNJQXjcG6MQ9dtXJCZEazf58aVU1pzSq193ednmIPAYQY7jTx+7Rf+Bf7tr/8ayvU1FScFdr4d/+d1xOixiqOkcJpLm5NTCfwZO5JXo0YWA60xxTUroXLXDgzG2ao4ICPE9AjFgPLRywBaNGbvTI+Jj1Vyf3yUIRdrXozDGIPj63LUzAtSS7QtTsfvV9HlshuKNR6/jH1mrLuIk+kCKHE5FwvTx0V1rVYIG+Bmha0BPsZeMZOT0Bk18EfhKrXf4r1FERbAYTDQVMxwFNCjo50/BiQzvxAz3guKYKuxwOWfRBDfR88VOr0ASYNi9v6tODfWhTFgDRz3Apk6mAIOYzzO2JGKL/F+NM5q/7aifVVIaj/ruHZ2sI8Bpt+/YpiYFVagpovXyGcYB83h2p5rAKxWcJNZaAVhPD++TmgY6vf7xISYLQ7QxutEzGFuxcZqGixMigF3YNX1pYDLKKZtXWm20uUczD3cbpSBeRHTtAc0dmkJFJscK5dT6p2tinT7XvvDjxj5NPDQ1xZTUQcc47mk11rcV/1+Aeymm6wcQ6OClk8VS1WsNTfw1htv4pd+/mewudFMtC6TxmYCplpO8snHd/8d4LLePT3FV955B++/c4+jXRhNRwIOqbO2YLNU0xDmqhxgnDEPbew1YjHBG9VvPnIcMcz2/SoHINhisckkkiTVwJw0ZcARwCFzt5Wky9CbCLaPxeTS9JOP4iZmVz6CLzY88343NPHzTzIIAGoVMg59hJkSF6k4TgjA9rWdu9E4iQaSAEExhy2/Ne1Ya5Bwssr2sNUPxhg2hll8XtJFbg6S/jwvzByOjVlm48ZWe4vd75IuYthRPMnHrnkOiDleoEzDSDkpn4exy23MTEbbidSCyW1FPLQzxM8Mj/8iAz1n6pEacfbcNd5fGvyM+M960UBdq3v5u6pVNixcW9dBVf5b+VJicsfmIrEAXnZeMZl1qu5hwV2WvTHCHCZkNDTRpmm+qcaV454z1ykUbRLOQq01dCLvZF0c94+sTTuLmL9PlLtzOogahJsbF5DNlazxk7G4zXOBuoycshoN2WQ1vWSZscgBecWs13qgPJbrbVpDzfZUIV9BsUQCDDGTAqqlPMrZMq7vXMEPfN+LePXlCyiKxfXxTf3v/kj1HfYOXYpFeYFxhDQZpKYpFpgu5jhp95CZL5aqY/TYfNNwdr49XOKPv3kP93aP0Z0PceFKC7evXETvaIrf+Q2CW/fQ7n0br396E1/8yR/FnZvfg7e/1cVofoDp4gy9bgW9HjUc2lguRpjhBJ//7D9Br1cU02i+bGNtPYOXbr+AIlrIZzhvP8F8ksd5b4aDzjkG7SG+9c0/Rft8D5ksA3wH/d4ppuMhpn2I8ViulZEvl3Dt5hV85q0vYKP2Fv7L//M7yJbbyOU3ZS/eqBdwYWcHVy9fxIVmQ38aRdOT09vOcHxywvLaArZ3LQzICPFZMi8MGZdovzQGPUC5VpQJ2LtoZ2GqjWJUmrEowt1JDuejJfKNPPLTDP7kq2/jnQ/uYZZdorW5geFggH6ni939AxNzXWQxI5U+38f6ZgOffvXzKOSaePDgPnrdY41716tF/POf+BHc3riMCuVKNRINLHLAdAmx1ww5ttl1UaEzc73f2bQoVmehaAXcyckI337vMT58cE+OygwGcvPiWJMnr9VyBbPZwB2hOMabw2Q8k8jw+3ffw+npkbREODJqroZuyMBRJgZxP0gjYedRFyCWDmqRqAzUIdtxMBzirDeUEYrpTmUwZkLOMQFNoS6NJUvgV2Lnxi6k4yJdiakjFQwZ3gUeinZguQYX/81xfDIDCyUUSxWUqnV1cVRQLZdyHCyR1cnOV4G6OmWUqxVsbV6Q8xVvr6jc2bko6l/9k3389u/+R7T7fSxYHLAS52LLZlBoruPWCy9h3YHDm5c3cefaBbTKFTkocwTdgEMDPeVI7KwLAoLsGDEhCYaVEhGyNlyz0xIe1gJWCIrm7uN5TEnYLeA9nE5Pce+9Pbz7jYfYffwYg8EJlgvqZ9jzyHJ0kKFCyZAVRxpzdOMk62RaccX7bYUCRyVMv4OAFq+DI5AcRe61uxgNRhiPDXzy097G1X3EzECYVcL2cSFVhYTvO9+9Wtti+Qb4GACcM0ask2uFpu0EXbmtA3ZmucbFenS2ogPGEjAWk9DH+lOmBsnvju/lcy4UbKySESLGklmM8/c7cKj3KOCc3TqaT3jwFbJuSZUaD2KHiToLanItZmMsOarMnyAIWMqjNJtgY20d2zs7uLCzje2NTaw3GzLFyIoBxrWSx5TPXG7OLLDZqaTZBc0iLEngyOZwaomxRj0FkiwkTCD9O40uLtHv99DptPWn3++a4QvBCAfCjFUToy0rdlCawRd/56heMPk+Fjj0votub4wgpp5hrA2tdwcRgrUYr7cCmlfPPn4uioLn1liMKqcbSCmAOIDDBbsWiluMVTZOE9doxbUBcOrQ8vklBgZz3S/GlmqtgWq9jusXtrC9vYMLF3awvrYuEwGuAmnbkiUtoMNYZjx3+G/GBuW+KTYWMY5CJpjBNvrI2MXmz9HxCR4/fYZnu3t4+uwIp6fnIDOcbtbSH/NxUR4QSthdD1T7yRAc10yy/R7ACHUEw5BCTn/PAYdMQo3hbCP/hIqpH0sw0kEcwcfOFCPjUKPKS1xuFvF//PK/xq//+q8ChTLGkznyckR2g6XngMM049BYs+z6W5JvwIc5IJp2oekWztXIMF1fA0SMdbcqMFTQOGDI/+osEPveiwyBqK6d6Jpq6ug7gC5w0wEjJfpeZIR+FrWdDRu0eGtgi8XciOliZQXQJeBwVbwGqBO/J13MqThTnHYNO9/DOnOdKahrUgLk781/t6YCkhHhFRMsCsP4r+KoMw75d2NnkEVjY1QKCbE+vVASK9GLqBV7zYrJ9H2LuMBiJw2Uxn2yezgXIGUjeyY/Em7qjMH6vBfGaWA1nWvESDBBR56L9n3OZPefTe9r7sEkFnnBHGsmgD0zU7DX0ppJsQGjuLX3EU7TwVy28yvcjHXtBMgSZo+ZxKTPsQBsbWQ/db6lit8ANAkuxv1Iv45kYZyZwgNbkucO1gXjKZ61wGQBh6bjGOCv3Ec9Ztr9WO0rFY88F52VqSM6MSMIkwH7nQEkxj1NAFCt53BjJ3DoExdiulLKYQ2vf/rT+KWf+1lcurgRxYyH9nRBajHhk4/v/jvAdfb05ARf/uY3cf/uA2QGM4wXY0znBA4nWNAwkK7ik5GAQ36wsUPyg8C7BNxnc9aAw/QZIWkQB6QjzgUorn0i7d+/CBwyHrCGsBhARju1oEmIYc5o5BWSK6wONcM9010cezPa1jP3HmtbvY7LCxhjL4NatZpos0qjmhNT/n08C1dag5a3WJ5kZ38AiQG6M/9lzqj4lrd4HDGF+zoNHFpOZTqHSUMmdHjFnrdYz99XKtMZ3Sb6xO53jVvWWvycNf6MjMNzj42KuP/5ggO5zKt1VhmIxd+5Op8snsTZEvmenZuqCJNNsLoHK8JCOh6lzz7FWerae21BPWieg6wJ43yKs9kknjzueuxmbiKDGgKHswVKfg+j4af3AJqLUB7MnnXOST3UNpQeu8tDcFqI494cH+b90/eG/In61XaWsQbm5wWQ0wBoOsZwSOBwjFyhhPWNHWkREoDUABlzQPorSONwivFwoHWqqaYC62COmBtmYHInBu4m1+t7h++/VKzqWXNcOZcpolLMoJqv4vLmBXzvW7fx6ks7qFRWTNbv/sj0nfcOY2+s5rxWRyd3NKNjb0JPiRFOez3c/fBDktH0YcWqn7HzRQbnozn+/P0neHx4hvPRGLP8GLVmHuutmzh6OMLX//jP0Om8jR/6kVfxoz/6EyjShHcAAAAgAElEQVSWL+Dxsz6+8pUvie1Xr17E2QlweHiCTK6HjYtTrNdexcnxECcnB8hkO7h5s4XPvfEWMKmiUcmhUc1gOcnisD3Eg8MT7D9q4/DgA2Ty5zg+PkF30EYma86i034d52f7KNdzaG2t4fada7h981XMelfx9je/jGqLArI1qsKh0Vig2aght1ziC2+9hRcuX0VZwTncoii1aD7LpEFpA5CpEJ1nRWor+I1NY3p9yRyJdzC4gxTE9TVzFpaeWWYufaanhwN8/d1H6C56uLixgcfPnuDgxLQgz9ttzCZz7GztiI0l7beudcPypSHWNuto1i9gMspiNB6gUJyhUs2iWM7he7/weXzPnU9jK19FfmGGCePMAn26KnIMulgUXXg4NfH4cpmuTT3MJnk06yUF0bOTPu4/2MPd+09EnlqAWgwc3zS6s7EfmCAysI1NfwEFAaXD3gj37t3D8dEBJtOh3q+RMVedn2KBGkirwK4kVnpLPsYX3HSCNGJYLtAfDjVKN6BGH41c3Il0xmJQY98EVGYSOybThWwVBshyIS8NQOl1xB7wA1LdsHAAVleviCyL9WIZOYKGFQa6ugKqdEMWc7GBiuUSCsWC/l7leHKxiEajpXtNbTgyLcrFLCqlKt7+6jF+63f/I84651iQhSZdRIPvC6113LrzCjbXyDis4ealDdy6vINGkc6GBRurdsYhKfoCHQKgznCkywXqpUtqLDoWKwaO2mg2NSO4buimykJgOCLgxHtSxWhIVugjfPOb38be3ofaQ+PRGNlFSZ0+YIzFcuxgjI1BRqfNWLTeX/CRUq2JJUHTGL+gniJZbBMMKCvQ7aHfH2A+imJ+VXjbTgrtkVUiloRWB7yNzrAKuIJtrCUaPmSJBk06LCdAj+uMJAEuTE+4Ftg1/UuAQ74nM8sxkeDEHCVYiZ7YJI7IARyGax1BQ2kaknE4cAkDS+RCP1ELg4WXJ5PWwCEDhvuAgBEBTeqKTlDILFEu5VGrV1BrVPHipW1srK2h0WhqrJ7rxaRWycIlkE5Nxbwzc63xwYYE1wP16pRssNu7XKI/5fca6CwzHbJ7RyOZYbT1DG20gV1PdTTdBdkOHXYcjW1ro/CmxxPFZDoxiwfJ0euPAoeKCcks7+qr/HyMsUQHODnsmJC5rp5uXawTbwysQAPjOEaY+VjgUCE99AktmbZ3txJf1nvxEZd47/FeDVSyFShO+tIYunwubDA0Wy1sbG5iY2sba+vrqNUbaFbKYGwsUKaAWjQ+nkiwWatkyf3NJWjDKLkMO8GepDljis0KPniOlHQ6HRwfH+Pg4AC7e7vYPzzA6XlbTRgl3hyndXArhMwJJIuK7QzBeF4qA4zok7Av+N5kKyaNuzAJYuOGY/Q26i9gIpMGDln4cy/Z54INrZaOCiSC5BzZLqOcA65vVQUc/sqv/BJmmaLG6bOTiY5gpcKu+cfrFhDhMUqjxWysuNZTRAdpFYpVZ8CgJBNG9noSlRe71v4krALp4tnoWoBcHC8OsXY9Yy+iCPfxPYdLbay5YE0FABIjymTicwIiYquaO+HY6Zp3eRlXmdFXFIpsjPEa0yNUAWoGYy8KEMPyjWkolr8DlNZ3sftAUJts8hjF1T72Rpvt3RjXXY3qWRPBNRZd4zAKFp9z9smNFZPOwFEafVHw3wrCAHKjwExeM8bHNN68cqI2LX4rbqcTW8MsXFXE8prdHMbOJzNHsemGkM9YMQzjjJDCsoOOXnf5Ol8ZCKUZJ2Zc4vvbwYW4H8EUDOAwnotAhI/oT1qc8ven6/XpAF+LNukgSN0mRjJs9NkYe3IWO7BJhs6Y51e4NafG75gLxfezEOdhZKwQexNRaCc6rM4Wj0aId0SS/M9ACHOoF3AoVpWZtkTsS2uGxr4J4JDnyorJ4GBGKkf8KHCYFPsCDi2eqqlPZ1MCEMx1ctSabuJTr34Kv/izP4MbNy4mTZUARFY5wSfAYTo/+m7+O8+Fx0dH+NI3/icef/gUmQE1cicCDpnvLcYTAYdzmpMEcEhJn+RszOrzAqTkKLw6J7TX1JuxUjtiQADpaeAwPhcMaZIATLfOgEMyuaQTKPMyNgeJFbqGvMlh29lEcwo/Z/jcyDjM0bRR5nqWK2l7LoFqxRzODfCy64zYwZopmIrKvz2HlTla6Or51I+BgCajwjpIeViqERLNgwSsisa8A5UJ61H5BcElsstXwKHFbms6iOXGKqVQwHQ6x5DSPmKDs06nJIEROazh5dJM0ui3YSEDPFfsQtNWtd8VzZj4Hp1rAcymNkGc2wH8xVkSn4/mTLZU8uZ/RkZyvHYaRMVZIWMUMvl5zpOpyYk7fx6si8Se1qTTAuVSKdGpN6DTgEPpJTsbXWAd8xFJnYyV45OFyCY/GYckasgghmCySExeWaWMzFRHTqYY9tuYimXLmpVTD2U0mhvIFsooEvwUOGzAIWtRAw77dv5ItomTd2SY8/6yHibQG+QCa1TynLf8IYNykeYtJJIwDyFwmEO1UMXF9W185vVreOXFbdSrvJ/fzdHoO/m9BYqQgg299JpngLF0V7OaQCMRqj3oyxdAwKGYdVGncSNyhHG2xO5xF93hDKftCZ4d76K76GLnymsYdEb409/9BvrDr+OlT13F5etv4qydxcnBLg4P9/Hiqzu4fvVFDPsF3PvgIQ5PHuDWS2u4cuENvPvOB5jNerhwsYxbN2kM8SLKuRZyizFatQJrZHRGU/SXc0x6C3zlS19Gd/gQ+4dn6Aw72Nyu48UXP4VJv4l3v/4VjGZHWN/exquvvYYrl27h4XtzPN77GrYvV1GpbGPQ7aKQ45jvDiqlHF64cQu3d66hTJq3AxIsQIbzpcTo5xMroAyYmqnoq3BDu6utBWhny6jD7t1Sa7HL8fdsNEEhP8dwMEK92kCtUsRskcWTgx6+9s0P8P7jh1gsBxgM2ygUTMj85PhUABxpoUV2EAi8jGiDvkCxlMXaZhPz+RjQGCrBrzmKpTnqrQK2rryAz7z8abx44QYapRr6gwH2T0+EEvMQqZaLcqwWKyVPgLaG5Yyd4JwK0/bZAIcHp2KmHLe7mC/pNjawcSZP2F3BX0ElX+TIkY0/0yn72eOnclAej41paGeBm5Y4Ey4CiRWlKxanwEMvRMxhKyNzhu5gLIdduvyONAru7ps8NNmpC+YdR3WdWcn3w0KAzqJk5VjXTr/ZhV9ZiNiIixmgOMuwUkGxQpFZc6gqlqvSAOTvmRAQrJRQq9dQrdUEGhKU5GGfLZTMxVNFygL1egmlQgV/8qWn+M+//xtoDwZYsFspMTITwS+vbeGFl14TcLjZrOD6zjpuXNrS6DzZRrxuEkHY7YkCMXSH6NhrZhUzK6A1WmasJPV/fCScLsfhUpnnJs/k0D7v4dGDp7j3wX3s7x/g/PwE/X4Hi9kI2SwPNzPNWS7ImjODH7EyU2LmMcYbxbMV/SywCRzSdXeO0XCMbq+Pbq8nHTUCTXLjjawmTHtSrK4Q1U0Epv4acdYAtpSblpyefdTYSlfrphJglcahs6d87enr1CEJ4PBjRpX/UuAwxTBLGFkc75DIphXqujQHDgkCLUYDgfhyCBY70q9RwHJBnWX/giEhGlkgg2+BSj6D9UoRO606LmxuYHt7A81WA41SxqQD3I3ONHaMVcz3x71glkbmRqsx5Cm1fajFZmNjAlv4hyZJlAToD9HudNDp0hCjnxJUpmmua0u6q7SNUqSNSqzIXSlmeZHtWzCdHTwHHOpyvZhNA4equC3xTfRvUlo0jlAoyTGHOmer+usF81BqHHrdj89OVh0377OnzJqS5NrXpNaU3k8AIyvGkDVDGIMoZVBFvbGu58Tx40azqXEWatKUymQwl1EsUavWdC15L6l5Z27wBlcyYVYyad7Hpp+rDrKBDXQ07LTbOD2j8zHBwn09u16Xe49mJmMB+GYKYkBSnsxVAenOJKQnOveHQqSNy/BLBATU7ffbZvfBbkJyD5zdrkW/nJm+4XPAoV2x2IYuZs5lL7Z+jJMLHqHO7BS5QkVayi9dXce//aWfxc/93L/CFEyQ2c+YJGPXvLRgxyp9UUHDRN0YgCHMLZ1Ofd6aLQZ8GPgyGIwS4DAYh1HkJa8p4NB+VuxBN/CIRDkAMOOX0vVx7EwJa5jpHjrAaG7FZtph7soTB/m9IEuYGTHeybPK1rVei7/fTTpW48grlloUvMG8CODQAKKc1pQVRBYPeQ08e3nG2/teie9rUsDP6QRE9hG1ADhjS2usj+xYNj5UHFnxIB1G/xlefxQZLJQF7IXrrjdvA+Ays2MD7qTd6+ePXYeb4nAkfDYXW4Nr2yQbTOfVwNKlwEXbV1zPKzOQACBjHauY9HE5O1JWjEPt59SotqYvfBPwawFchham9rCz/yNPTIADv2EBZnHrpN+fjSz7iLX/zmAe82fi+cZ/49r4GtSl/auAQ40Nezzx7CwB/7kWnODtZjYhdulBT2erb35N4djkRYCE5kTqpkjuXh7PntdrhSSnZ6zwjzUVhX4c92kWra0he00xhFyL3NzfV4xDOr5Wqw288vKr+Lmf/mm8/NI1c2p1DctgTtlGTLEj/ho5xiff8vf3DjD0Pjo8xB9+/et49vAZMJhhuqR+szEO52Mzg5vz734+JCxo2yDK6wOgtljv+ocilNjZGMaAXOcx8hwsaeqYinUYkzCucZwGyHlWTcj8EhPcgMNo6An4y9h1EDi0vp6TL2gK5dNTVo+6mj7HZiuVBMwx5QGL53p/YoebIVXEKMuTrPA3syofVZZnhQGnJC/Y9JOPKnvzIJjWaja4FJRMyVwCIs4/NUICOJQuvtV9vJZonJkZS061Q5+Ndo1DF1QP1+tNb2rPfCLNYxTP/pnJYZi5UzggOylIEi1jvYdgUCvOcCA85eQb4KCdl57Hps68584Ll4gx92kDDgskxjghxa6DefVYMY+NYRJO+DEamzkK3yfzknKxnLA24+zm4pNOuMcsATUp4FBXr/i7RKFUQibPBhrPjomNvDvT8DmvANbVnODrdZQfydRF2vSMny3JdZXIVC2YTi0LhoIYhzMBhwLXAzjk+siYB8DqDHRQN5dDvU6NTTsTSvkqShxVLjCWl1AqZVEr1HChuYHXX72MV17akVfDJ8Dh31Wstdog2iCS07LHj/58gpN+Fye9EU7OO2h3u8o1JAuz8IzAHIQtaVtkyPBikclNmMVZZ44He4d4eHyAMeoCQP7HH7yDTO4BXn79Jhqt2/jggzb2n95FpWJab5ub21jO82I8tLsH2L6wia3ti9h/eoLt7Spefu0yrl25iEZ5A5lFEeU8x0tz6J6f46zbRo4MxHIdX/6Dr+L+w7cxIEKOCUq1Eq5f/zSuXXkV//3//l1kSifY3NnGrVsvYGvjIp7cm+Dw/G0018q4eOkWRt0pRv0+1reaqDdKKuI2a1toVBtKJFQQYInjTgfb6+sCDqX1JYGZJRrVMjY4WsbkW2CAaTcN3eGXRTe7BtVSTk6JJ50B9ntDdWbnszF2tjbRrNbR643w6Nkh7j3exbc/eIDxskteIMpFBr4pzqhreN7DoD9FRUGGI4RT6avVqk2Qnt0fnKgYKbuGBbITNNZLqDR38MLVW3jl1kvYbK7j/Owc9x8+wGA6xsbWuqjCtVIda/Ua1hs1NCtNVKWdBRwftfHkyTFOz7uyW2AsPTs/E7tIB6P0DVc0Ho0Gi2Y9R7fdxuHePo4PDzAZDVzLy3W2hDv5OGhKnDyo4kzsgvJuRYONUk8XS+kYtocTjAmEZPPSwrMpZrsOskfYNWFw5ig2BfWpDUgGhVikFBdWAW8aGqJV85DlSJR092yUlgE3V6ygUq+jRtZWta6uS5Hu3hkWrKaL0mjW0Ww1UavXUSaVfsl71Lbr8+KQ7L5mnT+Xwx/9/gP81//+n0BtRo4qL1ysiCOmtY1tvPTyp2V0sF4v4cpmA9cubKJYzKFSslFl6zpaERKHtQoDAodyB537+LEzvQTOktlEwJTAw9xdLHM4b/ew+3QPjx89xrOnT3FyeCQtTYrV8hlaV5HgD4uiqVhjWFBToyDgiwOrSmASXcHQPiLT0A5qdjHJWiQrjUxZAoY8aKSrlCQlBur54Liztgw+iEIxwJi/KoQaaJimjzktPyn6dPybdikNKgRc2siAmFIOrElzjh02FoQpx2RjWhjgwe/hphArQ+PMrgEVFylghSPPzhxc2CinAYf+MingkKi6XY/9XIZJiEa97KqkL8eitJhHvV7FxnoDW606dpp1bNXraFELs1JSPDAAxsSMNRYnHVOpr9rhnzRAbARNIDxHlDVCZ8xCjivwuZ13zd262+nqGRJ0Cu0sG1W18Wq79aac57fTxl0TQDYeTXSinAXoCFQUjXR7jyJcALUDf9rjwUK2bG2VBH9k3NwYcaYnuAKz/MEE41C6jQS0ngcOrYBfMelUpGpMyD+fcCbte+K6BRppzDqYshwlyanjXK830Gq2UKvVUa23UGm0tKfpuFcqmsabRn9c95Vri7FLfYXk6A52YejAGmjIJJvC2INuG+3zU/3pdjpod87RJcjb6wno5T7kejCUz10mbP5UxXRuMhQD1oJ7yHL4GtbsbOxJv7cyuVh9TmtWeysjhqFotIoNzwOH0p+N2CvnZHNB5Pi9PK7FoBTny4DDzFz6stVCBp956Qp+/Rd/Bl/85z+FyTKvEeUMwW6BhAaWyQjF9ZtMJ8mAOmkfqtAyQyj9kVbnKj1iQk0mO0eVnzdzCNDLCzF+XW70pvdpouMf+aPYaGs0RpXjd8V/NQKmJHyu12MskWaQG73wMXFHKR5r39qonDEO3TglBRxaMRdOmT5qPDOWv4AwJnYORFl8Z/yysdcADtUAVHIf78eAw2AcGjhqeyn2SoA5yRiwOysbcEgHSAMOjRlCoNPAH2M3GjshDYBF0RlFhoG61ohgOOH1qbhNjD8MOJRL+3yhBqH0ermH/KwU6C1g1hiHwYZL2Gsc23KTo3QxaKZiBjgloT2A82AxCjg2YJLXzKIpDHEil0lkQz7CwtBa8IaGfs9HgEO7PgMnonDNprRg4x4EOyqYmtI4lLmXXX+suWCAa+zMR5BjbeieOsCqZ5rSOExYTUGtjBiZAg5pEmdsI1s7wVxMziLRNw0IJdNRjttZjspx6sD04/QemVuGIU6qYI89FkV8SA6EAcBqVNlG/sqVOl6+8wr+5Re/iDdev+NmFi7Y72e9LSTTGP7k47v/DnAJPtjbxx+8/TXsPT4Q43AKMvco+TLVqPJIjZ6x1iP3kMaUU80eru9E51QGs8Z2jjirxq6fR5T94PoONreaM/qzqhEijgZoZzXQLAEOTefKyAB2dhvDXqPK1IxzWSex7Bj/ciXb88EalLERUCGYxKxB2uGWB1hsIBkmwEEb/w9GNIEg7g+SIiweh92BNWXCYdlqAddrzbs2rS511WSx+7Ziq1vs8iZojNKKYUkNPHcNFjPbGn0n56diHPL9sx4huLa2tiF2sc4MH0u2NCSrMzVieZw3fL92n52tnRqlDcZhxNmPxps0yzxeL31WSHfepwEMSEUS43TfpG07kgEJ4x+B3EajoXsyHofGIVmcZOeVbPTYDUZjjbCJbx9kt5qGrEgYlHmiCzOBQ94/GnjmyeQ3czU9Z6fPB2it9q3nJ2QtmoSJSV7xXpRKdeVqRY2426QFpagolcVc0d4H2fZkHNI81BiHxD2sYcrpJWoNkxlaQrPZ0nWoaZRjo5yGojzT2SzPolGsYbPWwqdeuojXXr6AzfX6J8Dh30lItk1OvI/7Xxml19XcUe3pBE9Pj/Bg9zEeP30sAJ4yCCcnxwQOp0s6Gwa9SFyHLMOPFf1cpEfdJR4edPHh00M8OexgNF/g2+88QLl2jDffegHrzZu4934bp+dPRIE9PTpBuWLMGwJrhTJRygLqzQYysxI2Nwu4dpPMmUvILOrISduoqBHd05MDdHpHyOYnWGuU8fSDDj649+eYzLso1rMo1ppoNV7Am2++ji/99jcwy95HvpxFa62J9WYL424N3dF7aDTXcP3Gyxh25jjcP0KmMEdrsy7WR71MFmDTA9UMxXIRi3kBW+ub6HW7GE7GmOeAcq2IS5sbuNpoosXOCIPQYoneZI6z4RQjFeJTMb5a1YJGZtv9MQ77U+ztHmFjs4pLF9ZRLdZwenSOew8+xJO9Z3jy9BTjzADF/Bw5UizVdZri4LiN6dwSqnwxh0J2gVIuj2qlgelkjt7AugWVGjegdWrK1SoajRrWW5u4fPEyGrUGBu0u9nf3MF1M0dhoorpWx9baNrZb69iiW2ejoaS70+nh2e4RHj07QLs/QrlcFOuTbBUCCNJrUxFigZKBmEFlMs2g0+7gcO8Zjg/3pTlJHTb1vNxlk4W6dYoDrFntDJXdXLBhLKDXp7baDEN2RSYzNgjFglpkcioIdaALcFmY6DBI1QeKZPGJaceDikW2Ma00vqsxU74GGYYmaLugmUSRFvEcUS6hQGZQs4XG2hoq1ZpMT/IMjAsIOOSf1npLrlk6iFgjz5fodHv0qDZfX2p2FPNo1AkqZvBHv3cfv/ul35LxzIKsDiarBPQKeTS3tvHyK69jc30da9UCLq3XcHl7DYViDmUBh2RKrtynjclnBRi3Ng8IsS2VJJgmSYwql/IFsTDILul3hzg5PcOjh0/w4P5DHO3vYTTsSveOTnIsnmxUwDTIGPg5ml4kA1biZD5qmGi5pBkABL9M6JeMpv5oJLMBanTyEDEGqeuTuLEQ6MoscMbWE5muXiNbZ00MRwdk/oogagX3Cpjij6pgUtLnAtJuesQ1IR0nH7Uw4FC/0N2zmXhMP17j0EFmdlj+AnBo7UAvBgM4zJueTGg2OuOR93wxGopxqLXohCvde64pwzgFSjeqFWzUythuVbC20cL25jpajZqckstMslyzjZqFAl1CS0tgkYVxsQsJqkh5gbqgS2mskkxN4JDPqz8aYzAcywmZwNPpMR3rh2oY6Pk5IGp4mxs/0XlNSa1Bh9KaZIKmrnEIVtv+tFzWQT+/55EUqSD0ET5/FAYc+qiynq1rIMr0x4vXhFUT/w7XT7m6GSQdH7ambNRHiXVqZGc1sh65mYFjVtf7WE8avAyWnRe7TGBlaFIpCxSs1aqoVmsaGW82Wvp7oVyVdqDCn3HEvVi2sTsBcBzlyDJptHGcFYvWmiqMwxSxpp6kQPleF52zU5yfHqHTPsOg31PhI91YJ22ahOaqINc7kwOpMc2yE0p9kBFgkg3G4LECXIWEdxytYLL7EwYrJoa8MjQha9TEOBUUzVXZAQw6KtNYxdiGfM/xh0lK5BehNcT4vEAmV0K9mMUPvnkHv/YLP40f+/F/gvGCcgtZ5GYLTJfUUHWmbMpVWWC8GLVWiLG4Y4w0gJzr0QTitWTF3ptr7XNf2GM2cCv+WHFk7rwCDsMYxUEsA+kNZJSwO9kfriGkRqSDS2ngULEt0b+0UVrBe5olDnCQwKEDvKSV6l7abkszDiWan2JFBCNSeyBhehgTVuCsS4QEZ9+ciW3dxbWaU7OP6IYRjhtZBEMmvjcAv2DbqEgLg67QTGSjJrkPpm9VIXDo0wUxGh7XG8/HmPJcC3aOx96P/6rQdcasXKY1ukb3SZOUEICcAg6N1ZcC1KTzuDpg0jEp3UwIIC/ws3jWLL75NWpukWVCZkiAz2bGwvN7dd3polTvYdWDFZtG+8s1eK1YD+DQZAoEIfhF8L9RUNpYm43ixZqz1/JcgTlRSodQjCH/GdvnK1A3xij5vmIkMc205CZJJgbIWGLT2cfEBYqH4Y4AGGOwroDDKUqlir5HzURnqCZrNaVpnL7/CQCa6KsG35oSQnOZfSnOZfOaFHnp9kv4F//sp/DZz77qWszO9vWDQK/9CXD4d1Ke/l38UjZRP9zdw+//2Vex//QQmf6MsCFmNEdhjObkxXgsF/gkdnOc32NWyHkIiPFcQtqpdM1NJk4sT+Ka5toW49BrFMm5eN0SuWrkQytgihqIdl4pZ3SN4Ghsi8Hno8oTnvMOHPJypL2eszFR7WVv7jH+ETgMs6cwKLI9atMnETsUL6LBKEOUpepCa1pZfq6zxpsEAhQ999J0Uz6fjHlHbvZcjvdc/LbYGLGCjSS+GCfg9H4I5qq5PcPR6TEmbOYL8MqiVKSBxzaKxap+RmYhahaaMRoB1+j3RLzldfD6osFhBkvRBOYZ4Fr3HjMtZnH4x5rj6Viqc8+yJD1vqU7LlMvZ7DJ7MY1DTTjMZhgMuuj3OmosNRsNbGxsKN7TjFD66tRW5zlSLNqIMaefwrBRLEnT3dSH30fmNgIOCRiKbb8U0YWjzDaR4xIibg5j98Iki3g/JKehXICfN8NL5nOcjlmA/+XYM4FWrkveC0qcEDikxqGZeYXGoUBETkS4fjeXkTXTisJYDMjk++KUTR75InME4hZ51ApVrFcbeO3ONj718kXsbLU+AQ7/LoIkdwRzXHkFWXZI7ID/nWeWOJ1McO/gGZ4c3McHH3wbg24HrXoNjx8+QGa2GDMtT8RCjbZsXBVzcFziaXuGu0/aePjkEEftHu7eP8Hx+QG2twf47BuvYK1yAw8ftDHMHOLp43MM6AhcGMjGuVgoYetCCePJGPXaBrJzIuUnQHaEQrGJYnENa2ubqFbWcXTQRrdzgOnsFMgMUK9nMO+u43DvCU7aD1Fu5bB14SYatdu4em0T7331CIenX0e7eyQG1dpaDdXiNpA7w9bOdVy8cAvnJx08ffIYi9wcl65dQqFUQblUxVzzT6RtZ4SS37j2GlqNJvb393BwfCzzjc3tDdy8egWXmy1sVqrIZ3IYjOc46vRw1h+hWGsoURoM+qiVCNjM0B+McdKf4d137+L2rQvY3KqjmC3j/LSDBw8/xMPHD3B+PkJv0kOlABTz7BxZ0XvWGSCbL4tdWTseY88AACAASURBVKmUUC8VUPbEkdIbk7EVavkShOLn82VkUEStbJu/VK6hmOO4N4HIgQq0bDmPKzdv4Mblq9hsbqJJ4LVWQqfdxYMHe2j3ejjtnqM7GCoQrtUKaNSbaHfa1l3zji0DAwMfGUpnJ13s7e7i9ORINGbqSErEP7T4vAyPESEdlAE4aGY+NLWsYySAY77AYDxFb0ymIRmfOczI+hMIMhMjTJ0lFas2Zh0MO4Z6sfTyzmHxQ4OHU6LxRpCFh121oUSzUCoqAaamYWttHY3WGsocQ2bw5Gg0WSo2+IRqvaqimuPJHCvgBpmMpyg6mMhDhMVIo14RU/EPf+8+/tuXf0uaAEt2uqRxmEOmVEJjfQOfeu0tbK+voVnNY6dVwcXNlgqRSoWjyqTc2+Sq9K1cl45JCNcfE4YwSOHfybKUniNHB/j9swU6Z12BhXfv3sXhwSHGw6G0KhYL6mNMdVjzYGBSYRiGM+QW5iA9X/DQ4g4gM4KHtEoewwckorzEZGwahoPBAOfdrnW57Bv8EHCaqJIuvoAlZSaY5iOZrkAZY6gGxDkYlwRSBwgTnDDGTv0bHMAzYNkAiWAMWqJmbERjlBnTQx9iI640DiWUkpijRKZo7FQBh1zbYY7ihkPW32XxYuytJTt0ocPkL6EkkyMrY7oqE2izhMnygayYhTxY6YhMMJnA/pWNJq6u11CqluWWbCS8FPNLrGe7XEkokoXDw55r1kc1xM4CEzGChXMMJlMZDNHp+7zXxzkZaoOB6XOOxph0e9JQ4T0MNoiaSA5skJmZmVuhmhSVYgnz/dsYCC80xs7FLY1REAcOE5CCyetHZhOMcWhrXkWjKWg4ac7G0wyL9gQwcirGDzcjSQN/WrHO5NKzp0GE/067VgMAbLGGzqqN24hN51/TuCP1GwtFHy8uotZYM33CZhOtFkeQa2IUhui4TEb4u+VMaro10ltzEMeeGv+9RBFTN5GyomQ8GmJIM6F+F2dnJzg/P8fJySE6nXONJk/HY3PpJngicMZGEHX/nHkgENfFsZXwhtssN/2U8csYAMZOtYKc7Gsb9TTGpzmA2yIm89jqb//euI+6fQ4gU+PQgUN9nzMOk98jYDmcw30cNFjB0jq0a2qWcvixL7yJX/75n8EP/vAPmJMy19KCBmZhNmFmPQTDjf1pbNIEOJxObfxe5lYEDgMg5C0zNtqQo89iV9r7DUAocX1VMUP24mrcjL/FjB/CcdzYF2J4CsDh+M+KSatRIU0emLmNsVAM0KA2r1aAUemT74vCVTHFWbA2Tmyjysbwiv1mIKMKBJ2LDrYp3lo8NiaIad2FSVp0LgKYM7DJnonhxbaPg1FGNoQxayymCPyJMO/hnQ1GvS9n0SSjog7MMrcgKzdiQDB81CQlgObs9bhn1lNZjdNpP6euU8tu7nIoNItKAYd8jdC1YiFoxY2d5tI01Hlne95AADdLizH7xCTFokOAWHb22X2yorSg+BlgnYBD7veULmW8XwO5gs1s65Fnvu6Zr2Otg2hwiX1u43d2/jqrlfs/AEq/P6H9lWbHRGEf45cCBKUJaFMMiu1+Lgq+d/BPUy6uO2Yh1vdGMHb5uwvGOIziUOAF1wb3gMaRLbfm13ltBA4ZA9lkjAJd54jfr9gTFlZs7Ykx7wxaSrT4QeBiDbRRtWfGs6dcruGFmy/gn//EP8MXvvCm5YFGnXDWrDewfKw9SS0++ct37R2g8du9p8/wB//jT3G8f4rFYIJFhuzxiUTxmMtJymM61tpkPhtsaJETpubKnrSylUiaZISBY4z91qxl3CegH8xfi+GWw0Q8T2505E9iyNvZQr3bAA79oFUs557U9JsMv3he2Qiw7UrWjsb4Ct19NdWWUC4iPXg3Kgo2oJoqMkdZaSja+eNAlhiA1pDgzysFkrNzXvm9AXYWw6JJwjM24kjktJH32f1bNfkTzVkBZtRUd1agzlCbUCJAenx2lmg68hqK+SLW17dQrXIElsQP5sQ+ei2WJlnoluOHHALjML+P9ZzulpvDWBpjxnVxnWq8iTFnMTly7VVe8PyUkYgK0TARSSCjepJxU/JWzLV7HXQ7bZ3bHN2lAR6NX0TQcO1I/pfXyN8vPX5vkvD3y0QlJmx87clsxcFtPiNeFUkwbNzrQ2aYuUTD2vSZbR3zPdNFmfGfH1p7OmtykucSgFgsmVEsawl3VWahSFCX609nSrFsGnccnR6TgMKmHSf8XHeS7Eu5PLveYb4iQlKhxDOa5qNFVMkgrdTxyq2L+PQrF3Fpp+E14ndtOPrOfWMxxeN5MKcchH9klzgeDXFv/wkOOk/x7bvfxLOHj9RwOT44QGaymEg9TiNainVGQ7boZGyx3fYEX/vGQ7zz3j0sazl8+e1DdAdP8L2freL7Xv88JoMr+OrX38Px+Z9hvqiiuXZJNPDB8ASV6hzXr2yjwAWaq+LsYBe9wVOct4/R682xttXA1g4pq59H+3CB48O7mMz3UKo3UFtfw7ALDI7b2Nu7h0V+jvrmReSyTVRyeZwc7WI8GmA86iGfm6PRqAhwI5NsbeMi8oUaeu1D9LonqDbWceelN1BtbGI4HIuBRbOBWimv17h261Wsr6+j3T7D48dPhLpfvHwZWzs70qXa2tpBPlvS52X40BtgfX1TyD8LOm7+45MjPNvbx3mPIvWHWG+WUWvURO0dUivypI2zkxP0O20MJhOUS1nUazQNmYu1V6bQKXXIJiN1PkjRlmiuFwFKAhcUR7egyGdDcG80YSFelBApWUvZLMdZR8jklijXanj9jc/ipavXsLPGkdgazjsDvH/vMfb29k1HKcvAzaJ0hALFpuschywriPNw5Rmo0d3JEudnbdx77x30ewSLXPPM+13RWVPx4UwWJYAqgqwzxkLXSngPXNk8+qMpRhybJMhBgNRBAwZhjS9LDJ0F9hJ5ULQ1h2LOuklKeC2tToK+Ahw7ONRioDkEu2k8LPMFVNZ2UK7VUSwW9Kdar2Gt1UK1UVeCy+4Wc+ThaCw6OIMzRWgFGjKYs3Dje+GIep16iCWZErC4a7XqKOYr+J3fehd/9NX/Ihci+uPIGKVQRrba0jje9771WVzabKFVzWGrWcXWRlNjyNRI5LOjEYKo/jJY8Jij+0b2DQE/d1bmy3LEn+tmvhTg8PThY3zr69/C0dEBhoOOj6z56JgzSqzrT4dLR8BMoMDHGx1UC2MIH3+whD4jfTyu/V63L+DQRHOVHTggFr3P+HTyBjzdiffDz9toZPKhB+ng33OfTGmw6lc5+ufmKPwZJWoaWXDgUOwwA7oSNqKSHsFTBtzQfKZQxEJrPIyAgg5o8VCHpDMOaSwh8Ipjh1YaWU4iEDKDOc9kFTnGKjOyHgXZ3LV5MUEmV7HDlkzZEs2m6rhycQs3Lm1jk8zWSlHjqwUHja1T6iOnfmtVNJMlChNKpl7pfEyQg/veWI3jxQzD2VRuyd3BDKedDg5Pz3Ha7WA4ngp0Md9kuuEukKFZEter4j+BiZWDLQF3Aktcoy6IYXmKZnZMP1Rv2z4ZUNzHHpbRmNLdSTFH06yaKLZjcehrPpZtoIatARXQLHKnxsC173MkI6XPaUCZseq16rzoDMc7xSrXdeGaUec0TzOhkpIpjlg22Dza3EJzfQ3VRkOMG3Pn8zPTdXuC3aROuFxNDOTRqtIWs+aGTGA4PrqcYTIkWNhB+/QEh4d7ODrY1TkknVl1jI3bLIBPrMwlFtORgDpjJZghFj9vz8PGf9Mf9nMkt/ddCzSl5SNAj7o1JuuQAKlBt/rIeF/oIXOdCWcVaE9QzNh2Wj9kRzvb3NYHdQwJaOZ1HRodT5ztyZ1dIr+cYLNSxD/9xz+MX/i5n8X3fO/nVNgtszZaM5uzoWNaneb4zULOCgYDTWysmJ8TaCGQz0aauT7i2bDz3uMolLfFxPSS5idfK+KFsa/IgBCjU8KKK5aWRqK9q87PT91BUQCd0QTFWNQoq7tPB8iXPJfU+GcwGHk/BT4KdHYtYF6DxnODjWYjuMEoEEin2siYiLoXctrlXXInZWdVRtHHM98YhsZYs+s2d0SONK+YiAa2yUHajQMCEArmTbgTs+mUjCmnArsxKey8ZnNLWrgTujva2aFmnY9Y2Xti0UQdu4LpawmsY6Fo+4BseRbrRoT2sTEHD61BZA6SfC3mUbn8SjRfzF5/f2LgcnSZJix6TSuyrEGR1GKJeL0xT62xErkH30MYlwR7Mn4HP69iVs7Pq6I02KLBQEqzBE06xz4M5FzpQeu5ciTdXaxVPIbjdwqwjuZOMBJ1ja6RJmMG/pzyCAO5WbTy/VjhPU3cqjUyHoY0vvaMrcSmtQGHAaoGkzDes/I9Z6yGccCE46DO1I1rpJh/AJBakWJHO8DqGm+ZOZsiKd1Nnsf+DJnj0Xjq+pXr+Kc/8mP4sR//fmQT4FAH0mq7ic3p01XfuaXcJ1f2N7gDUYMMF0u8/+gx/vsffQWd9kDsfebVC2n8Mo+nBv0AE5+OsBFOb1hqVNMAwjTQzcuKfyfsLkp6jceqD1b6rraDY4Igrkk/H/U19VoJ7KimIDGC52g4mpM1EMYeY+1LxrPYM1GjE3yzpmg0lq3Bl8uaZjbPLx6UYWZmTTSPq9L5C4dzi4GKe2oyWj4RYiLBWKe2vSQyPiIfkwYO42txrat8ze6J2qfKGy3PshhlNQ1fhzUnJ2BYa8kUUk7BlO2po1ZtiNmn3CtVG1G5ccLRXv78YCTNQ34fiSC8R7wP1O6LBnw6/kZ85u9mvGXsDimOeP4R4+J81ednxrTWM+XrM7fhmC+vgYY3vT5Gg4G+Rlbh1ta2JtqUg+h9WU3M3DJiJ+OqwGJOlTFWRhNfCa9NTTBPUS6i/MBiubQbXQSKrzeZ8LwhuYVgNgE/GxPvdjvIkUWYxFxljajWDJDNFc0lezIZCcjV1A+NX4ol4QCMtbyfIhGQKOESSfydZnxmOUKlXEtY/9TtpxZisZAHDd/yxaq8JtbrDdy5dhOvv3QB164Q+HTw82+w9z/50f9/dyDyDSNLGADNONUeD7B7fID397+Bu/e+hUf3H+PsuMNyFpnecLGkLppqHHUJHT9QEmlGKWfDJf70W8/wx197D+PcCItlHYPhHm6/WEetvIn9x0Pc//A+2r1zDKdtXLt+FbXqGno9BuxzbG1V8canX8Nacxt/+od/jGe7b2M8P0Vr4yI+973fjwsXX0Z2WcfD955g/9nbyJU6qDa38Wh/F9lZGZPOALNpG2sXWqit7+D0ZIju6Tkw7wvwIqW2VGTCzM7PAOV6HZcu3cJ4QoCHhh0TVKpNvPTa6xp7evzoqZhdN69dRb1UxP37H+KsM0K1WtHoCYOWAkkhj2qtoSSF7JJmY1v/5mYbjZj4zgQ2bm9u4cmTx/jw/j1truvXr+Pg4DE654dKTCfzDIZDGkdMtJmr5RLOOhQcHSKfWyCfXYChmqyjeq2hTpYs6H0UJQoBJag5E+VmYcvETp2uxRzjPjsvRWRYmGXZ0VnK5vytz76FGzdu4erWJTQq1Foc4/0PHuODew90QIgouGRwsfGb+dRGDZnMk3LMD7LrxoMpzs/buPvtuxgPCBpGp8lHlFOFAru9Nnaz0gaL7pc0E5UYGpW5NxxgNJlhQcdg5DCeLTGWrpQVYzHiRXhQjsNyW4xxXqfUO/OJ98VYSzY+SbCDoq+gLgMZhoUSamtbqFF7rEKDAga1soxP6HhK4LCQL2IynqFz3rPukRw5pxp7U5eJWh28aYslSrUKytUyZtR/gDt3Z4r4rd/8Jr78tf+KLgFFzh2TcViuIVdfU7f+c2+8icsbLaxV8tgmcLjWEKhAFmkmw2LKRPHN3MUMMKirodF/OmPJ3XaOaqWGVrOJUX+Ae3ffxzvf+BaePXmK+WSMiTPcyKjVYKkOK7ICrMjOLExrz0UNklFRPm8Bc246IGYC2T3TKXrDITrtngBKjXK4uYiYavrB+D8PQAnqyUIsGF7p4Gb3cfXhyJi6oJ58xQxb+rs+DjhUkpRiHIYBDneSj7k7vWQFHIoNWsCCYwHeuTSWjrEnAjjMl3igzjEbGlBnxepCwJAxgyxLzFbKAi2YEATAo+72fCKWWC67QD2fwcZ6C5cvXsSVy5ew/f+y92a/lt5Xdtg683znqmIVKZIiKVLUQErt7jgeEjdspz2327DdgafAsREbTpw3AzbgJO/5D4IkCGLH8IMfkhgwAsRIgiR27Ibd7e7W1JREUqwiizXd+cxzsNba+ztfFal2HgK5JfAKpWLde+453/D79m/vtdde6+QYg56Ni2SAoQySTBNr4SnJymsknC4LKI9saVx8TtFuAh0EE6tqSjyhYcblFZ5cXuKa2ncE5sNVXbR0OcHzXCV2iO3kGismX0Vi65EG3YXQgqxuqX9ZuhHBZHsWOPy07SsBw/wZk+RyQq39Kqv1BONUOO902JwwB7slromSOXbHE0tOx+NoXmTxzB+7A2uR7xT85gZnIW+6GjfE3u31ehotuXHjFo6Pj8UuJOMwdcHSECtBaLHr8gCSecm7U7ihM2ZbTkHOdqMRhleXuL68wMcff4jri0s1k1bUiWURobrBQNiWGkwJzv5rgEOl+pGUy5TkqVvlC7RZjL3WyyLgnwAODbHmPdvdlx3PTF13Y8Y74FBgFTXnzEzgNTHo7ZF8gQKhpWTw266I3NN4H1uVFQ47Dfyxn/v9+MU/+Qt46+231LRJUwyZnxAEDODQSf/TwKHZgM8Ah9Ji82PqxHiBqUaG3PAQth+uhCYu2+RFOoqpU2UL5mKsWdqJAbwIkA3tWY/px+jzks8lQT9eE7NUkgGWoItAKG/CAcLE7+YYvoo7sold7Br0SuF3j2brOQrzkwSAmEPo+WW8IkBdyiXMBoxnKYxfXLxYW7fQ+Uxtzzi/HEstA4ep86Xnh0wDia57fRXPepiUUAIkGXzWKaZTqJmFWi8x2ufR3bX2cINjjg0+VzNmNtKkTVdvG3bY7IVr18UfrwtBw0J8P1iXCa6q/VIAh8x9yLYrrfHYzpQLCsA0i4LHIv3hcOxMdmOO4iWIm8W+ANcK74FB3XIBugMxd5+h547HXgKCs7jMIlYO7GSXhLFDnm/5+NJ8RSCqjLbMPk32TQKHamQVIPXa2o1x/bJ4JiCfhgfPAoe53vlajWsGSO9GybZwHKWwepmRK6A1xsj1PITOtRjLkTvITGkttWwtJ+2JcQ6+vw0xwZ9/7nn8vt/5e/BH/9jPqrG3Yxt6FTqGcfN6Oi5+2l712fd+fK9ArpvJZoN3fnAX//Sf/BKGVxNNxtDAcEOtwK3Z28qjWeBKRzAkdgh2M65Hg8B6cNYnzXXubSPGQqMGk5lFefxf9Xc2tHYyP9LGE1OYe8FSbEPpwRLgU9/PExwqvgVUuhYtOwMrf2dMrTeKSRrtH8FeJ3BIcEfmXCHRIl3EYBjbkCSYi8Eiz2a8YpjYYyWAPaZArKu9A+JzlWSTKZ/PBObEOIwYUBxzxDRpPRc6hJHrhF4kJ/gMnq1A41LGrF63j06nIzOQeo1mS8GIlC7+UnU1r99qTg1ATqS1/VoCh2T0NX098zjyPBI41Pdj7jJjbBk4zGNNsHMHIHtPF0uTzaf1WtOVnPLiJI9+1mwIOCRjkquN98H6kxXpH+q9wjwmG4IphyLGZ8xUBH74CeAw46V0L2mWyP2pVtf+mns29x7qYHOtecLMTHIyLzkxQ6wjR56HwwtcX54pj+K13O/vC0hmDiymaBrohCQIPzOdlMUwb/qc+Ifs184zwGG7SWm3Hl55/kV89Y3n8PLnOHL/GXD4o466Gc9yWiQJAZpU265xMRmphnzno+/g7PIJpuMZTp9c4snjC1QW6+2WC44MGE9wuXhXyVipijl4drXCr3z7DP/8G3cx3lyhW2/g/PweXvzCLWzRwex6hl6LTLEBvvHNXxJrq7JuyGW31hji5u0uPvf869jMb+LD934ZV6N38PxLt/HW278bvb0TtDsH0tv51X/2Tdx99xvYbq/RGvTE4KFR75O7H6PVWuPOy7fRP7qB89MJPr57D5XqBK1GTWg2GWwUvqUZAo+7v3+CRmuA2fgKi+kQzXZHOnYU9+QDw646f4uoOYMO9ehocJEJqijYEiFtyBGTwvfbWgd7+0fotLuiRPM87979ACfHRwp0FI0koHP71g1sVxMMRxfWO5htMBwT8DFjba/XxdnFDNPpBJ12FQd7HXQ71lAknZmbEhP76XyKxWrhbktvoC67x+FyPJBCqOzeTzCdkF5v4I+fMei18dprL+HLb74ugKLfOcDoeo579x7gg7v3cX09dPIrTbg1mk2KpFIrAerONRotdDo91OtNTEZjfHTvI7z3/XelZVeTYcYOjErmgRgMAaKYd7QzrVAnS+wYBtcN5mJKkvkxVYCiBuaWAtqrjZxfNWamTr1HdVhcNeNeq6MfY3lFb69CGjXPJ7pZ3BylY9hGrcU/HdRbLRzduCWjE46nM9gx6aTIK8V3ea/5tpPRDOen1xjPxuokinUSeg5yPeY9QAUdGlX0qCeyFmOm32tjs67hH/3Db+Cf/dr/geFsKqYNCPz1B2jsHXBB4Wtf/jJeOD7AUbuOk0EbNw73tWXV6gQxNurM8ByzY69NaUP9wXroVVRVpC2mc7z3/ffwvd/4Hp48fITZZIYlBZ8XIwNRprwVI24xcOiRw1XoWQlgy/FPj/tZdI9jR9RZm0lfjX/4b43AqtgOs4EAGH2z8//+vwCHkcA/CxymWEkBHD7zngFsFi7whgPMoooxdi0YjUbaRXQ3xhxIR4AZTNCYfMkcpQAOzegQcMhErt5ErdWQBuKawGEYMYj61CQw7SRQX7K7DQdv/puMlu0anWZNrNKbR4d4+cY+9vt0fO/YZZdjJTrGnV6lxp7FAne5JNfLYN8a/OQZsytuNiwZhJfjOU6vRnhyeYWz65GkB8gOna8XAj8EhwZTT4iPOtVkz0oLAJiRcciurVlsKmjNSfJ5kamyDZZqjE3rNfFcB4HwE3tfCeP95L5YApajunvqNZnIuQlh4fDc5IrmmNZyajJG0V8CEZUgxotz/af2KpNXxoD9/QMcHR3j4PAAg34PvY41C8k2VGc11kuVQDGL/wWBALNWWXfwHvCPVIFjTNFHssWKzPvJEMPLM1ycPsHF6WOMry+xopakGHILARZks7oYiTFedYnDBVeje2aZKh7KqIcjy08zDpMqpcLjUxiHepIWY7Ngo5gmkGftwmQcPlMY5Piyvu2fZWeS64MsDhVIAsgtRyDGIV0TdfN5zME2TIHyYAqziRE2knptr7HBYaeOf/8X/ij+1J/4eXzhtdexXLkJxREds/p+OHBINr4S1k9hHIahcgEcsjmVX3pPApIChlIvlaNkaxk/CdSQTIb/W58RZixuwhjso+5ogktmk6wcM1frMDMKgDEMXAR8aD8pmYBk8VkCDsUejFFlhRUBgcEszHHtALTUPJO8Ba+F3dMlc8FmIxn4oQPJ/IKFoDUcfd0MyplxuFsf3skl3RGfIcZ7wXBzk4eMFeYM/EztD8Fg96MX2n9kVMR4NoEoFoXF+F2M1nu0z8Chikuxg2sqqPk7jIPcgxUPQttUjx3XlpiRNhcoM4VUKEnrkuP9TxsdSUZAWp82IciCWjlWcFITOEywd1fwhuNpjC8mcJgFaoJ9OpZSM0zAYYwiJoiZa4F5T7nA1c+T2RqxLBmPBPw8fbBRPpqgtRunZnjyi8YNaazgsWxmfQlUG6yQLEoU1vy9ZA5m8axziYaL3VHNUMzrnGsjgcNkBPH7ZcZhghcCPiKPS9DQI5dmEhf615JgsC5ysUfw9+KZof4ac+abxzfxO3/bb8ef/bM/b01XmS/tYpYBA0WsT+5Dn33nJ+YKJHB4vVziO+//AL/0z/4lRtcTjWmq1SrGIUkPWxmJZR5BAC9Zb5SRkOt8srej1klHYeUUmnLxM2TGIU3H/L38SuAwgbVsEqT7O+u5lcb32QSxLnECh5I2CsYjY+GnAYeeLCh67DGybDa0TP/4jDNBiWEgHX+wlaV1xx+EppkAq8ivrFdtWZEcL1b9E9MIPp98HEMOKFiPjBFyuI89RPriTjxLjQfnJ4qjOocY+1YXkkSVuQG2lZtzfB3BJz7nnN6zhMUu15utFsqzuG/JfEzDHjbAJAjKSyBzslIjt7zgs+miOBj7U4Kfud/z9TK+KplieS82y04Nu6qNWAhIUyuc95Y/Z915ckKco+NcJvII/nen0y2Y/Iyp2fxKXWXtQzFwVIClMcWXRnsJHCZTkmQYvpeambE38XxYw5GCqombyCN4xmQEMmYSFORnXJw/wunjj+Q5QS3Iw4MjNNs9NJoEbts6H8mAkVgzn+vcE7CUw3SYtfDcOQ3HKUgy/+uNCprtPlqNCvrtNl669TzeeuM2Xn2lh2qFYPBnXz/qK6B4FZIMjgXeM5kdT9hc2awxXAzx6OwJ3nvvB/iNd76Hj+4/RGUy3265SP1geRTWgqjs6lal4fL4YoFvfe8M/+Jb7+Le4x+ggRqmk0sc3+kLhT7c6+PlF2/j3r0avv/9f4HtZipQg6NvNEYZHDQEMI6HHTRxgf39GV565RXcuPUmHp9PcOv2bTz4+B08uXuO0/sfYz6/Qmevjc5BF/v9W7i4/xgXF/fRPeiIMTa8mmM7m6K7VxX7iaPCBA1RWWtUmQGj3uxJT4xz+Mv5RCy+VrcpIwwDUE0xVVbzlcCRi6sruZgyQNFBSKMwoXfFkVUGrGqrh6PjWwIRqXW3nC9kpqKCLwBXduxpYlCrrDGbj7FgYr5tYL6qYrG0uxELvvGoIuH7VnOLk+M9HB7uF/oZFCNlYlxr1kG2E8E7Ppxj6hBqHMhMoxx9ouAoi0p2WchuaDeaePGF5/HlN97AS3fuYK/Xx/Voibv3HuLDe/cxGo31fgSZuAG2aMRSJKUdtQAAIABJREFUD+FXWbszbNfRrLcxn86lZ3j3Bx/g8uLC3Y9qaiIp1SxYUMVoYTECZh0PFtAsaIhMUxx2NDVQu6Brd836hhbQ57iQnfjU6WMhE6wmBjsK94qF6QzX80Qh8k+RbOv3WE9QOjzsONEyvtNHnYYFrRZu3bqJvb2BWZsNOz0ShKOxAd9S+hTDGS7PR7gaXmn9r8UC8xiXxsQDPOSYM1mCAg6rQI+Ms2UV/+h//nX80jf/LwznU2xqTVQ6XVQHA9T6fWxrdbz95hfx4skRjtt13Oi3cbzXV1FErbtGwxtFFsAWlW/pOu51uzr3q4tLfPThR3j/3Xd1bybXBH3YMbXo7RZkToT8mDpp3uUTCJIemhhfOwBBrDHS9Anqzq1pMZ3MMRlPtc65Caonp0IuOvqeNd3FOn1AjPrG1r5LpIJNmMl8/lrp1/1eZUpbBrLdsTqslUecg8avojBAF+EV3Mg9BiENPNNWSn9KGofJOGS4TF2xEnBYqdv5vLJcuxijADKBPBbvwoo8CsC1SPYpN+l+t43DvR6O9+mKPMDxIU2dethrt2R+k2OCSk5DV4z3QAlLgE5inJC1lV1hudJauJYgyng4x/nlNR6cnuHRxSXORxPpGBJ818hyZpVxudT9FSnTblr2oyHwsUJlNjRwKEZegD0JCvOc2Ynm3H02BMr6K2GkkWBr0TQIMuanbobldVPqYpc72pVIpnkmqZtVdMqVjPrak6Fn8f5Yz0ISdswhXe0YW2TyxsaPHJD3D9EfDNCVtmlHsgOtptncOTaSRiZiFZIlsN2gEWuWxQfHYMk+y5XLvWQ0HmF8dYnx5aUkHeZDNq9GmC9nYgJvqDMYY5di2XAkJQyRBArH+7lAcSfGT0IwUKW3+UOAw2TkFL9TpNiOAYuJWa3xHGoMKUwG+LykXmDOahpUTDAxEdlgU5C19hRwaAOkZDWlV7SeEzUoAmRPNNmVkmmL2xraBA7bwF/+C7+IP/kLP48Xnn9BvQCqN7OIWGw86kjyn4oijSrniLG1B6Wts7bDspiJGlUm0OdQlYxDamBlQecxXIOCu1HlcGTW+1lDkAB1dtKfBQ7FXCCwKYYKwUICh/H3ygYe2ennexSjtClGrz6DY5iOK3Up1aQhA4aMd4NKPM5nR1iTlcwEXbIJBbjnvYRxi00KxS66w1Pyo1m3AzVBpzC04H7LuOOCJQx9Yow4X8O9gb9jZ2yPt2VBleBaWuo4LfL7uFFpaRE7YNvsJgtqgTtxvtIPkwQEj8X6TzxugaAcj2FzVS7y5saWmXQquINRmufB6yZgIEYQk/WXf3M9JXCYv2PwkExIMko4muu1wK/yGHAChPle+QwbTAsx+gAf9LshQ1KI4ZcBO56j1qpZTgY9zYLK2ChGSaybAqgONmQyalLjkP8W6FA0CqIhFAwqHo+OI4BD3hyu1WLkOM5/x4pxnpZj0rm/82+e/7OMQ14DFpV8vc2KdoC91nB5zDKZujFSqe1Lkxe5brL1E8Ch0j8WrS0cHx7jZ97+afyHf+lPx76Qean3Uz8zOtsfdW322ef9CK9Arsfz2Qzffu8D/PK/+FeYjqeqEVkOr5ZkgVkvnXluzNmFHFKYXrGRFywyxduY2EkQSTladWeoJeBwOi003vN0y4zD4nsRU9k0Y52p50Vx3w1Oy948LbPDWKB6tDQirPdL4FAbe+rlOs7WOEmjz2DMc8IiuQ7GjtAq1LVSI8VmIYzJbhhnvuHJDJlFyt9x11won08BEiZDnUaQCRwSKIu8LPcAyxxYKEQxIAzA8vx0TQSIMvbykE1q0f4RpibZ/OXr2ByX2RhziZRP0J6TTdHIz0PXOvebjC/ZBCs3mbMJ5EkE77t8PzLSZUzCBk80uxI4ZBFYAIdzsw15jRn/OJnIKT7W1vl9/szAoV+XbEZ+lvKc2Gu8DwcRJyRu+FfWu7ynfM/JbKIGH4lOnJ7RPsKp5gBzSQgi29YavwYweQ4EZLn/aapmCwyvT3Hx5D7G44n2qv29Q01s0vCPHhH8W1MlnHQMzd2M8XxPrZf4apIRThPSJo1VKmi2BuJb9JttTUG+9eYdvPGFPVQ/Yxz+CKPk7qMSOCy6CwGtzCl9xjVYq+Fydom7H32ADz+6L0IKZa4q//T9U1GPCIpMphMVPQTeyIjRGBCA6dUMH959gN949x189OhD1OsnGA0vcHC0wc1bezi5dQONRg/f+XWCeA+xWpyjXuXQHIVAF9hW1rieLLBYNXDQruHgcIv+PvUKbgG1AU5O7uDuvV/HcjjD7Poa88k1QNOSgw7efP1tfPzeh3jw8XuYb2ao0gFoWUW3DgwOOmLOMWgLGGzXxCaz4GhNTJwNATZ23rdk623R7XWUeHJxN4SaA+PxDMPRSOdMMwIn6B6xoNYfmXEKrq0uOl2DTqQhk33H99cYUrgUtuh2TABmSZ2AuUajyVRcrhtYbcmaa+hny0kd8znFSldiHB4c7IVWDgHFsfaERqetcVtpl602GI2nerg5rkqhaYmFS+eujm6/jW63JdbbnVu38PorX8ArL7yC/faexox/8NFD3PvoY1xdXulacdyXXZo6NfJo7FLxaJa0zLQh1eXM+/jhYzk0X16cY71YSFOPI5IFeydGg71RuBMVpChvDDEqxG+ygCNgeD2eYkoHFBYRDSab3MBDpD66MSmzSaahpTbTsTACqJLK0F7jCJTs7N1hop5FrdmUVX2r20d7sI9Wvy8h2eduHaNPUxNpbNQVzEnX5j3liDo3rdl0heH1DJdXV1jwHoqVaeBQoGGdo/FNdHtkZJoNWK9WBBxuVhX8T//jr+Fffvv/FuMQ7T1U+vuo9LrYtlsqCN/+4ht4+eYxTjoN3Oi1cLLXFzDYbPm9+VksULjJkCXS63UECF6fX+HJo8d4cP8+7n/4IU6fPBQlnp/NJchNQ93LgnNcYhVKW8PdfIIglriKDr+SCo4GbKRlMZnMtCHQ6XtFBmuAabq/CR0lLlMqQFy8xp/idxyknNAlSrhjgT3FUtSPEyz0fz/9u/63xdJ3x88i0mYRmsuLcc3fBDgMYKlgHC5mwaBM04anGYeVBlkfK2wXdkJ127ZqN6pgYtDdjM2IbruJw4M93Djcw8nBHg4GXQw6LXTYcWPBqyLIhaEAAQleO8lJcwqxgMPYwLOc1IurYr7e4Ho2k17hpRx2p7gejXExHur7M97/8H/j5dH4WTBEjaAGkveUS+ZW5i3VGUeVKRweAtyZ+Mmpx+7kct5NzH6XOXqUtgAJ43N0o3Z3/FN3xQwWpfcqv46Jo9apQCIX7Gls4PUUAuKpaxkHp7eV5mldjQEWlnR0pSRBv9eP7nUXvX4fbQr3yxiEIzpkoIZo9k60MUAvJ9MCYRTn1mLysItLTR6KYU+mdD4eYTYeYToa6m+5VLNBI2McszzVzysYZX5PNWTEyIvBlLiMAh90LUOX0xRazuR45FgMIjqgO/5aG8lgYBkyLCTVFyxwysAhx7yDoSvg0EYEfo+4f08Bh8lW5ctSCWnzDOMwQEIWM8IEEzgM4HkTRjFJixbzqIY2Dc46wH/yV/4CfuHn/whu3DhxEytM2ucabzUIaPybDJJngENJaETjJUZsGddSOD5Bu0WMypvNZcahgcQYmSWYmBqHwThMTR8VkPwT4LUlXizxwTiqUVsxH/3HGncB+pbGpcVGiGaYALcScGiXktAafAY4TJAmGS/lWJiGGznWK72qKAiZe5g9yL2XLETmANbo83iW9QOfBQ5Z3GXRzHjFPdJjuDEyF6Bg6t6l0YqkMWIUXI6MYsC5UEx9yCyY/DoXMixuBNKlHhYHVRM4lPZhTY6OWggRjlPvKcQVnPfF/pYgq0A2afXtANF/HXDIa1swDrVOXETuCkuDyQWoF87rycTLeOaRRz93yj24k0ROo3OXIsRuHNoJ/c4ojPmA9w3vgcxXErxL8LAcOwsQk4xDjmAH6JC7qtVIDBrwf2VQgvepYA7GCHmejz4znFkNtO+AX35mriXFj3gOs6jk5IYnGvxVBhwKED8K/wJgFHBoPdliPaWxQeh88f2PDo7wU2/9FP7iX/wzFP3V2uSYOhvNAkXDCCcbX5+6H332zR/7K5DPx+lkgm+99wF+9Vd+HTM2v7UHkwE+d7OEk2YLapoS2OdeTh11TznxD4HFlH2gyWRhQpVNG449BxOYuTJHlT2wt8tZ01W5DEzxGdEEEUE9SiCRXcdmhtX/4pnw3s3X5nNn4NDPTH7GDjgMTV2lROEm3GxoX+dkl/Y2z+U8DRyqIMjaKjRLY+Q5JcvMJKfxhyWasilcbvA+tWiSCJj5Y/SpZUwVTsxqssexlhvBuUemZmwSBPjsZwzJCQZ/vvfIJe+r9GmdnBL09X5mF+gyIFeOVxmDynGM75vxvrzvOfd0nOS60J4eMkhcL2nOxfvF2lwsxoiPjNWUOuNxkFGe8ip8LxKVpAtcAIeeKJQWbEh+8LrsrlPocQs3JknGOv9cH+Mp5c9W8VlutmgdsW5tWPdXrsxKIQlgWspEk4a8P5I/A+aTK4yuT5Xb8pKy0d5q99FoddEg85DAYYUu0NTenOt68Rxz/+coeTYdWb+yLtIUXZ2fNUCzWRFwePvoFt5+83l8+YuHqFR2btY/9kHox+gEdsBh1BkyGQSmizXGzF9rNZyPzvDx4/u4uLyU6aP05P/zf/C/bzV6UK9Lk5Bz8KSWUu+POjLUe2pzHPbiIR4/fg+Pzs4wW97E5cUpbt1Y4qWXj9Aa7OPB6QIffm+MTrOC+fQMe32iy2TGTTCnPtpsKWFMLpjtdqQR3HrjECc3X0C3e4LR+CPMr4fSeaJGG0e/qr0qXnnpdTz58JH0AkfzERZ07am10W8CtXZTc9dkftDootMj0NfSgzFfbDGdmDlIUIVab5vtQmxDduUZTHneBOJWyy1G44mCGX/G1wgkajQ1jjqZ2HmLY40s1OR+ObWmBZ+0Xq+Nphzy/PC1Oh0xSwSCkLW3amBKGTXUBDit13MsRh4Pb9Q3aLfIKmsq6apRY2851/lsqlVMFytpI66o/TdbChQlwOVk0KNrBHcODjs42G/h8y/fwRe/8AW8ePslHPZvYjHe4NHHZ/jBhx/h4vrSwBJp5yoRWTyYxacEWcmqAYzRcIr79x/g8cNHGA9HwdpycN4ETT8DbyalRZGbnWKyBAmWkfaqcXAa5swwm69o/mvdIN4raauF62MAjxxdT0A7R1gYAFO8XDptHGWqN/WHjNBGnQ5TBg4pSNvq9tDlmPn+IXrswjTbGhltt5oOqhJt90gwN1gehxOEGmazNS6vLqWfwWLQMl0GDgmeMuBz3FkjYwEc9jt8Zqr4B//gl/Evv/1PMF7MUB2coLZ3jG2riVXd7KivffF1vPLcDdzoNnHcbeJkv68xCq4HJbzapKnjyA2W932K09PH+ODdD3D/3kc4PzuTIRA1WwQCcMxV5hEl99BI0E2aNRhhqT+DC9XU/CJgKJfRuDek2S+sBZeglbt/WiEFiCgv0yAjFaWAqRIGMD4VOCxF1GScBTCUv6M1VbzsGR28ZGEIjSibsRi4cHvSLrJkHOqPGF3PMA69cAMs4qgygcMda1jJWQBtfOYptq51wWQgXc1aZOFV0azVMOj1cHB4iKP9AQ4PBrhxdIB96l+ycOG6QYwEK+ja0Y5GPxrJE/jj7iEfLsvS2CmWCQYZugTZh7MFLsZTnF0NcXp5jSsCU1PKMxDG38jBV0CmAElrFyrRW0eiEefzCS1Avna9Qm16LbbkJ4HDAIFkcxrAT4DOSt7SuTpGm/Xvwrr6qZupu5rQ8Y6pGoYm5R/GAtCaC6Joekpr3CwAnkyoVhuzwxXPpVPYVJeTjSDKPEjHtNfTH37fUgNuHCiGMA7INCAYy2HmVBTZYhpuJXotM6rxNcgKn5JZeH2J4dUFri7PMRmRtcmRJRqa+LkUEzLioZd63F0mg5FAa13FKI9NdSwfoPVQMIZ3jEONGtM0RKysGDMO9+MfBhwKGOAzs/TxlYv3AjgsxpZdIBg4LDMOzWwQZ0lBgftInBMF52Mk0yyCcGwWcBiCyXweeX4bAj/BXNb6EXSBTm2Nk70m/tO/9pfwR//IH8T+wZ5HfzVWzOvv5kZIN5kBGsChizg+D0zYQ0eI7Do5JhLUCzOVYPsROFSR8UOBQ7sya8yfBQAbWgICre1r13IXKuTiCjQMxqOEXqKo1Kiy2Hk7IDDHm1gYFAZf4diZ98ZMTxeiLkDj+pZAl2T35b3NcVS+RCwJGl/UGqFtxREiJvvc76wdXK/ZXK3QU/oU4NBjYQZiE1zcAYcG8rMYZvGgIllIr78SEGKhIZaewOlkVPh1OVKbGpIyGWBsDK48wdwycMjzsOkUwXizJ7TvE9SK4pqAqJ+93fOn+xgmMNJaTlYl9/AYxxazI4reLI55Tir2Qwczwc4s4vMc8xlmnpJgYhb5CRzmZ9ZVeIWZjXepoiAtAOFgHGrnDSdr3wNes12h5kLbIKDCfA5jRPeVrKOc3Ihd3O09XZqQxMjmgPSxXGSWAeo0xkmGfIKWCUpnjEvgkM1Yvj9/TxrNBBVD/7NYHM+skTzvXGuBLVjvV/Ek25LJ8Gcz2cDG/t4B3nrzLfy5P/eLdvCsbj1ZlHpuyZB/9sM/+/dP1BXI5+3xaIxvvvs+vvGr38J0PDFgIvkGmzLROZbgYea1jBcCcLTf+G8989wmfghwmOxzyRktFpLbegoAD/CnDBwWTGDtZzvGoVU801jOkieWZ3CM3Bm57Vzes5Gr30qjuYoZcdTVYzAoA4euY8g4JCMsDeEMHBZNnwD6ElQyo9eM4ZR5SADtqbiXjYlngENjk47ByThUgzbijeKJiY9FIyWZ3yqvQ44ij8GOxG66JOjB/NdAnnYc71VqgHs6jbFSTfmsOaIZlDErgcM8vozd+RkZc3fAYcMkGwXTYKqnVEYwvFNah5/Ja5t+AVx7zEd0PQQcdm2gRh1dEpqknUsgcCcN8hRwuLHshhWRduYozPvnS/suaKQ7rqt6yWzssUkoQHw3tZCgdDIObZrFnIqj1iObu6xXHvuuUd+QUzl91FsdkXaUPwiE96g2151kVDT9Z+Mb6vAyHydwWa1zyoHN+hr6rQ5u7Z3g7TdfwFe/fBJkpZ+oUPRjcTI7IN1xhmt+valgttxguFxhUalgNBvjydkTXA2vVfNKLumP/I3/Uo1eLgzpwwDoD7po1AgsLXFycoCTvRaaGGIyeojTsxE+/BiYzYa4c2uLo5Mm5tsGTi9rWAwrYj/NJtfotPnAEF2fyNGNphe9/oEYfSyWZ9MtFtMKqHM62D9EpXqN0cU1FtOFxvOY8yzqCzRrXVRmDCAzqhhiU2Ey0MKgCcw2EKjGkSRphpGZtV1iMpliTsONDTUAPe7KETSap7SadXQ7LTP2qCnY9kNwenap8RuyuwiaSj9mtbIpBum+4f7EB5EbxWQ8lvtwt93WqC/HSQUuAGj1OLNPa/smqvUOrsdk2vFnHpvg5rUYL7E3oNYZgwWvP5knBBG70v5ht5RjzqPxTEYs65U15xjIFQA4PkOTEDk5QaDhiy+c4Gtf+SJef+U19NsHwKaFj++d4qOPHuDy2uw5dvMJWtBoREmyCiAzXdx9M/P07gd0XX4g9qPcPzmmK9CUDNJdMm42jDcusYJCZFYdB7LnGnWM5wucX48wlY5IjBiGG63o9GQvBJtIvJrsxMcYqFhy6hxl5yVcx7h4CBzWmtIzbDV7BkKbdTQIHPR72D84wN7BIXr9PYHEg37bxjLyhFgrgWDRd3lNJy8Cy3aBInPw/PJcY8pyJ6PHCUFnBsh6DV2OQPP6c8SbzlnVKnrdLtbrKv7+3//n+OXv/D+Y8Vof3EK1f4w12QRk6FQr+Pqbb+DV2zdx3GvgiOAhgcP10uAzCzoJ5texWqxxeX6Ou++/j+9+9zsaUV5xXasoJKPX7CWNnklM3hID27UZIuo3pZ6RbpkLehZXJOhxVIJCvqSwUzx6KsYZzzXcYGNzlzN2ahqm228Ux/q+QPOoRJIfX8KMnu3yPRVRg+mS3yucnZ5lKWalI9ZWicqmz7MmVgEcMomRZiYTJBb9BAUTZNnBknJ241pYUPcmaE1lkIeQAHUvebFinWssvcZlV5fBzq2TE7x053k8/9xzOD7aR5PunuT90Uk5klVqr2SH1EkJxz4MEpuJxq5gHSsmHTIx2WC62mA8m+PieojHZ5d4fHGFCzpZLziKTtDJWmbqTPL887QIIOveB0sW6UAXQt3JAioBHwIOaY7CApSFdY5JCrwI9pqQc4KbZdA2WCMJchTjcLEentk6d2W8Mrdio8qXZWJXdLOfMlCx8U2C1YpXTFDE5GQ301pXvV5fsgOD/kBjIExmkn2T4y1k+xBQ4Tiy5Sg8+ibdLDENCTB4PJ57ABOy8WSEq+srxcPzJw9lbjIdXtvQRK7HobEpwNa9XsYFJ6XBGOQ1lJ6oR87FhAmGjW9fmUlbwZaos1gIeYXCVVkMOLoq211vS31CvqddGYIt6N/VsvW7+E0EHMZ6zrWejEMW+2EOsRs3z7GleASefni9o3H9pQ6fpCtyLNkuqezccQzas4IV1Agc5nEJwK/KU6/fruH2jX38x3/1L+Pnfu73ozeghAObj2RXUhOPYDrHkOkc7sIhR4xVxIXGoQqOcFXm32QpcnTf4zkeE17G2krgsOyqnGAlQUhqHKpACnMU773BYIzrWuGt37IoTYmNMEiRluHKGpzUkEpmYhSUyWxwgWqXTTVA+LpSmMpRZTOUzdzgVwIsJpsaBM33ykZciq3nCHmOPNmAy8BOGTjcxSaDdU+zLswuM3A4V/5QAGGU8JA5ih2wi+5P6qESqOf7NZoG6UI8nechGROegtDd0E5WU0zWTSoqmRMki3KncahkwdeEwCF1plRQmfm2zfn0MnO9AJB2bHwXWS44FXtiLCwLRzGCo3BOFsizxbPuWcROg2p+f43/STfraZOFZq3lxk40B/j7yWQROzYE8+ViqlDieJnFHkfRmOuI4RLjYnlMxV4agYP3Vxrm0dxxPmV2reNDGOIIMzVLL0eV89p4NC+ebeZh1DDNscBAK/kcC3AUK4uTGF5fGYOZ1xY6y6U4UgYgyuBhcR5w7ND9EDRg4NCai27+01TwtZdew5/+xT+BmzcP0W7X0VJT3Az/ZGv+UKbUM3vVZ//88bwCmUM8uLzGr3//fXz7G9+WeeBWDDAyqwkasgHIhpJNKPXsU49We5iZ3wRYMpbG0+L1rgkTOYKZTb6mOR11xRcelY04kE2KHfvNuVKCU9yrWW8wjjKuqZGWBOOQDkldV77nTkbBes/q/8d4p57r1B5nPG2S4UXGIes1kwAk7SFJB+dKfCKsfxjfiz3Iz1g2sBPsc67ppsuOrc3f1XtL/9CAXppfZlNNoKD7jcV+wlhaZrXrNaqx/Vxbw9f6uwTC+JkZQ/g+Hp0O4FADCam16uiQ+yJjJKMn9yXvI47JPHfv1d7PMo4l+JVNkryXWb8ky5wTKjxvnrNlTnyMbpiGTIiaxszNLZnQodFoASrGVBSgep/rgPmmwDbem5CqcgMo5Toiiqlk4NSYR6cFjkZsTPO+xEfLTEqRdLh244fJluU5yhGZx8n9U6kEG6QL6zQuvc9zrdQbbWkd1ho0M2EO7SakGlPc/8Osh00jrr8kwLBZT/8I1Gi81UOnVUe/3cVJ7whffeMOvvbWzV3z8Mcz7PzYH7WnIdJsrorZmq7Kc4yXayy3VTx4+Ainp6ea0nrhhduo/Nxf/y+2dJHdbqiN0ERP4651rJdXaDeXODrs4dZxkz7CuKaW2qKO+YwOUEtUG3PMlmOMF+zsD7Cdd9HpL9BssmtDUkQFk/Ecw9E5NpsZDo8OsGnW8PmXvgzMe/j+d97FunKGW7ePMZo/wmK2wXS8wnrOQn+D4eoKe4MTrEcrrBdTtLsd9A+P0KYI9/RSJ8T86up6pKB4cLCPZrsZo2MTuRhxUZNl12435R7K9yXgpxEXEezcVTq7uBAzpdtpmwUgB9sVLi8v0e6ammsnYQvVMphwlIpI/tHRAZaLqYAYJW/6fWs0rNZ1TBfstjZVPCwW7E7N0Gl2MBi00WhSTJY+C6QcN9Du9DCfL2SMQiYhN7jhaBrgobUAHfyjoKwA3V4Xz908wE999Uv44iuv4uTgJrBu4OHDM9x/8BBnF2fWaVpR24NsRgJf1FvwmBbBQjlgbsgWXeK73/0uLi5PNUrNjY1BkUxJbWTs5CdwGGwUk4B22g0CAckYrAGT5RpPrsa4nExlDELqsqRxCVao3N5qk2aCZxfpoPt7RlGMII2EpcC6wLUKtgIL6fDUib9b6obI4anF69hW4XlA4HCPLspdd9ZUc3FseiMm6Yi6kbUGLq8vVazJYbnblwbg2fm5QEOK3vOakwXK+8SASNFXMg8JWnBNkVRDrTQCh3/37/1T/Np3fwnLVg2Vveewbe+LWWmR+hq+/qXX8dqdGzjqNbDfbYhxWKWNfYvvTzZOBZfnV3j3ne/jO9/6Fk4fPfC2TzBKxjkE6DneZzc4vqdo8HRpYxDnWo2RCmux8PoZHGFSINOM+UoaFiNqsE0nHhMTEBpJBTennFeI4l4baEEZ28XKohjQrrPTOCxYZTnO5PS9FGTN2C2+NJ1l4WkVkgV7saBHeE1kd9WvErurYAzG+FwCh9woVch+Ajg0yELwSMChxjfzWJJ1YuBwx0Ax9tE/6OPgaB93bt3Aqy+8gBdu3ES32VJ8YGd7vZyqa2cmaBS9LILXQIvPrYTpDQKIVcNCd1vFdLUWw/j0Yoj7j09xenWJJxeXmMzmNpqIcWFuzNKbqSaIsWP2FMCrbhQ3gjDKCCZi+Z6qZJTZxhqV0aUcfz3SFUWa0B1rX+raiHG9G3f2zTB4sCMZmkFW/vqUJfOvHR3LleKkLdbkPHeHAAAgAElEQVQVGx7SJnViwsYMY/aJnI/7YhcSPNTzzXuxclJsYMKJF1m8lKiQpg+NI3RZDRoKKIlRToqdD6+vcHb2BKc0NTk/w3g8AqQPtwRWC1RUCIcxQzBb5XxbAKi70tflOa+TgVjuV7xujCUCjMIV18Lkodso4xezaH0RPgkcSgONz7uAw7gfAugMzelxim6+bpfYtZbi8O0rjSoXwGE+h+X76rhpGlw8j1UmxWE+RFMMFl4CDhnHGWvMbpbZT/wqwXJC2WTqMnY2GvxTR7dZx163qWfqP/gLfx6/63f/O2h3ewIJyczYUMdoxXj3w4HDFbWrSgYnmnKWxqEZgoyDCRxKeTcAGpuppAOmizTuSRynFVsitIye1TjMdb1d8P0DNFSxwHiUrEOzFZngq5sfzD2xGEIP0ix6MxeYq6iYCeBQMUKM6ShEAhzk3TD45nspHbwYfebPuD9wbTHhj9ZgAfIZfLdZhK+PwUPGJMHaJX3DLDhS52kHHM6iWPLzz/FhmsWZcWbwM0GaLIDMfKAZlBseCYKpIOMnMxdRQ4FVZMYum8Go0A1pB74PCxtJVgRwyKKHTYRkyS2Xjq/ScC01S/LZzL1FZjBRVBXFeY6VRxDisbIhJ4ZjqeGh7nzoWCXImOzLLDbT1MDTADvwr9XqFKNvOxahgUCPu0cxrmbuzshE4CSL4WBY8thYeCaAWwbGVMgWoIP3Ib1Xjg+mJlkBHJrlKv1rNhFjzE8APXPeKLTBHEUFvo8z92p+Xmp3svHOvZz/3gGHjA/+yuuT9y8nCPJcs+j1Dm8Dm2y+8Qooz+beJeCwgW67h8/deRl//Bf+EL74+ivodcmSYo7kFghBneIzn9qdPvvHT9IVSODww7ML/Oo738c7334Hc+b4ireMcSs1y2dzM7+sN81tnSYlCRya5a44I6DQr8n17maKYyb/qBGl2q8E4BVMcT8jBbCUDGtOWi054mzNRQKHOnbt1cznszHs57Csv1ow5MTEjeZNHB+fLzEOI85S814uviXg0K7E0YQI4FDGUhFzimkB5YdhHiUAbAf+la9HGVhLcC2BTO7f+goTvWxGCfhPvcfQ4tP3BEZ5Go17uRpvwdrLpo5ZebtrrTZ5NJx4AXNMmKaX/GrUW7vpjbhe2QDMe5z1UpqK5DOR99x7nMeCZbhSAg55/zPu829pHcc+72bUVlI5eR8zZvLfHBPWnrkmcBisfLG+ApAt9C4jJw+NQ4PAO+BQzbgYGc5GktaGUngb7SXwnezU3Luk2UhChIzVAvykfvecBi8z+R/wHLlumi3qGzZVl5N8VF6byTjke2TM5z7AvY5eAKgsUS+Aww4O2wf4yhdu42tvPwdKvH329aO/AsaR0zjMzyrzZuI2Z6MxTq+GWFVbOL+4xumjR7rnX3jlVVR+x5/5G1s+WJwxb1Tr6Lbr6HUJZE1w57kOBr0quu0hUFthsmhjNavhoMVkYY67Dx7jkiPIRKKrbaxWTRwcuXOyWfXQrO9hPLnCu+/9mjRnGrVD3H7tRRwc3MLobIGP7/4Aq80jHOzfwHwz9hiwaLJcsHyqmMi2UF81xYCkxhHHffcHA1SX17gaz+2SvK2i1ab+YBvD8ZUYgSaJscvP7ucWrUYDLQJXYukxid9Iu1AudmQ3rhZ48cUXMaTGokZnaYiwwXhKNy4zAjKpMfW4IxSd73Pj5lFo08WFJw1eHfkapjOKprew2jaxlCbPFoMuR2vDCKPKDYr03po2smq9pURZrsIUtpX2Eqnd7BhA3TImTBQ2z9HWg+M9/Pbf9lN48/Ov4cb+CWrrJs5OR3jv/R/gYnyB6WqE+rYixqCmxnSLWIzQpbQp3TUClJfnQ9z/4GM8Pn2k+0bClgBAMUq4+REQtZOzNrkQD89NpEii1SFfyZH7YjrH4+EYCzTQ6nStObNZor5ZoctOhwqbjbQf+TMWSWJRqegka5HX2GCENiUm8CxEqzQ/aaNO7YV2F7VGC2h20Oq0xTwlc3Qw6GN/f1+6ZuoeqoNF84gVprMFhhzNH08x2DvAaDrRiDM1MgedLrbzJU7Pz9RRJDzA7r6cmNmVoeC3RiKr6mpLpw5bgRirdRV/53/4J/jm+/8K9f0u1p0TzCpdEZk4XsXXEzh89fmbOOyxWK7j5skB9qgr2m7q4Xz3ne/i3XfexaOP6ZQ8sabaZoFtdYHNNkAGJcRFNS5ES3xhbvAqIq3xwyJRRZpcQLdy/Do/v8B0atfwsh6iwElFEm8I3kMsPm9nYhdwubko5+KzHuOjrgpcEOurNBqQ2lYFOKefxbx0xssEDvXhMRYd75EJoX6UDm6GRnYjv1qT4ZoZjMMCOGRRHGwSH91vBhzGyQfjkMWuxl4HPQz2+9g73ke1usHR3gCv3LmDW3v7Mk7RdQ5wHhwtlPs4r51lCgTIiZ3mZ4erhmwoOiLff3KO+4/P8eTiWsxPMl0d7zbYErBjESjxNt5fKpBS22Wk7zM2SC80ddtUaBkUdBeyoFxIM1DglnFFE4P4PI+v5S5djLyp87FjqKraZNewBBwmIJXjgQKH9L6RjZdYU5/YEmPsvKDTlddMQbELg4Yo7rvdNvb3B3pGaW7S69GVusUFLvA1mX2FN1ihhRXi/2SyU/uQ3xcn091cAu7DyQRXl5cYnp5iNLrGUIYmUwHBMhzS6GQwHlcTM0bleBoNE4E1TLzCNU9MUrP/dDpxb/TEUpIgRcGDlcj7l+M70hARCzVB23xqfnPgUKs6Xa4LTp+vvJJI3pvlzO2akjFSjip7PNaJo56x0FwqT54/1TwQa5KPKsExJr8rd7RV5Bs45J6hcfCawSWOqex1WzgcdHGw30N/wFjdUqHfaTRwONjHH/wDfxhf+vLb2NYaEmI2yMQCi9eWsS1kD0uMQzEM5SJscxR11J8BDpNxyP19FTHEyXS4VgugCUCODBTp7MVoPGMqv5cMvYKxC2xp8hXX1KZeCRzapdn+NgTL0oBFV/YpOQczAMxaVMyNIjQBxmR1ZoGTCbtHs82E4c8yYWeDizGCBgC8D2JfBLPO4CBvNXU1zS7TuJSY7Na6Eagd40Zi3saez/vP/IpNRRdLLKQIZFEEncChReETwCr/LZbCM8Ahnx+CnFq7KQYfwCEZxWZw2GQkgUMeHz9HrpJRQJox7OKIn1OAkspRdjqYZVkVrnADh3QR9r3NwtcFs/dXsk6dPxiYzmJday5lBkouyclUSiDNz59lJPK+/TDg0HpXLvbZvBb4G2PvupYx0ZHmKFqP0YTK48rnPZmpHmVODSPHEmUsGWcK91TvF2pChqGKXE8FHLpJpetNjckS4zDvAX9POlocwaf2FgwkZsHNZk7KzuQxfhpwmHl27vlkRkqDVjkOQ6lZoTpfNdEb6HUH+PznXsUf+sP/Ht7+6utodxq6VzQo4vNHEIH58mdfP9lXINfMB4+e4Fe+wzz6+1jNFpqy4nQOWenMgUkaIFu93nBdZ1dl1zlaN2oQei8oM68z/koWg67IARxKEuuZUWVOunwa60vSDFVY41AacYwpBNqdM7PeVOyTpIMlAzKmqqkUUwxsfipPKCaDPBQsM01O2On4oynmLN7GkWTsMW8vSYtk84QRyvl9TGIofjoGSVs2wCKn9zuySAJnjBcCVqP5kSPIquViP8nrmb+TDuwGEuuShMlYx5yCn5OxjM/7U+YuvFrVZuz3NtQkiMtY2262dU1lbOVqo4jdCeyVgcOsMfPz8lqXZRp0HHKzdzxNcDOZpHo/xuN4zAxQrhR/MvbnZ/NzWDO62WYMQJJFCQIHUOvYF/VDjJi78RxsQ7HWzURknTIeT83Gdsdde4+Pi3qXuzZ+gqIJHDZaxCWIdRCLIAC7wGYx05SmJwzIKiQIy3yOeJGxlAS1UxOUizvBXbJD29JIZA2zRL3eVQ44aHWx39rDl159TsBhp/OZq/K/kcgck6LZTOZ6Ebq3qeByOsejiwtcUqqPEw48wOUaL9y+g8rv+vN/a8vNnGhym2ytGhO5GU72KzjYW2OvB+wfrtHtMYHoYj5raYxzvrzE+fUlJou1RpHIYuu1BgpwV1dDbDd1Cc8zsX3y+KEW7GLBp5ijvV2VNavFRABkr9vHFXWjFku7OBEYIpV8QwpsA9PJTA9eo8Fx4LBM36wxWQyxt3/gImxLlNssusuLS+m0cVRFAFnVifOg3wuBapvBkOkgxkfYlh8fH2N4PYxxiAomHOGcTuVWrJFddYI4GlfRuPOtG8dKoCsV6gdZO5Gvmc3tXKjxQ9HEG9I2W68dGHkOFg2lfcwSm8oSzVZT2ohkglWrTYE8lrBbYbGcCjCbjrk5cYya6DzHZ9Y4Purhd3z9bbz68mu4c/M5VLd1nD25xMf3H+Ls9AzL7VJgE1X9XMqloLiLpFqthdWqgidPzvHhvQ9xfvrA3eXCtCG61On2uAEaDIZM5Dkqo0J5gSbBT9HfK1jMt7iYrPB4ssB0s8J4bRp/l2O+LFp4X0HacugiyFgmNIqk60YtR14zApssnq1XR60KsjLrjRZq7Q5qBAy7XTT4h7oLHCWu1XF8eChQgaPDHCkWUByb6Hg0xXA0xGTGcfaFDCc4xqyRri2FZfvY7+1hM1vjanSF0XSsIEwmYK9DsLhhaj47/usq7GC/Eijb55j5cou/8/f+T/zavW9j2TtArXsid2/eh0p1jXa3hZ9+84t45dYxnjto4+ZxG3v9FkanS/zg+9/DvXffxdnDh5heX2NJB1am+HTJFMiWOnwRYsR0JPjhfyvhNgUqsSmN6S7mC7HWuJZZ9BHQJdgu2Ci7UrHqzS7zSFAWfR490txV8Ttpk+KCLsxtJEKegGGIu+vAygBh6iCGI25Zh0p4oTc6FSksDvTrFpZXcGNCwhggLbgsCM3OUKc0nYCV+MRIrIgUgZ5l7RCNAAP1ojL59TGGxfXYp7FOp419mmp0OhaJrtfR7NDhrarN7s7tm9I1pHHKhiNj/Jw1R77J0AiXVDkcG9haVxoYzz2CfHZ9hfPhGFeTKUa8R3OOrjD58bVXghhVZ1EUlq6vdPQSyIv7v0sLQjswWGiSJFDXneEw9SFjHXFUZnJVOMWlm7xG2YrRdLOzHWvDxVjMYnYiWMwFw8eYr790PRkVvB6TjKpENExsHJFC88Xq1gISmMx0W130u109y2YTNlBv0jHdroFMjpVoEXAJ0Mfjdz5usy0NgJFV7SSbTa01JuMJrq8ucX11JUMwjuuv5jNs5lOPsRCMLMboyUwMowetQYI75hD6ukZSLm3COPfsgO+odgVjRs9cFL6ZGPvBiZH20qi4SbdEn2L8l78roM6aTT5XMvp4rsFKFNDMm0Lw3c+NbhvvMwGBBOPTgEVg344VwBtaIezEAiCaBoF9+XeZyBMI2xDY8PXYsNPHuM69tpa6Ng3sDTo4ONyTxmyr3cLh4R767TqadSe22u8bTIrNpNo/OMbv/f1/AK994YuSGuE+qJFTjR7b/Vgu1tKe4qXh+DJF783W0/MfJjapb2iNQzdTPPq8FHCYgAxHzkycclOE75e6Q4z1RdOEz6/E8/n6aCQS5ImFLXZEjCcZzAugpdT8yBFdxu0E+xLQUyHKWMq9N1i/jusxLh0AoXseHMf1qJvYbHIztEYSWeNa5ypuXfjudIy9rhnPydTiujDjwWZNyQLJ8SsVSrHGeXxilFFPaTYX8JjML8ZL6jWxMHchFJIMUSwqApO0TGkRsjLiPnANcEpAo9bpXk2dX47WBsuMIFoKzSeoxN/PcTc/Hm4C8Nh47aTlHE9EGVDLZpYbOjaDMUuEeYwNCKTbGON0PGY2cZl7+FndSSwk8JaswoJNk/tQsJfNwg09Q2qlkoXXCt2waMzxWMUQDAflgh1XyT1ux3jivWR+pONe2jAoC+sETvhvroXdKDMHCvg8+357VNlNJbOrrBeoUMC1FaPJEr0X+8fgsYDVpgELFZ4RD3jhVJwGsK51EWPteR/1Htp6vEvxGjuvScDEAUn3OlzPpVecbOrMV0InM8cfedycKHnxhVfwx//Un8BLr7+MNfWlV0vsNdsYdDsKh8xVGdkK2YZ/I5Xap3+oAVGDxeUv7Yglxqmua8SEzM/MYMpmVDDCC4w0WWxFVy+AiR1TLbLHopOYpIBkyZePJ9dXfra3LU8upXSBY9YuB9B5rb3nsSGi/Eavr0mXWT8PexA/tMx6BY0E0MxJgTAPsVWhdYB33kGhQ7hW/cMb/e7Dh/iVd76Lu++9j9lwpOkg7oWKYeGCzGeHjUcC78mUZUxQHF7YRMJNH8cXNTGikSTm+nKOJRmDBOZVQ1M73+P4ZoCnLmzs99yXeK56Nmxm6Ok1Xwt+WRuPuHhoegqAC3M4XdPdc8uaMHv2eY8MftVNsEjd6cj3fF9DkioJAXmbWJdqXDHq62yMKQevWYOPeZekE7y4lLkFQ7wA8VkjB9GGzW8DURmfCbqZuScCRtYYcZyWTODeQC195jmhcW6qo6NGJCIZ080ADM3GOB7eP15Hxi3FRe4n29SrJNHBZIhscNhAldNBnBYkecXC2tkQKfK7BD5FcPEzx3hH4x2BuJSKCm1Xq9BwYtDNKEq0aXpNuYPzB8ZDSqip+ZTxP5iDPNVkZfKeJSBrwDdGSqNxIjBXdZh/h/W7pwdiA4zqpxj4Uj4Rcjyhrcvnl/Jemkrje4XxC58Dyq75/by2dN7MN8R6D5kz5azRJI/pHV4/5oJkg3MkmzhMve19qd/q46DTxRc//xy+9uXPYdA3YFrEld9Csfkn+VC0ihVHHbAZXefM77bA+XAkQtXVhPG9gV6zi4NeE5T3r/y+/+hvb7dr6qIxQSQQMUOnNcOd5xqobi9xdNjG0REdZBvAponhVRVXV3O0B1tcDi9xPaQ9MwPEFh1RoBtY0ol1Q1ac59zZ4eHmf35+hevhXPptLLo1NrpZYbA3kHkGjQDk+MptRNpzdnllZ6bZ4Jx8S4nFmh1+7j71hUbU9D1pBNRRrzYxvB4JOHRwYdD16AzF8ZnYJijB8dtWgw5AlqjiyC/HsTW+iy1m84XYh9SMUAKpZJdDTmsZoty6caIRZfsGUOiUo8dMnl3ESf9CYCjHc+pYLKmlYSo62Z18kFZikq3R6rTElhuNaJlOcw4WYh5lEzCjZJr6kE5A6RB9eNDDW195HV999Q3cee55aT+en17iwf2Hck/OsSG5KCePTOMdNRXaHPviOPTjx2e4/9FDXFycYTkfRYAOVkQCEqmhwQ1SWo7WrVLBvlqg1XDCM1ls5KD9ZLjE2XSFZXWLZWWFRqWCHh2cKwAVJzTJTHdiMhBKVvQcGyNwSJdaFogsgqhhyD/STagRMGij0emh0eWfLprdHlrdrrUNazUcHR6h02oLROQaYBJMliGLDQKHBArY1TJ9v4JOj05PTXVY9vZ62O/vYzPf4mp4heFkKHCkVa/LNZlj0Fo/XGubOhptBvENmrU69tp9jcX9t//9/4Zf++CbmPeOUO0cidG5rnHkYY1uo4rf/fUv4auvPo8b/TZW4xkeP3yCjz+6hwcffojh2Zm08WoC26y/yOPUMxajjdrQVCyGqUIIwntf9SbCey+3NwKF05kKPY1jMNkX6pE6dMrad2BCuF5mx9EZgkE8AYclZphWiNgiCSgGqJTAlJDv+H0jYB5zDwqckqMApCMX8disRuz4t8fx04FYuRvXHpPQ2KTEQuH9CCSBrCneG7JPfI1S9NXZbDFW7RaLtBCdjJGt00SnS43Ttgyi+lxfjQbaZJY2OSJLRllNRR8bBQT+b9w4xN6gjy1H58Ra4VhlGhA56Wc8JHA7nc7x8OIal+MJhpMxricTjGZzgdcGt0LkOrWc4pnLDbUAcgvwJlL+EjCxAw4zIwwAUZWJAYhQAdjth2Q5jS+cAOuexrhsMFqLzTzYvkH70L2VxqdkH1K/yolnwSyJhDuFbuwcaPaQCmUx5DgFTUYv4zEBiDZ6XYO1HTazKBHQZAzQArDeFROWMJQpknVdv9TkI4iQ45wbPfcEB/k8TMdjzPlHzYO5YnrqhlbELiyB30XvOEZWffIBHEYiW84sEqgVQzeY2bxApVG7LPL0HEcSmZxCg4o5lpKrNRxiJPZtaYQtXZUJCvK9eR3ULLAmnBLpfLb0PAVhlZ18jjXGc+sx53RPztQhSwcXSlbtDTBFWavjkgtYM85kRMBmWruF/b0+DvY8Ns6mTbdjgL1J4L3Z0nohXJCO35KhcBWlZ/Ho5Ab+3Z/9fXj11Te0YwkQFChIZhWBPzILA2p+BjiUlEgwbBOg4x5Cpn8yL3JP5kWRM7KahmYpJnCo8V0m31m05TgqJwG0VhwHxbjYbLBQ44S9gp2TokD/kItI1kkCAGJv6Bnw5ydwyDyH+YmKmJKAfDID9PsU9C9YYQsVr4pfZBuqqek//B4LKBdH4RQehamZY9Y2IkBnPcCdGHsy5bg+VbxEweY9hblcGJqJ3e1kX8Bhx/mVP9fMarMWPeLFnI2MwxwHS8BNUgIB5PlapRmZx9nKDA3eJbNKd8w/bpUCp4Lx498J4FCAnbW3BPqVY2XoT3Ef4i0lYzWf7R3b0qNvBA59HKXPjbyF55FAmQrZkHbI9aGYW9KLZCNPubGKWu/l3h3diLAZkJ85PYM54qy9z+xHM0iZCxM4pKmemzPJDBVYzEZ2GJRIw0qsE+ZXHm32pTCbkMfM4pbn6T3LTtvJwDQLy2u10W4ZBCrlhD5eg+7lscoc4xOYKwBkZ3imIpfxXHSZPH/vmWmUo2dDCXpomikncCNYxTa1t+t1dFpd3Dy5g6//zp/B5994FTePj3Dc7+Kg3VLuJkYwwdHCguK3TjnoFClifBTP7nmaoVy4+5b0OVPawtlboFulwrvoj2YaUJyu1xrrsyT2GwykqVzmE3qjRB0yNfPvFYhgFPlq4Pieav3GB2vNxwfod7xt6ue8Dwy3bD75y7uM+owezSmaibsnI8y9mBOLTWUIWFsSa7ywUqpsaL5Vwffu38cv/8Y7uP/BXQGHbEayDmRc4kQb8wCyDFlTEtBJ1hdjhBjYGj+tOFdSSu116Aal78tyNceK0yHJzg2mc16jfF3mb4oHim2pdR8u7fFs5v5QNA1KoHG+p14T4KHex7euaDo6zlh6ReB+vrZIDMNBXedj3T9twWH+pFwvZIr0K/G88bhZeyVQlMvDxxWj2GrM8gmzNEnGD8Uv5TXOKxnvCRzKYT3ycDEts/nA/c+LzcsjzdZivSRomK9n3pA5qvdzA2fJAuQ9lYu9LANDPzj0fbln8v7laLqBTh+Lv4I4w++Fxr5eE3u7GiVcK1FzCDhUjmtgkr4EOt9WS3hAjkjrPq5p4FRXfSqGYEwEZL4g5nocgwwV1VjaMcV92zmVZw1YP9Mk79gZXM90GNwlGcHnxX3QwCG/zBokcEg5NcrkhIeA9g7rntucyw21bK4mkzwBzgSPVbdFDtuo0kiUwGFPa6nRcX5K4PCw08EbL9/GW1/6HA73Par8GXD4o9uXGGUZ+5iL5vQi49t0u5Gj8gUlALfAxeQSk+kSrVoHR4MBBr0GKn/gr/6t7WbVAFYNrKl/15ji9u0q7jxfx2TyGP1eEx2y4TiDvm3g8myF6+spTm73JRj/5PQKV8OxWGetWgOdTh/VaguzmamtnXA5pkYgWW00o+DTwA4Q60BSwqldyIKAoAuLAhWkWunu9joRCUdAUmg5flAhO4EjqrYdF5BIYed6E6PhRDqBSmij08SHOB9eduoZzOTELJOLBrYrB1Qedyav/Gx1BxJ8qFPXxbpC1GY6PjrSCCmvTYP6dAIX2mIF8iSYoPGBZJ+TTDlU2LXmA+7NUk6M5CKRrdjiQ1sxzRgEDjkOxHFiHxdBNifxBNO2Gm9944uv4atf/hJeOLyjbv/waogHHz3A2ZMzb2a8vtFFV/qv/MIFNwvG2XSOBw8f48HHD3B2dq5CWvlnGRyK5DKLaSWcVXcYeWzU46tI/L2C6+kUp7MZzqYLXE5WmDHm0PSlugZxxUG9in69hg67TjUWJRW0QuidgZfrxZpWa9SbdGOuiFlUbbSlY0inZLINCRzSgIauydTB4p9Wu621QO0fjjFSy4z3iiAkgWs6e/M+ckRZxjgVshkN8LZ7fTtCrZfo97sCDrerilyoh5NrsRLajYaAQ76/BM/Jqqk20Wozq1jr8/otMlqB//q/+8f4xt1vYt49QLWzD9DxuVnDYNDCizf6+JkvvYajZgOTsws8vPcxHnz8MS4uHmA2GQk4IzNAsFeOhNM5O5xQn2WiKOEO1iBXFY9NAHe4RDMBSufMopOcGk4xVmwmWowpp75dMM183w0c6ngKTSPv62agBYARrJLckLTg4vfFGkotPOIoQpt2YJYIkM5orZ8UjAe3VC2arw1JoPWu6+nPyFFqr2+yAu2i5g3PLdxMsBxXpEMaz4FMhmh40+tibzBAn2uLZjsNNkJYcNG13eYbAhc5Is/xvCpwTAZVr4s1u88zs9W42TJ2sPHAUfjL4RiX12OMJ3M8GV5pFJn3yI7ITk6YbBUMNiXXqe0VZUEhC5AdZ7K+dpuMirhP23PK01nhJKs1Ey92orjCdniOTQKHRUHrX9Zr+P6NmhmEygp9PTXKphzP11kup1q9UQnkB8UYusFvJ0GKly3qpnAUvIVOt2VJiWZT4GGLDOLoZIp5HInSTifQ3WM2FQTChJi2176f++lkosRuOpljRuBwaikM6r268owiSUGZCbBH8jMh/uQlFUXH16V8DfOF6dvDZyZBcSW/TrhcHu0SKyVlpWI6O935dv4IISN2vA+wUVoe0uMIoDxGCj2O4xFPF2xe7/x17QlkPj8FCOc4erAVrcSoO+ik04uFMZBrngl/t92Unmuv0xQjlxILvH+9blvPQq/bEQghN70qY8MK62BMCngJrTTHD7Knmui2eP/7OL5xA2+9/XU899zzSuze8GkAACAASURBVFoMahlMmhdmVna59gES+HKibLYfGYmhJaiRTwJCzCs8/snXEszgHsjrbqAjgUM39Z4CDtNJN+4lRx8TONSdoeQJmwbSyUrg0M0Ovs6AWWrB7eROyKARKzHGP/m3ZDHCAT6BJsX02Af0PuEwzfvhUTnv8/wZny0CeHIdVmEUjoclBoCPxVFHExfPAIdaqqFV5wZlsNfjOKj9yXVllkSAfMqzGpow4Xl7ZDwLFzPZklHD4jP18Z5iNUYR8yxwyOPJcWBtJaXCPUOMplCKsWoDZGzg+FxyzMvAoWVF/D4JbsjIQ3rUHnEz6zDOPRh6zCvTGbmIiVF0Jfj7aUVPfk4WuTy/HN81cBhbZOoAi3VpgFP5HkGWHBHW6KJBPoHBBDLo9L0xcKk1JJ3M0EEOHURfM39O6m9lsScwI0a0lQtzokJMGYPOju1mx/h9IeBQTZ9ngKRcqwmk5r0TkMEmQDJn41w1HkmQKHL+AnUK0D1zm2S9OxY5TsnVXGbtnPTxmPzh4ASvv/UmvvK1r+LzL38OtyhpwZH9kOyQ5IyOpbwpftqm+aP+nvMX68ztQItc67mutC7FBipUY1RPSX7JYrNe8wXoUdqUnj2lIlkIIDGxwmKMPTCdAj7cvUHWBwk+G5QOFlruiaHhm7+ldIEyKz5ArGJ6hEAhQZYlWYvkgmx4LlwJCfLvTL4SfdQeJ/DNDSSayi1kgul7y4zke/fu4Ze/9R08+vA+5iNKi+wMrAjcU4aE61RMYoGAbsLnM8RnVE7kcV3MZuZn7XQ9l6sF1qwlYuSXeVE+MwJwIr6XQT8xFhNQzX0hal335UKiJy5cGUxMjFAs+KjRDEGaRWvDODLwSiOsyVbUwxpNwQB2BPkFcMicuch7Up9R+ZGBSGnqRROmAOzkk+ejKoyyJLniz1d8Df1YAbvBCqc29VPAYcSRIkaK/Rc5p3KESGBKRiFl8NDNf38xRmfDLIFDLTmus8Cuo79s4yZOBVK3P0xvMq7lsfD01ECMfKPM7NYkm+QQOAlI849gHMbKdLNlo/xW2EOhJeznlDGZzy5jen6ev2/iknlgljoScBhTJUV97o3ITEftYSn5sdM+dg4X8g4FqzHknYLV7TH1rWptfaYa87upBe5FaopqT8o63WBxNtiKNRFMzZSSIJGHTZ1msyu5mkabWEYDPTEOO3j9xVt4680XcXLsUe7PgMMf3d5jxjBNVt2M471fbLa44ojy5RXGixWOjw8xXpxjPKYZYwu9dgf9fguVP/hX/6bICwRBGrUNBoMF7rxQx+HJFpfXj8yy2dBBh2O9DVxfWnR+cFiX2+T52RjD4UyFI5NhvqZSaXhcWUYkPWnDcRSa2mpyJIq5fxYiYuZpTLCOKdk3HNXjJoCN5v+5MO26Swozky4+ZNaDunXr2F3kOGltutU6rq+H1vZhkqOHOYTDG01MKYw7myoYqEClViFHnOcVdaG0eGPKkfGKug6z6URAXj2KXCf8KxweHohWzwK4N/CDwY5Aq9HRz9VRlw4FhcM7aLf62GxsuoKakzyCpWTu8UH1+XEzIzuRxe4Cizk3iYrHvldz1BtL3Dju40tvvo63vvoWnrt1G/vNA7Esnzx+hPMnZ3IRI8BinTh2iswOEf4iRg4BOuD09Awf3L2ncb35YiYGGwNZ0Yp0ZugQFgAi79eyShbIWuMHdMjckFE1n+Pu6Rkezqa4YIHHzIBzCHUamWzQqgL71BDkCCJNRTiKROBQm7Pd8TiOzOOi46U0C0P4utrsoNbsoM5x9XYLjWYbncEA7U4X3U5PVvcC/tJ6vt40y3DB9bTQaG4m34ulAdsqmS9Bo6c+psbMNxv0+x0M+ntyJj6/PsdoMlIC0WlydJKAUbhT1apoNzpod7hJEiSoyvDGwOH/im/d+ybWvUM0B4cCI28c7+Fzt49wi4zGegOnd+/jo/ffx8Xpx1guaE5itonHr8hk8XPATTM7zqn96CQhwQd3HeXwxnPmuuHIpZJvd/Pd8PV9zHzR5j3BnCncXw38aPMMjRP9lgAi63kUhW4QBeSUqSQvHA+TChAJp7ELMwi0c6dIMoGN5Uqafdomo8HN15JZSo1QgoeFW3J0LcVQ1Bimz8aJXbAfhKMYSFFBJjZizLMIS4mCgSwpmmu0yDZ24cHNPUdiaXzD8+Kmx1OrNei+biMOFiiDfh9tjt3XgD7jR8SI8ehaMWxMNuFopI7N+eW1HMWHYzKn11jFNLe3h0j2pCkXbk0qiLYCDp9KEEqb6q7odTa4w/l30GGea8FmiURM4x/FtYvRWLIFhxcGaxX/whwm1k1eX51wOA+zqy88VoCVgRLjOB5Fcoc5JmyzwKvR6dLMTQJFbcZTXlOyrdl8aVpDVXFXkhUMHznWm6YiZsmtmaRrWbFosHjzZDLFVH8mmE3oFD7W95TcBzAh0CqbIUGlyuRXwGE1rmcUYcU2Xq412YwpxpNL4Go8XxqWlTHDLsHfAYdx34OByJGtwg2vqPPivmRCHSY1SQkRAKJOcN4vxiCzzJTrh6FNrgYvezKZliy5E2uPT4vCQ0l5GG+pwCZY7mYY9Wm6naZ0fQe9LvYHfQHsez1+n7qylBEhWG/Q0cVOjLFSKoMstCh2yfDotnroNNtok1Ha7WlqYH/vAN2e3/fw6ESJtnR+o4jg/Zsu6IhJCZMAW4M5k2AJNzhpHIWWoBN+Nh/ZWTXwQeBQ4uFRMD7NODRwqEJSmn+OqQnc6bwIHMqgwuUaP4M5BXfYAuAqgVsaSdbxht5paexQmn4JGBGMC+CQ35d2oIoBs6E12qQRTn++HZGtv5l6c7yh/Dwzoz2qnKCWmGMRJ/N8pFlV9egs3zcBp2SOJXgmUENNoY1Yu1nc8JySgccCnHmUgChNdXisNwuK1CNUAziMNbLIFtOiNNbtceOn3aOLWFg+hwJQMzhppqXjPK+NnwWv6Szk01zMqY33jwLY4vh/6PwW5x4gKQFP7lQGXXdjbPxMX4McId0x6ooYnCYkASYYsLA0i9naflK1nsSm9PrStIWE8nf6vMqVtR87BzbQYIAvQY9ch3kOAhVDszRBB68R75vJSiXLns1XsXUJSJbcv3PP4WdoTDoYTXkdM3Ql6K5/i7FC5o9zSo/0x84XRSfPXCZVhVGL74vWYjZFs4npm6srJeZXjNklcHjQO8KXvvYV/My//dN48YXbOOh10WFTPlg0q+3qtyxwmKBf6sqmFII0eMloVcPNOR/3vkVoVrMxSaZ3p1lHXTp+ATxmvh7NFXdLi8vvhlLs0wJSlM+lq6b3Ve3DqoV+ONCq0d7Qv4tyQR8iCEMIvT9TQG+CmsrN3BBmPULyBOd/uJ+zpui2GqhSuiI0tVP/w+ATQSBDhvzDNUUh/+vJXPUDc4p6dYN3f3AXv/6t38D5o0dYjKdqhPE5EruQEkUzmlSSVegR1hwX5drjqGcBHEYqlGuODd/8khlXsLV9Ad3kSVArQT8+M/l8clzexOKYYFCOEHVWNhCjwZvPp/cPZ/Dl5knGOk3ohWGQiCECD518ae8oscuYaFu/1Y1YyUAo1jR2GrMFwG8mImO214bZ1NbP3kkk5ayCz5s/Z4z3+zNOWLeV9861BYFDkXXis/OcCrAuNXKTDZnAYeQnGc8jxESN7TWawKH2yJC8EYAZBYbAkgDTGOOYZxI4ZNxN6ZS8rsn402RC3EN/zwubMVga19K35JSTm8OeHgp3boKDzKFalFFzPpGxVJJlirdpJmbgz/dkl8u79Akt89LUlB9fTxBm80trRjnCzgDP9zleG3JAarJG/iHCjvwVLFWRU1u6z7EW5LcgBrqlUFybBlAdf5fBXNWQlPiqW7Ku0ehaHqXNhmUT3aaBw1dfuImvvvk53L7V9R74iaZHKWZ99p//P18BQco2PVMVX8Fss8XpcIwPHjzEdLnC8y/cxmx6jdmU2ERPRLt6c4vKz/+1/2yL7RK9TgVHBw3s7bEwH8ox+eLyHF2OAm+spcCHZrGgEHYLqIw0RjyfESzsChykdsTF+bVGCUfjsQJwu9PS2BILBuoHcgNhN5ObhkbSOB48HMl5h2PPFK2VuclyhqOj49jRrFvDUWaCJxTb5EI/2KdrssfrrGvkje/yauhxNnWlOMZoFhPBgglZKLOZHn2O6vCBZhDbLCsCCD0CA7EoqHdHltl0NhFbhYVLFsoMhHTs1bBrtYLBHm3KzXJjcUzzjMl0LAYk2YD93p61EsdzTmWhM2iCzn+j8RyTGQWl6aTo4GcWAL/HTtgWs8kKnXYflcoKzeYSP/W1N/H1t9/Cczduo9vew3Q4x8MHD3B9eWUmDYOChLypr2DdAWracZOmbtRsvtI1unfvIxXXiyWvB3UgzR5SYI6OsiNJbnIuYhZbO+yxBl0vNhiN5nh8eYX3HpzinEwrBU+PnFNRs1Lbolev4KjVxD5ZntEhrdaraJL5p42mjq0clMlPYReliWoyDDs91FtcsC2Bt7VmE4O9PV1XjjR222191nhCNgSwoDGLQGiCNRx/Jy7N0VIGb7JVmMzaDZUJWrPRkQAsY+qg35HQNvPz86tzTGZjBTwauZB5y8JMwuU1UrA7aLcJglY1Ik8xXrLJ/qv/5n/B9x+/g97hbRyfnOD5O8d49aXbOO71cPedD3H3u+/i/NGHWC2vCcNq42DnVQYMAm2YaJFJ4M0p3THXBIIz/4uEkAFcI2SzuZIdnjP/zvuWlPFM6gRqMAkNZlEyDQugUQswEoRg7nlNsrizMYs2JwFE1grltSPStUuAogNadMzsXpedQxc0VSyndB72+JKSKZ03RY0ZS+zonSzHctdWiVh2eWM0zGyc3Uind6EcayVy5Q3WToxVsVf57NMNOQssAoPUShIIsoUaC3yOxYJjnGhS6LcNaqESrGaoJUt1Mh7h8uJC4P3js1M8evwYl9c2OSGIwcNaZZtTF8Lxf9crjiI2zU0sOlFKHeJXSrorzpKcXCS4W95VHEqyJx8sS7ceI0H0aFG6Km9Hl2ZnsvhIRmoksk5gJaBSAIeuAVXe7qoDNgMEglqblIBqvUFmIcePW9IIpVwE94oOdUoZm8LEJeUxc+yFo0Wpe2qAJkBCadwRZGHBAklBfPTgiQqBCQFDahVyFC/HSfOipNsx114U+QLnJWQdSZoQRQNrz5ZK5USO+0nhXp3Mt/gcJYW6MlK13IG6YZRS3HkB7hyrMrhYThWVPCUrIYwsrPETGp78fBmRBBilwpprm7diF7s94pdprqUNKgQ9c3RI68nxXrqEzabXeLMuDV+aSx0d7OP45BAnxwcaQ+b6t6NrFdUNWf0e17VJg89Cyyz2YvURwtSKrN6bJzdx4+Amnr95G7dvPYf9w300WozrTBy9fhi7mQMUmoU05JjPiokEjR2rTiMIbsBOIFQwyth4yuSb8V6MQwGHPM61gEN21dNlORmHTnzdGEp2wCeAw9A3zNWfIKPBql1RwO8naOfYutMVykJO7LEAodTVD9ZhgmjlArQoQkMjievLwOHajaXC2MqsQ4+CG+gyCOk/XBEeuQ3Dj23oFpbGfw2G7UA/F1UuaqZT6lL7i/rRBbtNTAS7GhskLRvwhO5WsGZzJCt/V+8loCJZOjleb8Avgc5sluW1yFFn5oYELp8FDmX0EZMqCpcp1VCSkTNwSGkMhkbB2wWIlewTgs3S/2O8DzA0gUixTuJa6blNQKbc0CoBhzz2Z4HDHcBPQz4XdGKPEtwLDW6ZC1TNrpUmWmqViUEZGpgBuBXPQxxDFrtsDGhyIEDJBMB5f80Atzh+ro9cw2laU4CMDYO/eR/zuvIaC3QUQ9aMeT5b0kiM0UWDri6EfU1L96VwWfXvZa6Rz0Ex1pjAIRkw0hanq3IXJwc38Pqbb+C3/46fxsufex6He33tQRnei9ypvFH+lvhvg2gGTw08+JqaWSd9uZhC4TWYLTcYLddYbioYjYbY67XRbzXR5lRSphe5D4mJuNtPdg9vMdxrKRySFpaOJdrvCQaSYc686TdjaAYj65OMw2SMOZ+QPijfV07XQG3p3Gy4XmG4mgs0VLqGDQ4HfWmhc28spE3YKJFebxUN5prcuysbLNZrXIyneHh+jcl8icP9AYAF7t37EO+/+wFG5xdYsVEUz4ZG9VeWoOIkQhpzaM0GoEcgSbp1AoIi3438g5JB+fUscEhGZTkWZJzK3FXPk8awn24K5+s8ORP1VsHKj9HoEmi4A55KYF5q4qa5WYybMg4rX471lE2Pp4BD5WvUODSQUOQ2vPoR15mXU2IstVodiyObidEL5y1kq4W2oH7fjDp+JeAnlnDVTE9LMewaB24iRaMk0zKCoOEunPuY9oxsUMaaVZ0b+27ub5LBENs1wNlSXs17nsQkSYAkaSKY5BpJDlZm7kH+fNlVFk7tGc85VWm5jJg42DAv2VrTUXJn3uNt8qUrotiVAOrunILVWhjfhCFliSmfoDyb6AItAyTeAYeeAHLubqdc123abHf6m5QPEbhLMg3vCetjEzwKxi2vgXIbA8He80KTN8Bh5f1RN+R15LVS45nAYZ1eA1XUWqy3qZc3wF67g5efv4GvvPECXnyBz+1nwOGPejsSZzuaimyKzDYbXC3m+OjJE5xeXuqeXp2eYTWvYrB3E4dHx2j3q6j8wl/529sbNxu4eauK/QN2eRcCvDjTTJ29apMsw0ss5mMVf7V6Tw/C3kFd2mmj4RrTiTe9wWAPw+uxwDH+jEfEhcOFxkKA7kepb8Pkh6LofK/xaIJ+f99aYNM5xqMxlouZ2AcOZGZUUSOJY02ex28pYTJwGPma4mMF55eXaHbaFgmPQKgxMYIVoXdX0LoFzNTkjMhx0vF4rChzfHSA527d0PNJJpGOc7LE9fVYY9A8D4IHZLPRlZObbLtH4KGlwuvw8FAPJ0FJZk0e1aliMl6gRuH5FjUg6agEjTBOZxRGd5edx0EKNYlTZMwNr+fo9/fE+njzCy/iq195A597/gV0Gj3Mpxt88N77GI+GBgqDSUbgkMdOVoG6wBsaEtSlafjk9ALf/e73BNLICVPgpzV12AUpj7GkoUJubi6GnPxxDHg4muLR+TUeXo5x//QaM+nPuMBVF7XG5G6L/U4TN7p0UmqizTFlBmABiPy57d0JHPIYNwIRG6h3DBY2Oz00yQpUgenkls6q7JB3WtRBawsMubi60jlxPZH5tSTrgVedySWBv04nGCscfY9ACnZFyHjimGQVgz5dn2hSs8bZxTkmi7ECaK/dRptrOVgmPIbBgBp4NgMgKEyQ+Op6iL/zd/8xrpaPceelL+BLb3wOR70WTu9P8ME7P8D9e99BdTsRnX42X4JOg+yuVpdM6Gk05HWa7mXJ2NPGRWaj9F0shEsAXgwrjl2IVRUdfe+g/lN0cAINSVAi8h8DJMGSyN8PNpSNUtw+VnFFNDVGatTNFDuNTmvxLhI2N46UDAJqxDiZ4lowaGegoorpaBQjr2bZkbHLkX6ymBazqUZ/ZTCi53sH5Yhdyu+zcAg3XbF4TTk1A1kAYQUVCrnzNcS8yEgJR1s+zxTG7tbsvsjNjgzWwd4+OuGAJudsjr53+jJK4Shzn4yo4wOdx9X1FR4/eoD7H32IDz+6j/sPHktvyqBFdnoJcpoVzXXocQKljrs9IhykS98IUK60jcR9zI6c2TK+3wUb55ldR4lCzBQLi9QjGUlkJKYqjpmEjy6wlcO874+AqkzoigSRrOA0RzHsKaDb1ENUCBLWKugRVO+QmdZDv9cWW1Mur2GAxPtBRzadS7IbkwEUibrXHe9dU+udIDrj7nA0xsXlNc4urvT3dDrTGtQ1CGOdovOpYoFNDo4x7dzBVQin3W0xth9MgHAf5XPua7xL9PN6uKeSuly7kWV1smOETjG1SNY98lOMKuvShRx8JNX5e8XzGqNfSqbif9KVDXOUGjl8UWwKOuC6ivum3ynAz91cOouIlpiQfIVHs7k9cbSYpiU3bp7g8HAfN09O8Nyt59Drd6X3KUl4NjIKUMBrd7Ocm8lFxkbql2k5mIUigKK9LxOrVreBO3eew0+99TWc9I+x3xmgqaYWNVeBqXR959K0nEc8S5407wBjHBsD3PtZ5GpUWQClwQozsZyHLMOVVgwsgRfpssxxdo+KSinwNxlVLrMNs2gwo8vXQUzBiHP5/JX1ixJ84bPEPUlunQL9doYpBSCmUwnNRF7nGAtKV18/1h4X5Tg0i1l+uCRXNmvFKOmCqfB0rGYzi7eCn2d2284MYQegEZSjwcpCsT1ZGixy8r91jUPbjv/NaY380poINpyKl9j3DRx6I+AxeVw4pFZiZD+PoYhnMdbtNUbNp12hmdey3ATj98QcVbHHPNJMZl0DjXHz2lD3keYeZiI+/fz6LBwrWKxaC5vXVs997LN8jUdvybpxkyEL4Cw881oZONyxh1y0pYHAjhnP30t9KINZRnv4t0fuDQxSD5LnrJHuiFM2UzDIqjit6xvNh1LRXFyzfB2vkcxwHNd5dzQyHQ1iHmsa66TucAEcxj6gfy9XYgM7P0lmTex1ca7SCI9nQzrVoRvm5yT1iWPiI9Yor7Nywjg+yhEl8L4DDiNu0kAhWFg8jgQOb5/cwc/+3p/Fz/6ef0t5XAzuuThI7eZn9sjfOv/cjS9KBy+YlYx1zDUEQDCzrtUwJsNuyqkls0N77SYa2KBV20r6h42xiCifYPBkrBIgz7Utxj615Fn3TUTmYN7DddGsc5+O/eeHMYGEbvKdLL3gLzPgCAgxPgiMZAzk5Fdg63VOJNVquJgvcU4dewIYALrVLU4O9jRxprNI1iGfaUVtvrvb3ssN2YZLmcudDSf48MHHMoC8ujrF1fkFJtcjzIZjT7YEaMOGPIFD5svWpHVemftVsSfM56rpdmASpQw20hrPr92ockj9SEv3adf1jDkZfzhxorgYTd9yXCr0vpkuxv6W8aPcWMz35JrIWOTGTjChdZHCwChisUD4eA6KhlTBWGbu7VFlAaUFWXTnZs59lLE0pWlSf9zvZYDqWeBQcSq1DEvAofYC3uFnGIdaOSXgUNtc1IkissQ+kntGsccWwKHvZe6rXHc0TNU1Dt+CMruRcdVkKOqSU1cxYqrq5tRJN4hfbl5RLkvHqjLLuYeYePItcA1twNb6yTxeNWWiCSDX5Rgbf0ofsLRfqPkTe00CtgXwGICgUlja2MX5s6mkGl6Nm9R2d6NI2RgBd10irj/nItojxTj0qLKaPdLVtwapSACxzyjnUfOJ8cjsw9xDk2yU6yBHmHnezSaBQ8qMcQ/ihCaJA30MWm187vYxvvzG83jt5aPivX7rxOSf7CPxurD8CdfWZDHDaDHH9WKKBxenuP/gPh4+fogFjYE3TQwGN/HcnRdwcNRH5c/+9b+5vf1iB0cnayzXTzAekwXVweNHYzEc3C1YillFjS+SmZikHdxoKqG8upgJ2OJi7PT2cXVJMMBsCo3eEMyiZg5Hh7cUO3fiTrCh26XhiQ0vyL7j5y3m1KGzU/HxwSEWdEdTgeAOmUVI7fJkt7d0sCJl2MyHs4tLax8SYOr3xR7kWDU3BztERXdfousE9+pox6gVO+p81PYGHKHq/L/svUmsZVmWJbRf37/3e+vd3cLDwt2jreggIrvKrIRSAUWl6ARCQoIpYsAIqUpCohBSDRmBGDCBWY0QowSpVCSqTCqbyExCQYZHeGvm1vz+/dd39zVorbX3vfdbeGRlVCPloCzC5Gb233//vnvPOXvvtddam8wnHLqdVsO2u7INRzMbDka8XmwAJC7wH8S0zwqB0BKlXb1ul1IsBOHJZMLPD7k2ExiMO0dArdXI2lqtsIELAskAjHJiJrpASFNhsCqU/htf/5p97b137e7RMSeOJvONvXx+apeXp94dQEHsiafzXnBSsKtiYFsmdnZ+YU9hGAyqvhuoKkBqk/C+xV+cAaUvuawFvozJxhaLGSWZk2Vi02Rn/fnGnr66NuA3wXFBQoHniOJ0v90gcNgBq4XBoGhFl1SVyzV6zjHYgWlYa9gG8u5Wm+xC3hcY7WNKcrvFAxo+hpI1SrID35LBYMQkazKbEdQMXw18foB6YMuAtUofKc4UEMME1Gn42dWrJUqVwRxczjd2NezbIsHELEuBw5DiISA2mvgeAI9ItMCgqjAp+b3f+9C2lYnt7Z/YpD+yy+dPbXxzbtPBtc2nc1ttl7Y2SKkQebCPAHBL3rXxQT5xZDFJCPYCpVIucYcpOqR7SICc6ZIWYTQ0kpdKPolMsTcEl0RPyZ+sJOnpz3Kz3WDGuUwGlHwEYAYS99oRKIcusoomAVMOGouCKAZXGRPLxDBjsl8u23w4cJZi0O9UBIKlvJrPbDOHBYKDnyyulcjguUEiQsCPQCvMih2cD7o97i468JCgwyeKwKUSagRbsAoBULa2YnWAadXt9ay3t2f1eoOfhwysChiyVeu02gQNsW6ny4V9+uypPf3sqV1eXajRwXUlWSKK+JgJwu6es4B5H9CVdPP8FDyEv0/Ke/PiKsoeTyB/JoSx++cA/eeAh+ECyWE0lM56d8VlnPF+DPRIZGZgK8MyIgbehJyGI/7icJDBtQNZYHugGAXpEPcFZ+Bhu22P9vd4FoLtEU0GAQEAmdW1lpmzClh5NqnAJkvZGY6zxcbG04VNJlMbDAY2Ho1svcJwCpyKYrwSnPKEjCgSAQsvxFOfPyxXJFLZUAuZnvsAHQcdtVD1vfh6nnWogsuB2hxLMU2yXfnFHx1Mv5AhBeAXHochv8aLfRAC07mwoQ1mqV+Abj+hSE2kBGOawLkz/JioOrOkigRWXrjirhByEtBVNOtWa7bX7ZBFeOfOkR2fHGjqMfwK65hYL9kLpaX0zpPsJQNLtrYk81+sKDxPyYHlIxhWB0hCIf9PDMzxurV7Det06nbUO7S3H75tb9y5axU0mTCRubi1F9djZG5KYgAAIABJREFUmwwHdv/OHfrJanK0ZMVscBHAAnCGPEXSoWAcEmxywIUeh2QYKjGW32F0+jUkZUnz9EwSGYxDPWMkxTLLj8LkdeAwZVg5OBIm/8H0oneieyOH2TrYLfRSQoEcElRn/gXjQHtlx9cFW0CFpRgM/JwEDlWkJQksODC4Q4oQ/ApgMoBDfKYAqdJmWcq8w7rxCdIADp2BEcChfjbyKsm48GcMRyFYnMqvFQ/ofVQA4xDPJpNJxTkjtqOaJwGoEaCLPerSdsnaYsqvGgLxHLyy4H/wOjajffgKYjgaQ4rtujf43ir8hZGAhJ1F3o+NDQ/lENoiyFdywCGvGcPVIBXFe2cDX+IeBNAV+wMPixKwHOMwz8iLZ0SVBTd2ZsXAryGJd0Ag5H5UODigFo1yMl/8OeiaxaiNiZ0ZQBRME+WBArJ1T5E7cGpySM5CfuyMM8ayHIAR6xu2O1QgkIUlhmSAGbQHICPYxaQOHKpIFUNKAIOK9OwzxPVpgnPsv2AY6Xt4U5mzETiMwhr5e7Vudw7u2m/8tb9qv/nrv8Q8LmIw44zbavzlVcLx0whMcRYWvL7ny6X1b25UbFerVm82GfumKzSSpRCqou7YrukHXEOT3JsGmQevdiHZ4MjxcH8RM1CXbXEeyiIJZy1yIpy/aKIDNAS3KqxxfiYHSQ8nNXe5xzgB2weTOSiJnK+0SwgMEkQuFmzBQSGCAFE/vBqOmPO91W7b0WFXZ1Fq2h9NvR0HkowXKzYm0SybAvBMlrayxD59/ikVVJPB0EbXA5v0x7aazV3yrDUJ1iJqA9ozIPZCieW+4NHKJdt8uWSeyVPLvdCx5vA7zsVVouEoyjvk1cmmku/92Pf5c27jFjSxX2Kf8j05hEIMoPxsbca/nA9y9r3eDPLmB+0kPGfYuc8g4quGQukR0evP956aftobqJX5OUJO7iB/DHVDzMU5KksGt6EhwRB7OC+DFesw7JXEThPrlCz4mBa8E5M2csuwa0AsVWPOt3sOOOTg1GhsewxgzgiCUG6gHM8tgn/K3/ErYng8m4ghtAVDDeXAYVwj5b/eHAmALZ6jbCucaOODdTLgMBiHt4FDXActRbxZyXvC4XJi8MXZHJ62WKPhFRuArYD4UHWApKG9KfDRLQ0IHGo2QwoQO3CIv695X8VqxR5jPkL1BQYUyu4riA+8V5hH4XMI4vNrOAoYunqe8Uzy9hUxpK0MH/NyjeQcKI+KZeEm9VLL2vWGPbxzYF/50n1798lxum8+95z5l//4z/0OREUTthSr3dqm66UNFhO7GvXt7PLc+v1re/r0I1oQFgs1G45u7NGbR1b4r/7ef7Nr92AGiEmzQzeU39p4ADr32hqNurXbdSsUExuORnYzWNide/fs4LjGg+7memrzKbwiyjZbrAn87WBw60buHJrmpuSNWssWi8Sm0wkNnavVklVrZRbrV1d9K8M4GwkajUp31mo2KVuE35kSUgQOsOc0dRCeSACxqL8nE0CyR3TPcIBiI0AKDQkufIjISgLItJIhOsHM7Y5SRE0uLpAx2GzAywybCMnpjKAdDpReb48RbDSc2Hg0I1CJghlMtnqjqomCm7XVaRLfpkm4DjSAi2DOlOi9iIeAaludW23W8DfEUQBACMcz7k2lhgEzVXq2fOOr37B7J3etVWnaer6mn+HF2blttjDyVeKLToK8YZTzaW5J2aaLnX328tQ+e/GMU4WZYKMrwe61T+JyiWwegArQikHJQatFsrHlYkZpOorZTaVug4XZTz55aauV+/0U0cUC+InnUCDj8ADGmgACkdgAVECBCLp2rU6aNIaIQLKGKclbTN7udK3EEfEArWvy1ep0iQ3U4YGVJJSuI9iSmTmZ8p5OIVdEce8FNwphBD0kRShwxZJAN0y0cwGLmMxXsXYHiVPdkvnWrgfXttzAv0LAIZkdDh6U4GuJQQD1MidkA1/HulosZ/bBT69tsT63yXhpo5uJTQcDW06ubTq5tGQzY9I2X5otuFcgAZBEF/ChnAZkcE3GiNPv8V8yrxIVTOyYumk+kw9P8ANMVWEHuUeAeEpImXi7TwcDiyBhZ6u40NC7SpEXIjFAoQDrAcroPCPX2ihZoeKDHzwpTYeoOOuE68nlBsiIKIuqlG0+GDgrxc9EylYrDhxObQvPUQdAQxoLbzLISSm7RNHnQ04YENlUkOSCDEYAlR6sSfQTBYf3FsMd9nt71twKOIbXHmwZ8JvMRBh1uw/VFr5oqyX3zQ1YqAtN5oYvKJIOTlolwcY3XfgMsdaR152mPsvTJxLUkGxRlkwin99/gnx52Mrvz+sgIgD/HFsp3jgDhCORjHUQEyzD38jZLiiIZ0MlbClwmE37FP0HMQIDnOSVhqYNzkh6CpWxxyF1Ldthu2UP9jpKhjxR1Fr0ad5c4Tub02tUaxINJfx5CVCQwwO0xsHCXvr5DjsFgIZpE8N9WzTdLj5xBlTL+BfxwH0Gcb5ziI+2cCSXaeIehWmqa4NFbOyrCLEqXnHGMqmKznx+uEkktkzWo6B2c+/4jtS3sWCF8Exy0N7x8YwpTFsBtt4FHPL6MWAkkxwjliCJw0fAJFUAhvgeDDHBxO/9g54d7O/b3l7P9jotxnT+xvTwOphaIckSk404KhFQ70wToBRxlqRjnFOlCmMLYjKY0xw+hYIH5zrOF/+MYPV2ex3r7resUi1au9G1rzz5hp3sn3BPrNZzmy4m9uFnL+367Mzee/LE7h8fU3qHLYszHgV0+AzRJxS/c+yW8HclaOJ5QpyNlLTHcBQHFTVBM6ROYhGyAek3Py9Tfl2qLHAm82rjOnD2LsEOsBMc5MPrwicJBSbj5WbLfCKAJzHsNAESDUhyA9Kpus4Oc2ZAML4iWQerTjmG/FEDhOO5nvpNGuNWFBEBjGHd40y3nYbPqWj1qbkVTRCOX4g5XHbcmxh6pyIFHsoZwwCM4iobxfpe97TNpbuI9Wz8+kTe+BIZdX7e6rlhAFyOfeZsSK8sUgYIgA4qNDCEpyIlAuM+5cC3gUNJQDP/QYH0MQ0UbPoY9JLJkYMNQkZJEesdze9s0rDuoZgzbKYFazqK9Ny/BaAb9xHQQHxPgGg4T8icdeVJAIdsjjhrLw8ckkUV9zpAXgejo0CO54M8iWeXN2nw74hdAIlxlvOsdiCB4GLe89KTyWDU4jnnP2/shxRQdk+wAO9D+s4BhuqspOBFAIcZ+KyfTRYQ5YDuUenAlzrcPhzFBy4od2vY3aN79mu/8kv2m7/xK7Sc0RBX917GAJ2/pKghYxXPWPdu3BWonkG9BcDm/PLCHj56wxoV+cIC8JvCmgOqmmTNoVSdZoNWOmU2vZyJJg6w7CjcOxjrF98zg1S4XNHAKQd1sXfhYVvBxHXIlOEz6oPsUjLB6+UrY59Aiq3HKLz1klYiBUqJIYHr1orWKINMsrGb2YSMFpyV9/dPaEN0MR7bbDK3+42enRz3SJ5w+J2NC5xP8EEeDAd2evXC9nrH1mzu22K1toubMzu9emqvzp9Sk1krNmw1XdvkZmxrDOn03rMYlsjRUQuKnIHEi76HLsUkyJROylWMD8AsgMNgAYLUgoYQVThktaGhEudmnm2sA4FAOxrYrkxgXuRNBu4DB90FHMpon9SRdFhbxKjMRzgDAVN+rQAdSoZ1PQSRuBbkpR0gG+NF2rjF9bvXXso4lKKIoBSAQ5yxDvxLlRzvlWMcenM/bCNwbomFqYFO+JlkqsE2K6S0cSZ53RPxgECV5/iUuzsjMM5lxkNXQOWBw2A8i3GYBw61eNMzcY2mWwYc8to8lwwrBjZsw+OQ14M8S4A9VSzIKfA+mOzs94q5kg8Ii2FHuI5obCmnQB2i2KVGrQZ8hTwa5x9iLX4+4reGIsVUen9uTtJIG0LOdg3gMG0+crq2PjeGX/DZ+QCciPmgH8O+ieuf/t2++3yQLYHG8EmkLUuWg4nxD/BTsZ2kHBI8ymTNEzgs1UioKpbWVItWiw3r1Fr24GTfvvzOPfvqu3fTZ/P6EfMv//4v7g4IsBdxbJEkBA4nydKGs5G9ePXCLq/OrVDZ2Xg85SyM3XZqyfrSCv/d//B3dgB4wILCjF8c8jjAkShdnV+RyQXmHQZA9Ac3Np5s7fDo2Dp7Gm6RrJB0iRE4GMHzEN1/mNpruh9+rRaYVmfWbHRsPsO04AVBOTB7a42KHR0d2sXFJQ/oEuS0SHJgzg5ABxRgp9finF+t1zabzzVht1YnyFaAn5JP+mSno1BgcY/XgNGoAxST4vT5IO/k4QJlaKFEyetyNZMEu9exWsU75zC/3QI8Vfey2YJsC5tma8lywynGKErgBYVNQSo+2VWaQo3Dg5uHQz4wiKFM4BBFCiZUUy4NcALTmkEVhUffFtcKMA8bsWitTsPefPOufe2rT+wLbzy2ZqVty/HKBlc3Nrq5sdViJsYNjb3lz+gNBf689aZA38hPPzu3z168spvhtSWbFYFZ3ADSyXcAA9QNSfBc3BeBCJ0nwWIeAEBZ2YxdCrOqM/6SXcWup2v76Wdn9B1TfQyJhVmlBilJ0VqVkvVqNQGH6Fxh0AK6MLsyQZsigFUw/5pta7S7ti1VrNXtETgsVYoECjsw0m+0bDVXwQC/ShYaZBis+XewEicLAYfq+KkjAn/DNrq1LCTl5SbgUIER9xoMwm63ZY1Kw1aTNYHDxET/1kRlyTEYYAAcNttWrxTYxUuWkNnPbTwZ2otnE1ttzuz64sZu4HU3n1oyndliCnB+botNYnMUxACuwebgk0PwKfOeoguLSYCQl+H2gyGzQkKSFGwD0JtsO8mwIxdOGQb8N0mYiLk5YMWBCoqakjSC+cEDQxIGduWDYeDAoac76f3ZJDDRD+AwptzK0yRNyn3yJyXGPjCD1whmkhcnWK/YY/ObgQDuYNuxpihZrdmw1Xxq26WGDkTwpkilCn/VDYFHDjaq18kqGk2nloCpAWCRBZvMvQm8IuA7qxb3G53s/V7P7t+5Z92KDF+rDUjiG2w2oDEBlhuYwpPpzCbTsc2XGJA0s+l4TDNvsPNYPMUQGrK+BMILDMsYe3Jg1bPYItnwQgxnlp6fgzSpJ15Aiz8nYMRDdzZhyOP0Q7PvySf7AS5nw0Fy741nNYXHoViZkoXEZBPtEdzMLXxaKIXSNHQAUy10FEtgPWCPlWy/1bDjXltDfph0ya+KHnM0SVe+Plgs6QG5INMBg4ywH7CmMxl+NgxIxQkPFzJQ4545cyW1cPIiMX/bvCtawAQwNkuYwmdDc1zec1syjdigqebqymZ8UN5T98EN4DA60vyxOeCQezSQQAft08KZCShuiE939msW9BkFtvYrCkFaAwRjER5nW8kqWVgjhlSrLCD3ej3b77Ssh+nwnZaY8806Jcfwl6zU3Z+QnkHBdvLhQu4RSMyaW0gFAQt/KxDInc4B5AE/rtiCEmDFZDK5XVrEteJsyINWw04OO9bsgVVesEata289eMc6zX1rtlo2X03s088+sZvhyAaXl/a9b33L3n74iHECz4uTsnFmY5CYwZ9KRR5BCGdaSGkgr1gWdd6sDMYhm0UxVTllE2YTjsmQciARH/x14PC2BDnzH2KoVZXA+ySfR4GcsSbYhMDr4K24WHiRoSFAAc7gtSEnxgA0AUfahynjjiwugIqKaSrI0KhE3BfLLc5gMcLFUsSvGpstUTRl/04W21aSXsaA3PO+BRwSWIyJo2qGUiZMsrcYLGJcVNJJzgLlnO0WbPZt4baiwcEuehWiQPEiD58THyHAsmAcxtHG58rhZyveNwKHVch6S2QH5oHDGtkOKOoCQNK7aFiD1jfiO4be8IyBdD5lrIjJgp+PwpDScAcOAyQLZk38PfIDPADkdbrH/rM8QaeP1NrlqDkQjdflIC7l1dEQiT2I/MwtaMiSjOnW7uGN70/PIn+WwbQUY8klxBz6V2bOxAE5uAekWatZRIVKjvGiIQBiASrGKWfKxxetATFE+XwIGKkRJOBQbN+0Ef0a4zCAQ8q1HThk89+LZvb8vLki9rXkd/i+AA5PDk7se9/9rv2Nv/4btrffJnAo8CVgk39xBdg/yzurKbO1xWpl08Xc5svERuOxDYYj5jUAEY9PTgiMwtsbuQwG4I0nE9o7oKG+19sjMwixAhJjPVfATwD/0OhzUAQe5aulTTdl25XLNluuyCCHvzqO/D1IvDEkEexFpOjus/bzgUM8ByFz8HGerRIbz5ccWLKxkq3hybhaWbeCfVqw0XJqr85f2auXz2hDc7B3QDkpfOc3SdEOuid2fOfANjs0o1YEMeZTkDTWjGXnF2c2Gb20o/37dv/O24bBhmdXz+xHH/xjG03OrLyrWLu6Z5ZUbD5a2QY5pAMe8BdErMK94/mFc7RQZk2IoYI8pwHu4Vzl4BSlGmh+IQdCDoPXxhpfLDV4jYPQ0CJ224wApuJ1eXYhBKghZdDUXQGN0YAItp0GNglcC+ZirDHFOJ/E7TWYQEA1igUcyhZIOYhiA/+3zbMUlThJ8SErDc+s0tivgR/47GCuS50T3tgZ01A5lX6JfY6GBM9WrAvER9Q09EsMNqJyhPDSj+9OmyeuXuJ7QDXE69S1R0M/vb98TjqPFC+zGBkApv7NcwYH0Xiu8xxMZAfBM+w2iy5qDz4DZ9fRT9qfGWMvGku025INg3LeFWMh60+f/I54kKkZYJ9Tpv8fY0d4zzt7kg1TrC1XjbEmB4jMA9QH23hczls88L0AWrqakPvWQccADpneu4oTr1Mdg5kPqK0wjEusRua3HDALNqpyKIFMagCAFYkXqHknSzrGO/fNJiEH9nIlMQ5BMgBwiBqrWmxap9a0+yf79t479+0bX76ntfeXtLnzz3K+/+X9XhEDsL815GpnoIItNmsbzad2fnnOuD9Kruz88tRePHtm/etnVq2MrfDf/y9/ZzdfbG04nrE7BABjuZrSl2oynNvV+YDAT6WKYIXFjISoZvWWwJZaDdNySjabzmw4XNl8viLDDSELYA2CF74G0A6bRIeTpubhRIe8rdfr0b9KzEQxCiBGQxDEOoLUGN0KTv9xRiGKpUjAMKADqzVeg241gEPK6miNoMQWoB2AvjRouAE/J+VuV7xeTHmUsfeGTAywFZl0srMhvx5QlfHzZtM5rwHMG9V0uF78TGwieatR+svvw/2qUqa8mCU2W2DwiYaXAGQslzFtOaGPBHlg+Dy1kh3fPbSvf/U9+/I7T2yvvWfL0dL6Fzc27PctWQI0lN8N/DbIpiJoAhAQv0s2HM/t+YtX9unT5+zWrdZLW2/BolO3hEDQVlJTHAscwBHTBp2RpiEtoE6LUbnGiPVK2eqenCzXRbscLe2jV1cGZ0Wxu8Be2JE1iUQGr+/WNYyCST6CEAOJ2F4ADcvVhjXaHWt1ehyM0up0Bf5SOgFmDNYVfChnDL5YMxFIcJBB1oEJnROwIcl8EOsOBxgmHrfbLRZeYK0w6fQhIAQOizurNyrW2+9as9qwxTCxy8mIYHqtvKGUD88eknJOg66Aog8vlp0tACxNp7ZYTG04GtjTpxe2XAPYHXC6Lq5rvYD8AVO0E1tuFrYGUA+EHWAI/o/7BXC9XLYW/RZlwAuAcTqHrBwT3JCcxKRWQQwp18onJOvgTU3pVExGd4nSAEY8eQDSw4IUKoEj9MWQHFhAhVDo6BaS+etyIxYkKYAjT8ZgpZIxw+6l9i/V+fChiyKJcpqCLUcTZxQGWKKOHrwsk8WCnnv8dnS0EJwwaAhy916HYH271WIw79/07cXpmS0RSOGV6dR6loqQKTsrDXsSQR7Xudft2RsPHtrje28wMdwWcK9XNpnPmLSPJiP+F+DhfDGVTI33EYmfAEPea+/6CSTTtQbxMM8EJQiDO5KbWJwmaZ50ZbKVzFvvFhKoyJoDAcLY1vM2yhBC73qbLcefLrqJS6VDA0kNqNlqQuYfmg2UHCDpxDP2TiiLSgDn3CtFa9Uqdtxr2GGranX4lDKhq9AHt9Oo8jroJxfAjxVstZaHLcDYm8mUzHAUFWAakrXJsYpKTuXZK72KOqQb27K7n00YpUyGvjJxJ2PNBkiitczvT5ZmnLR628MnTLeZdAoJ4cTiHV6LpNtN+gFoZmxMMfPUz9KkW6xVPj92yL2Adv9dPZX4IM5a9EQe1QZ2Tuol64pjVjWplAefg7ROMraC7Ungttm0BpjPrabttbt2sNexw17Hei0Mo9E5QpYZGjl4hrS/8N4Ob4zLjTiFMYBCdItlNYLf6vCXbbHc2c1oZYPRytZWsTlYQV7EMBaTbSdTbqkGzE56TTs5bFuzW7cqvLjKLXvz0Tu2WYNxX7XZamIfffIBG5S2XNpvfP+XCRw20ADc4Lxcs1jDzwEzJhiHTGKdHUvvPwCHONe9QRJNI/pScaCOpJIsEsnWVnEh1ofkzALOXLqGWEdmgP4bg08IQDobL2Vd+fcGO5HAobNNZVzOEcdkHKbFAAcGZN5JSroRxxc8Ywm8s4hRgcjPk0qbxYLBmQRmXVpYutIgGAwCNiVF4lnPv4tZJ1YArkFgUHwtAKAoYPUsHTgkuwIyauQqaD5mk38lu0KzVDKpbNyPGlgq8pQ/KU9zNqX7U1JyBWYkydba9wTHeOtiqqX7jbIwg7plIaktvGgxERiAl3vMojmNX7VKzar0CnTP0vD1coA+2FjIS3VfXMLlAJquE+AXgEO/V2ElkGMc5kE7gmteIMu0PjeIioUdwG8/x7wYDtCX992ZqorDOu8JLGCIBb081RTDLzZOPe+LwlngoUpx/VtWkNFfCywqqGzYBPQYhqdKVUDI4LNiWuAn/EHdyoINr3wckk1IPFMW75xgqzMxmrNoLsTAk5C36fmK6UpgAqoKWBRASoqi1VUpaoaLB8M8IwccgqCAGL7X3bevf/Ur9jf/5r9hx0f7VDRx/cLHC2enCwLUMI0Gu1hNGSjjfbxcB45nc3i4+YQVnh2w4vG4qv3ldi1pmM418vxHZH09/QMBUTSHt1vr3wxsOB4TKJQscW3nV1c2Hk/Y3Lx/900OZGy2GsxLL68uqUCBn3q33ZWXOpjmaILWyiQ44N0RA9Dow8dE/QR2ODzPCxUokcBcTNiwA4jSrtetTMhva7WyyVYovN8oOfV1x2ch64wxptLCytnMLvrXdnVzZTMMt0sSK1VqNhiMrdts0rN9soBq7cJGVyhKV1apQ6m1ZUO8WKhao71vrXbX9vaPGEeRTw9vrqgIg8f46atTq1VW1msf2v27j63X27fB+NJ+8tGf2nwxtEqhZm346m6btp5uKSUWAxOuwFtbJCuClGQcEjis8MxA/RCDSVSHQhmmRYJ1qUnwsqBgvZWgcQHGIVRrinmII2zCuAQ/mi0RC7gvw3qHwE02ZTdiic5ONdB5puRURbHnQrasdMMHZ6RWKVIUKT9Xbh+5J9ebK1kkv/bBRA440vrH1yRTG54JqF81SVgNg2AM4+x3b2mwKP2XznfIU1X/kknpgBNZaLD2or1J2MLcPkfwNjjjuC+c+UawkgNJRIogAOlyfPVl1bCPKdJUEPBs1gRgTj7GfaW0V3EFex5+wVjzjO/e/CNw6MAX/pAHfQM4xH3Av1N+jMYSQUd40sq2BRcKy6oAoxHvqC50v1rU+VIZgLQEUpb8M4kXuJUH3gM4RTxf2RtJmcbrwl6mvQhAYdUdAvWQS7odF++xTpmQgm+ike6AJ0gozO9gzQRvd4+P+C4pEYUvxOAfTxi5jjlkjrFJzE6e1WG/AUARLER4DwMvqtZZGxgyRyi8SnVrVut293Df3vvSQ/vmN+47UJmptvR54pRMl1h6MmcrJ/uaVu3nfyX/Kg8k2T/9ud+SNVX1DXlihyfsr3+/ExSyek25C0uaW6/VGmN8yaLQrUv92Z+ZNzL4nJf+Av/EQUSco6faH+Se1a5AO4jr8dissLafPP99e3n6vp0+/9hePXtmnVrNCv/j3/+7u8l0Y2dnA7sZDizZzWxXXNoqWVqjsWfjEQ7QrdWqANfEOliuNtZstgjwgdEH6SmKweFIyQa+Ro8+DAQolGw6mRNkQ2cJgQhgHM4tygmLmNJcIViAgRZi5MlXCUxDyHSBVKOQCdmCT2sg86xQgIfggt5HWLiQk+DMpUwtJujSh7DMYS88UNnRLwiwKxWMTKodug91DixBcAB7BuwzfrbJRAyUGFtP1qF+HlB6GYtL+qsDBENgavTwQJcLAZMTigolKxfqtphvbTgDS2PJ78EwFRR5WDjNGhJd3Led9Y669vjJY/vyk6/Ynb07tllu7PLluZiGK3gxrgliMUlnYcHtThn0elu04WRuHz19YZ98+symkxvbEDRUcUVqN4I/NJ5gaqlNYGvcO3Qh2KXUAuXUXhx2nCYsOjX8TziIBcn6rmxXk8Q+fnHJqTw7TWihaTdA1Vq5SAPnNiTdtbrBXBYgKgoNsEbx7ME4rDTgYdi1Zrtj9aY8DQEyVuEHBB8tdEuTNZMdHJA4fDnxltIqdBJX1mi1HDjcpN5YHGRTg+S+Te02JOtkx7g3H4IFhu8h0dw77FESMhss7HqR2La0tW5tbc0KQIkKPyvWTLu0s5ubgq0XCxvfnNl03LfNZkFJ/PNXr5g0T8Yjrv3lQj5SKBzBWsAaZYHlHXkCbBhVv8HPqlmv1WKAnS2XNpxMOS2OAAaLEAVKnj4MyA7OUS7hU/k4oCYYOS5njcme2HMOSlJmTKauA4cYuMBiHMWugL5gZSARwBRkBWr3G4qjjlOxveOH94K0zYM/2Udqemm4H5IJSCNRWMwWKVvHURgCVTTppTwMQ1TKlFUiMe60Wrbf7dn+yYl12m0WxJMxpoM/s48//RRXb1uAu+7jRPYE2LwIyg5shdQQLOK7d+7YkzceM9kbT6d2ddO3q/41QUMEfk3YdJ8nP/WVXOqID98v/hvlJAKXbh306V892LzhqOCQAAAgAElEQVQeJJxxmQ+L4UGSAo/B3IkXMTnR/mISwT0fKZ8CL4A2XROeqZuXR8xzhgmuH4AfvntN5hHYUfKcxT+CSYAChR6W9AITCIBEo9Oq25vHbXt83LQOGsIEbGU5AAcY3DY0kWBcPoX0GKDhYmWDmxF9M6aThftBeoLLZM6TvzSCqgmCT1iCpBJgQK5LzdsBvxk2S6LIzqe+EakBHM5tx/M25JXo2uPMA0gKRlaRoDMaGrtkZpbMOLmYt5jlGBgaaCLhc+Is8OE0rJgSK9D/kxR2oDq6927Knk7OJUqH+k6JXwA7HM5FvyVJ+rf82PjMGzKbcV5WMJmOQ0Za1mi2rUPbhhZZhRjS1G40rVVFMla0OgZSGeKnkkoy7ouIEkgSgo3rrBTuN3hV4j6gGNAkPKyL2QpDu9Qc28GXd12ywWhjZ1dzmy2LbEKlEi+y7R1U49S+NeN8r12z/b2WdXoteoSWijV77yt/xYbDmY0nI1sswai5sul4anu1uv1rv/wr9vjefXoOw+sObGsyDBmH4D2onxGsMJ4vbl4OoFrMAGf87VwdAMahe64hfsRQDeYIzoSC97KALTEGwmMNPyvYbUzcYxBLTF4kqOJsQ5/unGeIiJmF1ySc9h3sRSXr2YRjSa3cM84Zb7ICDe9YyYn52ek3hcYpBoRAvaGpq8FiY6efw0pUGHI5uX+iClGxAQUcuu+ny9LxGVFMCTj0gS2IU65O0PVLUhtNO55B8EgqV13ihJMD14rvi0EP+qzYS/ATpj81mGkovB2wDdCK+IvL+VKA0X0ZuaPJtEssgfLE5VDw344iEIxxFjVgX1F1IvYLfh7uDa5dhbrHTtynnHckABvdowDIINNDjnF70El6HN+aPi/QPIAxrI0AEkNOxzXkOZhOl0xGG/c9GHgqhgXoMxfzZ5G/dk1MzYoZXqc3GMUCzNiAkoKr6A1ZZfhhRcMIPydAcIX7rIAmAyjAu9SiQcBh3GMxaJBnqhjBb4AvJAcEiOAeYnFmoEilT6XLzTF0MIBDHIghfvHyy/eppu4SOKzVyGB+/NZj+63f+lv24P5dazVhp4RGwZJnJK8kBVsCU8GeF7iqwQaKGWyjs7Gan5SLZ5HJO3cFTEV3hpLfEyRIiCtksQoxV0oQ570rIOhJ6/kVmmuT5dKurm5os3N5famGe61iZ+enHDjZbfWs1Tog4/Do+JAqnE+ffsxzen/vwDpNnK1lqrRarRoBueF0zsjVrtfofYh9C4ASnoYlDLuol22+SmwyRxMbqoG6aprSzipFMKK07ko7AUAlTt81siIpeQQLd2f2cjjjUEmADKfnz+3y+qUtFyObz8ZWKVbt+mrIeIUhgJv13IqFxNariRWLKlrVXMzO9GKxY28//goH1b06fWqDmzMrlTbMCa/Ob6zV1bCFVqtLogfWNADG2WxGZlOj3rLKrmW7ZYnAYQnnY6VMNRVVDmjkA8RmXhgNAYF0bKzSLmrFWKhmYDRxcIZtrUoSippAOIfwOwZCBUhP5Uk0fLxpovMv28sRSyTlzeWN3hDjOUe/Wz/HCaDB1sWVYmjy+uISq1nSYikExCIk8OQNsvxexpkYP5+gFJnVqvvSvNZJBPQJ50rHOnDLB8jZq2CYY1q2y18p9RVwqPNLrMnArwhE0c9Pw42Qm4vR537sDmYGiId6UzMWdH4QCKUoRizpOJ95Jrl6gg0LxGGfFE15MJUqblMBhX5u0FTEOgK+Lr/GzyG46c8vf87j+suorxCDq/LVjbMSHvrxLFcgiDj7HbEOXyNwSG962UzhuvEc1PDChGc17YP1vZwvFKfohyvlgs5vDTPNcpEYYBLAbljkZEOW0s9SlD+jGkEr5iT4+cEaDJBRDFFYWKipHY1YnediFWKApcDlsAvRc491xkYU2KeVmrXqDf7mwNiqZgpACXHU27d3nzyy73zrAX8W0x1HX1Vm6sxVwZVVSfGn23hdxMC/AHCYhaaffVN+gFvFVtr8izrVu3F6Ia9PcSH/kxm3vSnF3cngku3/+FBp7I4zwJUiGWjqaLSSH0haP/+a/yn+VSEauRyHU9hWlYPN1hs7G13bq+tP7f/74B/ai1d/YuP+mc1v1mbzlhX+3v/8t1EK0ivi9OzM+oO+1es1u7i8sFqjqYDcrDE4Y4jHcDS1yRQmum1O4QLqHZNNF4k2MwGarXGy8nKBZMHofchkCpTYSpnFCkAvHD4cLACGGBg79D9A4rO2Xq/DScLw7oCfGDer+9lg8WF6Lm4iitBgnwGMA7tis5ZEjg/MUXB2KVHnUXpStE4HE3Rr7FxPp0Or19ssfAGatFp1Jhvb9cqGwxElsmQ9YJLtAoEnsUYDflENXitZILWqVWr6bOVKwybTFeWzGPYA6QDuxXKJgrBixUqDmxYyVhykvU5PiW6lYAdHTTs4aNpbbz22J1/8qt09vGOz4dT6F32b9Icc2AJvolJJBQO6FSwQMPlvU7TFamODyZTS5B+//1ObTOe22YEdog4wDyZPzNkswn1HQgQKsrNBxYJR54JMIHpmiOHD+we1K+t8DV7pT7cEDuec/ovFiINQXoQAnQGMgh2DzjAA5HIFU69rVm9iYjL+LOk5gD8kgJhwi3uLdYcAj/sNmcECnT50SShhKRBUrkFCCYn9YkkQElJlPXklb9i86HggedmtxJxE8Y6bQClNsWz1uuTlnW7bajBvHk1svClYuV6xDgaggA2Ce4tpcNutNQobe/bBhzYbXllhI3nZdosBETWa/R8eH9pwOLbLq2sbjIY2nUxsPBzSG2++mLHgQwBh4AUsUalYp163FuRamy0HzwzBYoTfJWXrYgiQGcFDVKw3MTPUWeShRaq4A4f0ufKuIwoJZzCxI0lEAeCxNoXkmM4E5sEEIEYMFbwv5F7YJ0yrHDjUMQ09UWZ6j+QO9xgALX92EWwnrRNNjNZwFPpwADiE9MoTInHMtlYBYFyp8ByBD+HhwYEd7h9Yp9HinxP40iA5SDCBfWKvXr60jz/5hB47kGwiWMEEG4Nmgi2RMmkgJeRApIrWA7or4zFlPwDH1W0U+EaZB4pIZRT8tDzknc1xCzjkARzA4W0PtPx5rhATwKsCQgSONIC4P54yGU+QPDBFAkQJuk+RplScgz68I4lky/1LKaNhsNmy884GzG7HMxXTowGoYy/1Z3ObTDBsAc8IwwTAIBD4roG9ADqou2CSUa8U7aRdta+9fc8O2w12FtfkKiC53LGRMxpN7OK6b+fXfeuPxjadLgie75ZJeiYrD3HpG5MkX7tcWv7vgEY3iYBDMA7DO4wvAZAnr1QxZF8HDr0AzAGHkdgoGRHzWQxbeGRWbJtMBRxuEzYsNI2uSMYlGYlFeMG4dyg9ZddWJBNIXpVc5whmzrCBNB7JFbu57h+I28z1kyzVjPHkEEx67qdqhX67nXbHut0OC8Z2p2ftLhgZHQ7wYbKM4oCMJrBEVtZpVqxSBHsZPrliW8OSAcAh4iK+hx6jMNpH0wZSczLeweaPabhI2BObzJaMJcVChbFrsdjYdL62qwHAvqkVShiWBnBIUjuctfK5w/eILVQpbTlYDXYnzXaDZ//bb3+Z/oiIq2yelXYs8I7bLfvV73zb3rp7YmXIysCm450usum3ghqBwF02nTgPHAbjA0UcwUTGejAOIfEReIgEXcChAEKBjpq2DMBFDSmfvOzFLGXSzjYLmSyWTngt4aEHMzEYiRlTwVNJxF4/ewIIInCcm67JAtGvnWvU1wjZLIjD7vW3WizdfF4MQLwf9jU+Pws3MPOd6RHAISXFPGuUK9DjlyBpxmDHeYdrCtlcAEaaUKxiVVOl4z3cr8oPuFq1TpYUXktJFqxeCMAhb1CsDb9h7Am+BkxTglOwbdE5RnDdu/pRiATgxXPZjd2T5YJrGbERbAkCh1gfWwxvw2CtHfNXAofOExCYmgNz4gvOIOfz988QxbzUJ5jY7OyAiAP+3/R5+lmdgtpkDAmcjvhDhgpzpGyCJ++5S3/5PFLfriisM/AVgKOUARnoSdlZFHf0b80ATgGvur8B7OF6sd+xduIZcz0zjoshG0VprI+ITQQEOCAhJ4tm2qHvC5AUsVde0vq5AJUJ5rrPYRT9hJi9sUdWIABlsFl8XXNNoGkTnqS5dcH1xAa3A4eNlt25e9f+3X/v37EnT94i03Q2W9hus7Ljw33ubygd1JgTUOCLj89J/mWK8SHzD1mmcmDJQeH3xlrRVaewsAEops49nybzsGQFaxJ5fQNCwScR+Rg+7VvJeDeJWIY3fXrF4qy7GdykwOv5+Rl94R+/+ZjnLZi1+wd7zJN+8v6PWUuhqXpydGL7vX3GdA4lq1ZtPJvx80Lpgwn2YF7P0WBPttbgYDOAaTubzpe2WICEULFmvWa7TWLNOppk8l53Bb+1GrCBMnv6/LmtNmbNTo8Tma/HI3v67CMrFFY2m93YeHRFD3ScA2BXUcILGdwSgy7X1qih0QJboSrPiPB5h/QXcaDVPLJu94R54mB4YQswCSsFeoDPp2iEYtCkxrZg3aFOQB25mEMlgD0DhmXbylbnkBPkLVCPJbuNFA7LRBOV+RwlVRXRRMAhLQAwoVYeWbLicXYdCSNFeNWDBCDQkIxs94SLpkGc7XFu4eyIZov2iRoreYA+8ksqoQJEc+AwfV+y03QWc0U5IzSACw6fox8gmsFSMcVejb2ZNQ5k+YBFie/LA4eRq1BhR9WC5hbE/hQLW7WgmIDZJHoA2GxekUEu8DVAFFqP4ZzeboQbsM7U3gpfQb0WsUnxHr9wfjAXWDvw4o2SPHjIZrf7VTI15s+CPFgNhmBexlmL5/c6cCimpgbA4jryZ3kwDgEcQt0QwKHWD6YFV9PX0zeT5BDlXIxPnF6MYadYM352cThsifuMwKHHZFwXYhibTRhMwQnGstmKYXWxdsSax/2K2iyvSlONFp9lS1aV6g5iLonsPnC/tae8rHQfc37NcxL2Qdy9DPF5A0WNA8SSKmdDavhckARCDVBWnYF8E8+AwCHyz3LFDjo9e/ftB/a9b95TTU8ilMB7PTIpuVTaZkNc8zVVvmmWAfC/OIqWf59bNdttiuDPfeOI86+/nO+bgoJ5tmLWlHuNhvjnXvxfABb9BT681hRrXuA/sMzYLG2yurGfPP1T++DTH9onz35o52fPbT5aWiFpWMVaVvjP/+5/tgMw2Nvfs/l8aaenlwQHUfRtdyvr7jccmAE9Gx4ROxuNZjK036BQ0FQlPNt6s8euD31nwFDCAb0G66xhs+mSXyvh+Mfhx8RgS98lJFEhBRIouyOt9f79u7aYTVkUYbNgUYgSW+WgErC5UIDgWuH1gV/yoYEPnORJPKR9IiW6VCJYAYiShwWlyGSyze3Rw7eYFMSNhHE8DYdRWKMbOAVgJ2pudJSV6CEwwdehYs123XrHKOw6dn45JGgK0KRSVedjcDO2bmfflmAcIvEFjRkDQOizh0N6bd29kv0r3/uqfe3db9p+675tV2t7+QwPbqLiATI6DnNRAVDYOctqA3lh2W6GE3v/gw/thz/8ESXbxJjACPGki98Di3sp7mSY61I8smFwULBAQGKJOlYejXgjbGIAb2CziJBYsJVVbLQo2CevrsU45Juio4TJ2Q1rVCvWbjUpMyXrFPKhWlPTkgEQNts0TMWBUm/AsL+uibY+pALgdLAeAR4CIKhBUgEAoyZGKhYg2LC4qMl8zmsQY87p7fCvbHfIruRBzym7SAJRLGEATZPDUQAm1xDYlkubrVH01q1TA5i3Zuf36uLGBldXtp6NbDe/tFplaQ/unlil0LbLi4XdjGc2TYb28NFDyvGGk6GNplg7UxsPRzadYa1OmXhE11Jm8GBmYo2sbTGHz83Su7DUl1DSXKnUMyo52SkhQwCV3LulWM/Vmhgb3jHmkAcHDkN6KsmEQBEZfOH7YV6GAwTgPcAUlrL8D/Zdslx651xHVzASrVrisBse+Siwkex4Ec5AjCQdgB67lZKD8cHA24qFK6odTcTFpPH7Dx/avYcP7O7de5TmIOAA2EYSik7VDp5dkPLDP2W1tBeffWY/+MEf2fVgwL3OTiYCkFCfHONDviryXMGsj6ptSkWBHwQ7ZHzMDhs+Q1H+YEiNULBxtfu5r+ly8pmKYs/pCrdkXPr5GZDoFtVexurNIrHyvzhzVF8jwK2b7dwUfwcyPzQMAGejhhFQe0MLCN7P7ZpsXSTcCP6dZtUO9zt20G7bneMjO9zf5x4bTmb24emVffLshY1nK00sJjMugBQkeTgn8fxggQCwfWcn3ab96ne+anudBtmFVzcTO726tvPrK1tMwUKYqcgimC3JHyXsia81ZQOpqTQPqgAOhTaLXI79QZBhJkYAgUNn7QVwSKq/ru92aM4Bhy51piQX7wFpNhIjsBbx3L2rvgFwuME0RnTgxT/B19EpKZbx54aemd9jSKCxltV+Vfcea7MUDDFOvsN+AjjnOwqfuwz2lQZbVMtVa7Y61js4sIOTY+vs73FoGAY6wa8QZxzhQeKRYjWxEHDJdBGNpOLUOk1IYsCEWXO6JhoS+DkoRqp1DbMBiBTspwA9kLSH1w9sQra7xEaTlQ3HskhAUYbvqdSqttrtbDgZ23i0ZlMK7HEktvAiBCsQtwXFA4qvarVg5Qru9866vba1ux3aUxwf36d1Cc5xeBz3Wm27s9+zx3ePrLZb22o+Zo5QQtzZlTQwJ1mRfZgfUBLxnMCJM8JkCK/CScChBqvpGBVwSDuP8CKkVFnAIX79IsBh5AECF7MJswG4ZD8DkjadA5HEpxJAT/P42jxwGE2MkAvjmbvVirybxLwjtIpmDFh/zjihP6KvPxTOkkKrKA7GIUGM1As4W1OIq/Lq04WBsSXgULE/K4ad6eBgo1QoKqKQh0Gqhfut4k5FE4E8SLygl4Ac3IsusS1UMAd4o2Imm6ysgW5x/yQ5p6k88ivmFWDRCdRcuIQb8YLNx9wE5wAj9b1ixEjaKyUGrpPx0WFrrAfkd3k+QZzZ8ZwDGMzARvfQ9LWF+xgeUARu8TkJ/LsDn3ujxvWLRSPgMNgpBPRcTh3AIXNZWAYQRPMhZbmYgusU0yneT88UZ0Dcv6gyULgBJIh7EIVpXFN8hjxwqPsQUjm9k8BXSZVjfwTjUOyjTDaeggruXRbPBusGRCGdUwI/CfJ7LA0/xRQ4rEKp0bX9wz379//j/8gevvGIDWbcm26zJe8+zQNJAXTuGy5yPGuXzjv7VWs9Yf7HOExhzo5xEey4wXBio6HWH6YAd9qwZcpWyGqzs+lsbgs0n0pFa4IhB4DbVTw4am5mU7sYDezq5touzl8xNHb39m2M4YVg9BbhT45ay+zB/TfZUL3u9208Htlg0LdPPv7I7h6f2JO3n9h7775nd06OrbDZ0goJfs0zSPmLBVqHVMF2QnN9vbXJcmU1+tCh6QYgakcVGaxEAMKtV7BLWNOTFoV7slizdgH4hiUJE/35cg29E/PR4fjCnj5932azM1svR7ZNVrZcyKcRlldoPBRNzL5NMichHwM30bQajMYaZokhEGQ74qw3NjHhq18qg12NGgT7oGCrOfLRhVQonS7jEe4PLJ5m08SuLsbWbR1au3PIfAB5PNIh1l9oKMBLGfsFZzUtgrQPuOfdloQxAJPUw+LBB35Rqgx5q3u8CjSEp61PLnZGWOSJGege3nsizwSALwsM7d18Hoj1Et64wTgM4BCvC/92WoLlgEOphQQm0naKeT0+pA8/dAuF14FD5rJk2Gm/gsXq3ChZEFA+Kxa7JNtqzAV7O5rbAH3EWJTnXb7eJvsWqiowxMmWF3AWsxvTs8UHqICkwnvrzDyc7zyR4Q3r50fk24IMVMxqiCriqAOHBESd0elgI+tsNAAcOAwVgM4u5dwRSwJMSpsiVAro2sLXL85JAocxAdstEvjcwIp2WTPWWPw83mt6f2oYGRpgZJTyzwKn+Xw9vxJwqDUXzR014+RDzuYHyQYZ49BP5Aw45BRGn6rMZqTAU8UbsFmVJ7HZ4+Avx7L4Oc+vhxUGgGl/nnlMJM582fZgcFnN6mAYonZDMw/DZ51xuNfu2LuP79uvffdROh07hpYx73YQmc/GwfnXyQH5ZxSx7J/039s1gl4dbHan26SEjojp0eNlyEj5I2Ksxy9+yYFyNe1eZxhmV/b62vLgGcs6/W/+swgk/id9ur/o1/GJkVfjeZeFw9nKbiYv7Ecf/K79w9/932wwPLPpCGd63Wzdtt26SCuMwn/wX/6bu1arYftg8qy21scI++WGQMd0NrJOF92cmm3WSAYAbmEk89QWc3UrY0IgFlOpggJyxkAJRJnSIQCHtYYYC/MFgyP9wDxBlrzYpz65uSiqeoBwR0cHdtO/YnFUq5Y5YRm+SJyw2+05GLm0wWBExiGSIYBeceCw6mQnQ+AhAhS6Tfh+HhC7NTt2mCRWAEujWLENAAmyDtne8MlJKilHo6mDhGC4ZHIdMuM8aS1WCtY9wnCAmpWrLRY9UmdAmw0WJmTRRTI3kqW8ESjnreLerm1vr2bf+e7X7Z13vmgnvXu2mxXt7NWp9c8vaVQsi1gMj5Eki4zPQp0sodW2YK/Or+3HH3xoH33yqY1GQ3ZCKf3GtuDt0HtE90XWjJk3C7zoQGFGpwRybrJDmW2p0CKLIwHIosnEnKq5Ldl8U7enZ9e2IutG4AW8MdudltWrVU6ZBigIzxOAhgALq1VMiYNHV4uBEsUmAVh2LyQC4SRfJm7y98HPQ/emVq+lXl94PX6BEYvXkXEYilLS5yVzh/S5uEXAAJNlw4Iang8ABRqYqlur2l63xc88m4sp26hUbbOY2nhwTfP+Uf/KkunY6iiuC0v78nsP7avvvmuTodkf//EzO73q23zbZ6IyHq5tsZrbajNn9wjDNfB5wjiXiZSzSFh4gIXBydwJAZflZsP1ssJe4zwX9yt06Sp9Gl3iGdIkBrjIYOOEcSmtMnyZJksqmWrCnMWgqbrsmO/kgRLAIdkcYAy83k7By2vyyyFwuFqTUYaBRSwCkMSAyeT+cQC2IJ2kNBOFH9iMNXnjdbtdu3/vAY3AWx3I1ZveaQO0K3nCbDK169HQBoMbm08m9EKcjcd2dnYmaZQDPdLnqXtFWUOoecm4FehC7JLFmYuv/EWSHuvTqynyGivQqfPhSiF/unwoeu3P+a99XsSKTDMHeTE2OJCmwKVJL7BMENBLOpVLy1leqrkC3h8A+1adw0v2O3t20Nu3g16LfiKNaonrHOczQCX4IF32B/ajj58TOFygMgKA7bJJefjtrF5t8vySrKWg5sVqZnvtuq1mYwKHy9XWwHPbYF9BlpbAtkADoPgs0JlHVUAjcl9rDirIj9YHgMTkaX5NCQOGgcAWQFJllyXTABxDd9xHzkdn31qjjvTS4xBsdHp5eAcahTa7nBVjJxaSPhbqM9utF5J7E+PWdfHnYmylAQR3ygk84vjeYgbjvWgFANYSmmMOOuIMRRJFn8Iy5MdVgmLdTs32Ol07OTyyXq/LMxLFEIB4MA1bGADkbDEW4+6PFgwHTupG86OwsW67ZPUqgBbEZslZkYCi2Maea/daZE7zPOTndsYZP2TBII1BskqgoFC0+RK+W1ObjOfssOOMxLlL5t5ua7MxPGbB/t3afKXhVPCwxDmO8w7nmbryADDBOqyTgVwu1uzg8ISAI5qKd+/et73evh12mvbkwR1rVyGLw2dA86fIgWsYnIOfmR88QlDEGXQC7x1c4FCVmG4MX0MBh4whHI6ioTUsFgHspKBjSHMBSsl2JUATFJcB+AmICVBDWZyGScjDLeCDlAVGhlwGHDJJJRNY8Th+0X/QwRElnNGo9unWDhxCBkWPKj57Z5+QduZNPi8EGK/dM49FCht9XhJ6DNlsZUFCH0H36WRhJ98TDUUhg1nMubyRfB7QwvWCxXaLoYHP4x5cKDxZ5ADAdm9k5mk+sZnAesrCy5o9wX6MnC4ScfwdcVwFj4ov5G1xbyVxU4MqzySIgo+gOweQBZM8Jv269zPjg5pa8T3x2YLlwuiYk7MFKMDj3AsxrC8qX7xoj2KCr2HzIga0CFAIUPZ14FDvKYuE6F6lrCXY+7jMPliwUbyQ4eLy8gAu9d5aswHU8d+cWZUHNlLg28ENriP3vMvuq0DJAEpwrQANcVZFQRlDCJR13JY+4/XK0STFlMxSQ460Yn1IEPNP3csodumNyWFrFes2GnZ458R+9V//a9be75HNhgL17sGx7TfbdrzfYW4E1jH2GS1qOMk827M8F/yZwiZFk1z1CuwI2ORcDQdUkTx99Slz2If337RGrc3mBoUs5Z1NpiO7vDolYAa5brNatcf3H9lhryd293ZnLy/O7XJwQzuj5WrOuuBmMKan4QyqlBWYxRV79MZbNhvNrdZpGhiIZ6enrLMAbkH+d/fkjr35xpt25+SOgfWLJ9Td3+PahaVQuwoJc5HXPwPxY75kLEbdoQYzwEOz0XhGUgYUZ+PJgMqYyBGn4zm9AB8+us+Yfo4G4WWfAwG324ldXHxoZRvafHJNv8JSoaahZ+ullarwWWy6NQPA1h3Z9AsMglng/MEAFcCQO6puEEPgcQkAhAR8Mjoh89zZagmyytL2Dvas3WlTOYJns15t7PzVwGZjs+PDR/Q+RPygVBmKHgBIYLJy6ARiNtaAGWY3w3+feyT8jP0c1j6RZyB+o4GA15URk5byKFeTQUz99Lz1Y5byYT/jA8D/WeAQe1dAUMQX2vm4hx+ASvzKA4cgO+C1GEYltVGkn7KbIqjuAzfYKMoBh/Fzol5Nz3ACTw4cpooOByLp+weP8YwRlwcOeSa49YB2t/z+kF/y2j1uY3NIFgtGvO/tXOoMgDLOALwL1W7OUgfTlpHrNcYh72vEOQcOwz8RQBwamjwLnVnPOsubNIg9AX5GTM8Yh4eDUBcAACAASURBVPo+Nnk8/8azJCnB8wwObspNoC9jP4W9RyrvBUAKGwbNLuBAnJwvLYIy8IgAC1lng40YwCGYwaUKcyo8aNbAbhPCISYO4OKeYrgFf/nQRPkZ62yL62Kz3E9VkE2IH3C9KJ+hJ7QPsaJ82etwqR5U70e+QAshxl3cB8mkYy2wscnBNqjTYZWguh7XAuAQICtIGd1Gy77w6MS+/603OcSvWkUMcE6LT2z3Vk8qT08TpvQPv7jnX0qj8vvDdZuvbXkro1jzxZoD7PJlXICF+aah5niEqa6sXMSidNQxJYSI8JGBiKpD/CHpCn7+ZfzsrfiF/gWVMM7ogl32xzZdrmy1Hdurqz+zP/rT37anz35kw5shcapG9dhq1Y4l25FZ5cYK/8l//bd29WrDuu19gnqXl9d2dXXFjjGKMgwuQUCbz+HRg09Qtul0SSkwPyyRfR0cS05ZDH8XH+RA7xvJkcEY4nAJly8oSKMocLqsI/04VeBTA7YfpgxC5go5ABZjs9G0TqfLBTqfQgqd2HiM4Svq/qFg0iGtLiI3ZLnAAgY+jJA7AeiDfBjJPA59sOHgodHtHth4Aoq9phpS0emePyieIVHmwvex9CgmyMLiwenIBPZLTUM0jo5O6A0FpibuIToH+H4MixktzZaLLenfVUyXrq3scL9sv/lXf8ne+eKX7bB317bznfVPL+z87BWZVZi0CxAVn4eeRs6ewgOFpOz04sp+/MHH9uEnT204HhH4sy08I1XAZnRZ+B7lPHyARXgBRQjX/Y/oRelmrZJ4e+FGaYnAC03iKVtSaNnT0z4nqwXbq1ItWrfXpTwZslBIkCFRrjdaNEBG0gUgGLK7SMLprYDhGfjZbgCrKa8FN7iH7yXAbBWkAPmQ4GGT4j6DZQrGIc3wqYKUpxK+DrAEABTWFEBjMIgo6y3VJN2sFGy/XbMauvGzpe3ge5Vs7OWLlzYY9m29nFKWXNomVt0VCJB859vo9r5j/YvE/uAPPrAX5xe2tGtbrDBFuaCu93pB9gVkmgBlVQS5DDxM75nEAyJRwQspC4YPwPsrmcLgGemPwGIVLiVnhIk9lAKH6G/5BMnUDVztemUX+FoMRnHjQQUVgCRhfu5gGitX7XHKC1Za/1GQKUgB5S8QgOEvSpXXBA4RoPF1yl2JR0rqKb88o4/ZXrtth4cHdnB4YF1IMRtda3XaLBwAsKgjKXNroNbv/9n79vTlxzabgX0LmShoRBubzzEMSXITHtjoUPulqiOkQlBGyvo7Ay/lqWKDaSSJmG5R4DGZCgmyF8869wI2lF9IyMaj1MnObxXq6eHvf02/TsaY32f/R4GsXq3keS7sFkYg2VlxC/NkyK+wxjXluNeu28Fezw4PetZtQ/LfoEVAtwUmLcDXrfzPwAjD3k22NprO7P0PPrUfvf8T649nBjU+/T89IcQeQPFD+QqLNyTJYKIt6B+EdcFbQHogvACVMGKCn4ADpo+UQBE0dDaF8FeXzN8CDj1z8PuBayZwiLOW3mCyVWBKhMSwiMZGxsgUGzECtDdLkoXtONwHJ5yKdRSkKgrARFdxCubedo3XyVQ9WJZkHKL7DrCNgR0VAT6T2IZ4LSwPyCr0yXIEQpC8ohFSqVsZDLtGiyzrCiTikOO36nbc69mdowPrtNCAAqgns2LYdGCPIO4R7qa/mX7j7KvV1WABYAxgDwb4tVrJku1SPm4eZ5lsGnyJ69aqVQncgO2BRJ1NJTbxjMAhZLBgNK63JUs2KujI0AOrHoDy1myKsxHMNpeUkAm527GIHI5G9B8FcAMpC/YXjx7bWrvbInvt4OCQvo2IkUjuj47u2pO337PVZGR/5Z0v2PFekzJxDrpgB6jEwnCJ92SBpoQ+uvss3rgmdVYEyBRJLhmHLDBkbg9mIHMDMj6UyKvoC8YhXuOWFl4AhBwpCsBIkiNupWxNJqLap1F4qHDx6dw5iVUUdXEWREJPqS9f590LnjfuAYYpo5D8cbqlFzZE9LXf8tMN88BhdKq1FzNPKkhKWTT7hE98LjTveG/ToSyZRxRyHvwOP8G4D2wiV8Ukietm/4WDYxR6ACRBFo8CAsxIfcH3J0ExPz39frEEdfYj1hNjnN8sydjAtswVozmfPbxMjMLMYkI5ghgWKgj1GsQamtM7603xUCJ5MVjgeQ2rkAwAjCIhD5blC4/wjYLHYfhlsmh1Rg3lc74/9Uz04TVcJobpqXknNY4KO7dT8mvDmtjwueevg08416zSflBOK+BC95wDIGKQmPuqhc9k7IkoOOP9eY88PmYxLgMOo9DWdHENANCakh9aAIdxjQGoBnDIGMNBfXrSBEDShoA8zz4POMSZ1m3U7fDuid19/Mg6h136ZENlcrJ/ZPcOTuzhnRPbFDFwY8z6BjkmckLk/8i3QD4ASxBnbbNRt1ajQfAL59B0MePAj9lqYePF1EaToU2WF9bvD63Z2LNioW6rpYY04jxG/rdcTm0z21hxXbJOu2UPHz2wb3zt69pfnLK+sn7/xi6uLw32wpAk9m9GbNTDBmqCBnUdMaFu/asBrR5wTwf9Pi1a4PkMtdT9+w+s0+oQgIByZq93YHsH+1SD1csFa2PII4frFGy23dqQkt6dNZsgSuhO42zEz2bjp1y0wejGppMxFU5Yq7PJjBZMb771BvvKr84u7OLymvntaHRuq9WltWtL2yQTS2aYNIzmWMNmi4ntSol1Wl3WeWie45wAMWQ0GtvV9Y1V603GAgAZYIciP4RtEFRg2H/I9cGuA1kFsckKC2u3m1aFrBq5MljQyGP6YBe27P7dt9mExsDLzTLB5TqbSq9lg4d+uCA9oC7VeS+feN/7DuhziKR7LxM4xJ5xlmLG1s58dQP4J1iXk+Xn40bEDDHVMj/VFNyht6DOrQAOo67Gv8Vk5/Cx5THqct9gHIbaimeYA4c8ZRygDJYbgcMA7N37NWtu5IBIQOA4t92bNoAuAqnOOksbJ2jAco6BGrxhE8K972cHGKS+wdVzd2nr640PvIaqPAxWxbkMVp0yZn07z24H4zw55snhjG02pLzBE2diNFDwLFE73pKLO+CaZ6/rp4mZTvals5/zDHLsywBKcQZiX0j6LdzideAQb0blJZSaNeRCUPD5wBpaj8ATdskGMvJKyohpFaJ4Hc2dOAsBkCKG8ZcPqwngMEIBX4smu+6cx3wAh1KXYe3gPaDqi6GiYJ9K1ajGKxuwnn/RlQfNaTYq1fjCGoj1wHVVgp9xlfc5gOdqAIelirXrDbt3cmBfee++7e93rVEFkQqvRY9eihpNSkTO4qx/z2FugW1cC/7xcwBfFqNe/5NHmBQ4DPBR+YrWqoot/hzGzOw1WSDW9VGm7L7Jsc/yPzEG8xCYvgVSKs9Ia0QnTcT+v3XVkSD9hT7fz//k8RXEuWS7dp9b1AhYjzM7u/6J/eGf/B/2x3/4h1Yt9Gyv+6Y9fPCu7R92bLj4yD589rtW+E//29/abZKC1StgWtVtOp3Y2dkpb0Kt0bVSoUrQcDyd22KOpKZgS/gVur+C8AD5lsEA39ekS4tFIcfmwWGNwIwOkczClawxcQcNHkarTtHF8ARMxQXlq1opWrejQQi4uZAtttsdsRwwXRfeEZzErOlWALSwgCln2ujhg+2ABGYKqTQGc2DKb6OuLtFuTbZTtYIuWMcWoOCvpfmu1cqcSIa/g+2FqdLY4AjCnBoVUxmdDccDDAe7UnrrdQFwAjjEoqtYpQqATMNW+iDP7Mr0y2hUdnbnuGr/6re/ZN//7rftTu+RrRcNu3hxykk24/GAVH0AhzCxRzeHk668WE7WJTs9u7D3f/qhPX3+gp4pTAjgvUXgR8b7woC00Hk3fTMIwPVOwk6FA5KqfJKJ16BTG34gQtRRkJmtCjXbVrr26YsrS4jWAbjZWqVesb2DA8o9IC3HcwP7FGxDGBvz4DUZmOO+ypNS8nFcAxIfJOuUz5DNoIE3YnjKv4KvRReIawxGy2tKNNLgWoZ/YYP7ks/MvRu5TgC+gnVUaZCp0yit7bBVsoNGxZowcS9g+MbK/u/f/xN7dnZuyWZlZfhKkumBIFK2hw/37M7xoc0nBXv2bGDD6cTWBRg1I+kCTR6HfZgoK1GQB5SKNUnAtlakGT3up4x92R2lbHlpGzAOt4B6NW2cBQrYiQ5IMRnwqXAUsiL4xQAVlyp49a6nDwkzX+cSIB9mkPr+gHWGzpRPGNOQkYqAG088bslywSJk5x7YI7SUkk1TvBydz3LB0JGDn2Wj3bRup2NHe3u23+txOnIDzKoqJvqBCVemFw2ZagQ35eEB2cbv/aPfs6efvW/JGqAZXYO0liEJKBVY1BIwB3PWDyMmQiyy5eGVehmxyFU3Ga8HeOQjZiSX88RE0iz3PWSSRh5C7jWyK4DsOkMIoxb0aJbuPaUhWV33OVR2B3fTEW3OPqK5NI30dT/2ulVrN+sEXyFn7bYa1oEvXrNhnXaTDDHuHTekZkOkXLbT80uyCwbjCWXKYGKPByP79PlLBhEmygTnBP7i+KgCXHMmiWSMApvR0SeQjfvHdSupO6cCpsxBh2QBTCcL2+J74BkUTEqfiEcdlEuIFanDZAKA3sY2DvwpsfU7zclTYkQHczRtkPBhq3tXhPwqhqNEUYovEEQF80LsH6ya7QaMDBQ/blpI0F7sWQ0Bwo/Cc0MclN8rmMmY4IrGyRJANgZ50McYA1eq6dR4DDghcFiVtyQYhUe9rh322tbBudMoW7td5XlUrxbFNvSOMJsG0F2RHW8GKw163PKcAMOzwMnwYNqgUcFd7kbeOLuwL5oYXoNCsla2MtiJDpdrf4l1gXg/HC01lCnAFyL48CqG/2pixXKNwDWaPJRDw9NrDUb/wtqdJptVGtyBacwbm83mYvoXC9btdfRMipiG2mDD7o03vmjr2cR+5dvftLuHPYLMABmZDIO1n4CBnaTTkVNAwyc4E+RyPznFkjWBcfyZjEPkGgQOUTyCMZ9JszPgUJOWxWZDw0dAEd8j53EY4EgKSlEOraFusS41UTNjLODs0XnvlgdYRA5yRqIpz0oHPlOLgzAW8gFoDtDqZwuRE+6E5B4KAQ0eYQwImWrKFtNrg8mI/9Jny0E5slrACARzwi1YUBABlA7GBs5XFDR4lipgVNhxkFVVkivZJjguyOEgSsSpSmG8hrpAzAeCg76flbPEFGmd3jGVWAV5ZvnAZ0Z4SYb8tFLwLn6wc8QoU1Mx7jsBdfeRivuA64JMk7JX+nl50yGAQ5dYx+RlnndefhFQ80ZEBlJKxkeAksR6eRkHMImvcQ26bDES+QB6cR/4/SgWfYJ0AGzK2XQ2Yk3huZShlMlNX42CUQ3GYDIJjAxZVQCHERt1L8T2i0I71nkePCQICO+wmIqdrmcVvXGdGmygZ4hFEsMYxOzI9dHc/1GMWJ3hylBdOOZTocV2EeNaLCSfFO7AcxVWNM2a7d85tvpeg837cq3MPOPh3fv2zltftMeP3rDpckPvaZylCPu4b1A2QXo7my8IZGEvdzsNa9TqZP+NxiOu50WC4XczW20xmXdi1UpCkgViHZrW8AksFWEFUbc5rJmmc9su4T1bsHKtat39nn3hi1/k/uy1O3bUO6DvYf/mxi7GN5RmQ9XUbMFrvcjpv9hrsF1azFZs/OD+AtDDWn3z0SO7vrqyR48e0dIF6w3MJExq1SCqnbWg+oGPbRGahILNd2ZDeq2DQY7GrAYf4dnDYxGe3H1MMh4PbToa2moGlYx8uHGfur2WJZulvTw9473Cc1isMH1zYq0a2HgbS+YgVGwJ9iCHGI77PFNwjgCwxRok63KztdF4YrVaS96zixUljWAYNupVm80nXL/wkkejE/cGjTjIl6FSAekAdZ+GV6LkgKVNyx7ef9s6rbYlCe6/mnpkU3Gfq96E5QMaEdMETTb4zsHzMCSc7hdOj2DYP7ndFeLASlLlkDdrr/k0dm+0iFGmWiUPIsQZEPskAw4FHMRejWYqXgdwK/YjzxfY8zgznCAb38yRBK8L+D5Z28nzzYzFzRrWFXI8ryN/Y36cMa90bKt2xjXhfMeZFOdUsO3E9gaLUNcn2y0fducyf031le+dLCjcL5YT2rWXg5HIz+uxIJotqA1QF+EZ8az3c4o5aUyn9thGF39Xx+geySIpzrMA/NhEwufxoWZ6WGp7sVnrRAGli+7fSs/VzMuVscUbeHkGItjCiKu4VjSdaHWB5hkblWLws0kCn35YSyE3d7CYXtGVCvNyAYeKb/iVNaEyf+Jg/GEP6TN4TuCgV66H5O+jdamGcwCHmlzN3MkbdLQOEcRIYkR+mrf6mtmw1HiG0TBj3GWujDUDr2sBh8h5y8RbNNQUk5UP97v25hfu2tHhHhVRsFSCx2oNNSM5BBrUBpdT7Q1efcrWj6kpvyhwqIDlDz1dUfGPuRzA11qQBNnw/RlwUYsv9p2vdj5XDpl1hVvsKa8KpdKjbF9D0tJfaQ6S/ZOne2lTIfeVf6o/qp7b2ng+Zs2yRpNzu7Th9KX99KMf2D/47d+xr7zzq3Zw+Kbdf/CGlWpL+/FHv2N/9Kf/pxX+w7/9b+9wkGL4QROG6wBLJuh2gXEIOjmMptc2nS1sPoOPk0x2kRABKUf3CNuSEiqac6rDAUBE02oDYNvJUJQ+NtLSk8oOkGEnrf9iiWm58FHyqZ7oZpSMnTUE25h4Rb8DDF9ZztMJTkpskRRqsiwOeARcPDSwOJDIYPgBPETYvSFDEK+FlBreTwVKosAKVPMGxtoIwlWbzzCYxWzlRrCYqiW5jZJWHB70ziAjpGjrHejzmEottgjkCoVizYoldMgKNplO7Xq25bSheqVgJwdt+9Y3ntiv//J37LB7YNVt085ejOz0s2d2039BSj+SAHYQG5hcCr9BmPrDiN7s2Ytz+/iTj+3Z02cc8hByFngUqkDzXN6Nf6N60IGHjpCkITy4edAhAcFBFUWOkrkYDBP3jQkgJzEjUdu3D56ecm0wMwSLEuynkxNKhDH5DZ4kAPFajTYnb6OQWi/mBJTEZNKzg8yXwGEYxcJnslrh5WANAYjUc9XrSB9HB32N5wBDfxWcuGbc/0a9KUo36PgABwpY72D2wL8OPi9VJjzdytLeOK7bo4O27YENVKra1eXc/tf//R/Yn312avMNkh4lBQsMuSmZ1aobsoLQMl4ufVBNcWZJsiATAM8nPLlU+PgB7DIHBRGA0UVKGzVpGQD01taUuG0JxpFVQO8xn/7lPkJM1AmGKtmRVyUKAKXe8g8EO00HIkFJMLik5fVus6agghXGggjF3lbMRRYoLg0CGMGkxKXPYrEgsQKK6mwIGokBRNPRSMCOOGfBKvWaNTtt6/S6HHpy0Ntjxz+KXD77gsvOEdDAivIkAeAd7sUf/+AH9urFRwRxBQJnWB2S0dVKE7cpkfaYkBVPUYxGsABsCAaZm9cCgOJUM5zzoVXGK1L2f8qeEeal4lwd3a2AppQT8/pZ7gbRAZZ5kRXFbgQl/V3JaDDj0DBAFw4S41YDkvoaz97Do451ARp22gQN4SUKNkgJgF+wQly2ogofAFvFfvcf/4E9e/7S+hjWM4PUCKwVAEJgG4CJBokWwBac9+j6odjH2YW1IMaemDpKxNGxZCfaZbTbHe6ZwHzeEe9ags0H8G7LTqqMsdOBMpRA49z38dsBHHKoC+7t1jYYzuNFDteWNrh/rkxyfiv48jntrLDCIB4wFrOkik8YHVgyBR2gxr0HcLjF+lIwR2FIk3AysIsEZuEXiMmXAPrg+dGq1fjqwWhq14Ox9Udzmy42tsEa4eTmABDrVgbTmkOiwLau2GGva91m1brNih0etO3evUM72O9YCcAk5DqUS8mXrFzBOYAGhNhCuC4UTxgQNptsrFpH5xnAIfYz4m9VvjnwYcREO7KqSnxdpQ7/InjZFJmc7sAIQlxeJDYYzjiVc4ZiGMbkLLYUL7ZbePGCsQ//3CILOBWCKOxXVq+BnSXgD6cTLmUyQeNRnmGFsjwP0URsNtuUlfU6e3a817Nf/9737bDbkaydjHqAdjoDF5u1ZDTpNFcBDFHIRGNJQJ8aMJTX+tTOkOGg8ILMS6xCeQal7DpP7qOzL7ac++K63CmAi2BmwHYh3kMJueStAh7FdhE7xS0SfA0GOzI69dr6KnDkqfoaaOg/H5LwzChckmeCyls0O2HCrjMtpEzq1rP0SUHDYB2SuUeGAX6uDOsB8oQvVnZvdV0omCFDR/NOUlc1Gilr8gmTrsHW+c9mvZpU7MpTyaEGSJ5xiFeBpRZAbbB54uzO2AWZXxiaY3h/Gu6n7L2MScf8zBug8b5xNuDvOnN1n+DxhueEz8Li1hP3kCDivkrKmIGX+XUYBa4+lt7rzwMO0ewm+JVjRHLdcoK4PCnFylSxGICcaJK67lhT4P5GUSyQNCZnZ4xLRjwPMvFeeF/FXgBHEc9UvOQZhnqO4ZUIpUA1BV8FWGYeh3EfkMvxs/j9wr6P93S0I2XxcC0iI3F/Nnydezf1h1JTMoDDkFdG4YfnDOAQlkOdg6419ps2mo1sU1jbwcGevfHwkT26e99ODo7s6nrIzwK/VTQaB8MBfVfBvEeD47o/sOl0bOXSjvUQnv8cQ0aqIBAsbLmem5V17zvlso3GN5R7wUscHvGVMhp2+zYZJjYczJmjYA3KKqhgtWadeezxwZG98eCRvfHgTebHP332EWusq+sBrXjgBw7gYTAYspZpY4JwvUnPRlg+wcbi3S99yYbDoR3fOSZQiHtP+aUV+fVKyaxdK1kbeTIAJ0iVd2b96dLG08TqNQDbS0tWc34vivqzi0t79vI5fRfno5Elc3gswnO+bid3DijDxme+6l+xTsSzqjfhxzZmDYXcmg0S5IAEm6p2cXHG+lBgjPxPsb7hb88zew22Ojy/4QeJYYgJ60qtT0g5G6Q6DEcTa7XbtGKBnBrxE++F54V8o1aCj2Xd7t95i83oDZqUK/loEzjEcEv3u2VavF7L1gh5C6a9YCEHm8r9X2mV4HlMxBXkWK8Dh/nhKCKt6HcK+HsMiaaOiDOZ3x1ZXSlYoCYlrifdo/4ZsOZjOIpY587hDVWMs6Io9Q+MJWfXoPPhNnBIFiCJGSDIZKxE5ldsliq3ouUIGYca8BMNGALWlB87mO8KxGiksFzINQgoxWZdoQZ8sJLzwKEaQ6oh5GFbFQvf7TgCZCP4wfsUQ7byslxNYKZvOesukYoCOMQzJPOSjHuvdXH20a0HZ2rk9ooavB34bLlJ96HuwnMO0IzrCcoyV1+y0YJGOZofzhjkuUirHTSIHTj0Z4ivod7lsEaA7GzUqDGfDURRvhU/F/cI6y7iWsQ2xShdf5z/+rMYhzijxQzFc0Yd7qNJeBYr1Kg2z3w8hdwVbIvELmTqfnarOeXMds6/gCJQPsO0IEONQpskkLKq1oA3bbdldx8e2f5eh6op+HS3W2jEF+kzjv2GHLdRrTtrMfgAIiTE9fxiwGEG3eEtmG2lQ3ycHBDVnL8x9zKbhl7bMj45g4F1cIFrEViQJoNriA7qNTTtYTEgObkwFzY98TOcjFavAvPwtcYfEXmbY6U+2JakjH8Ov/AjsOwXycRWrBmMFhHT5cD6g+f2+//P/2tf//JvWrXVsGJlba/OP7Y/+MP/y16ePrXCv/Vf/Nau1YRcVsMuKmWAh017+uzcppzyJRBhCckSJm8VxAwEwwGHO6Z4oZQhEw1TNbdYiDpgcJM52GK1Eo2egW/G6cOgnWJqI7yxyFIpFuRrQc8zeB+Jzo/3bjcb3KwEvlG80D+tbMvdit0WHFj4mZi8hWIODxgdOgQDFPMAibBBUUx1entpkqyECYw3MD9KNhpOKSnzxyRKfbnE6c1LMDpYcNW42FHMU6ZMxmXZ0JND0CtXmrbb1SxZQ2YAUBLgFt6zRvYFjPgRcGdLFE472+/V7Cvvvm2/9v3v21sPHtt2aTa4vOHAB/jqbRMkJFNbJ0uyDav1BkHIQhkTDMt2cXVjP/zxT+389JUt51MBQD51D11LMPDgbwXpaGoa40lislUgxWJGcY/Dsl6qikHKibxavGIkin6NdUBDfg4YwIev2BZrpnFg73/03FagHOLUqhat3mvZyb179DfEVFzIB9DFbdSaVq/UbLlY2HoxYXclbOUAWqBwIbOSMqUdu7UIHNF9x3tgIyp50HRuFqjbos1mU07kE0FGRTKnPa4xLEDDCTDYASALuliQ5GHK3Grat+NWYt965469/fDYytuiNTdFe/VyZP/T3/9t++lp35Y7dOQwJW7H57ctJJSZVzmiGv4VwfLAPdIgCOCoCpw61HHdYmupuIzuEz+DJzmECMHmcsmaGG84RMWyCCYB5KIsnPisBBYxwLBHI2Ez2YwADv2cxL/BKyzeE6Fb3T0EIfjMiG1oGPvq30+wFRP4vNCIBIuFWaFgq52YSQxI+E1nZoFvnP8IkAmemfCvbDSsXINnBwojeIKIrYfDhwGS93GjAtOnbJFx6MwSrPNB/0JDkFx9zUEIawxiqBI0YZGIgjCSMe/2qFMUgVQHOK4fDAMWP+hmVwHwa7CACqK8h0wUbN6x8+KcCeJrbMO0O+UHfL7wjfMlzn49TwV2/AZFv1aCv4+G/7TqMH5v2EGvTZBpv9elrLVYUwGH5cc9S2NqdW7RoIiAiODAhoaVbTCe2e/8o9+zz54/p4cSDa2LYJLBwy1vI5FNlBZ7MEwikYQroIHVC+YZ/oIil+AewSOWS5It+xAT8ke2iRV8kIiaG26fwAwF4J2z0WMlsXPqQCWlyjFV2Sd+ozTBYBNKo32idably0IrrncF30KwCLMfy0QUjGMHDvlXTuADsLSxKljIOO8BeDfr9I3E9HUA3pBKtbpgdkLSVrNKoWSTxcJenJ7bi1fn9urVwK77cwKrYKAXKFeu0fMFTAw0vQJYvgAAIABJREFUTlA4AcC7e3horToSyILt7TXtzn0Ah11LVgvbApwpizWPBheuicXSDMUeEjQke2az2dImo5kmyiYLW6+R5KBxVaUdBmwI8HzgK8NYWYOiAKwcNdbYmEO8RYKP84eS2II9fX5pywXiuBIrgZfwYIQnneTTOJtrNZyxiY2GQ6uiYkWyiX0F4Bf+uyuzqyvI8JCQY92pAYJG0vHRoR32WvblJ+/a9775beuw0SPpBz10F/CbNFsgl+BE3wyE5z4PqbHLzwi8BeMQDT98H78XAwBUrAVwGD6GeVYVB6pQ0qbph5GwB/gUxSALI5w1PuU59ngwFgX4BHijpkLWxBDrRYWRMy58kjtBTEHu6lRDphxSXeQ2ZO1oKJ0mxIo9gBiE3IRFMvehGiWSGzHVT/eEZDgCuSRXV8GP80MThLNrjXuAz0VfsvmcaxcegwSOOcgMrArIUXX+0rcnlckJgmcsokxZihMWTy7LJbDoskkCxs4CiXsa9ynAWj5fZ6WA0YD1G17GaHAFkKiBKz74wovv+GxpfONal9+fTOzFjNGaEKhM4MsLzPw16R5mPoXBhgjgEAAF1pJkuipIuQZI9BH7JkzZ5cEpsE0MPDXLg2EUjCMZhKm5xNjjzKaQ+QWgyFjiFiJRxOeLTflAChDWkevNnM8BDjNgfXcLOMwARhUzUZhjdQGwD5YVgObsPVTE6/PIToj+sl5g4z1oNeMFG885Xx8ajuSqC4VjX7Ng37et2W1Y96hjF/0z9qHuPbhjx4eHPIs2q431L86t223b3Xt3rFqv0quQza9KzaaLhN7Wk8nIksXUWk2w1+6zqbtOFrZcTZE9WaUuD7fark423XK94DAeABEYKof6aT4BOw2gBtaf5JLYNyzWky1ZgQcHR/bFLz6xR2++YS/PnttsurAXL8+YM1HODBsnSmgxHOUNMvnhN4UzYa/Xs0cPHxHAL1eh0FiSGYliHn6ODx/es4Ne13qNClmHAA5RzQ1Xazvtj60/WDCeFXZLW8zGtBvB2XzVv7Hz/qU9e/GZLSdTFrYo+sEiL5dBpjC7vrmwGZQ1LrXdP2rYYChAFvkX2IWtZo0KEdxzMDwRj5DnIzNDcxfPHoMT8Ws1B/inQZelap11DOIsiBW4V5Cu0yJjPrMG8p6t8dnINxNs3hWJL5tkZ9VS0x7ef2w9NJ9QByRrxjT8PNQ7kKSTxI4zc7228RQ1k5iE4SFOxjJVazoTbkmVcx6Hr0uVsRbJ0IbtE2JCztoAnxNWXZRrOgs4mlOxnuNM5j5MpcqvMQ5zwGGecajc0QFH9whN7VocOMyf6WHXwIYDwUENR8kDhwTuac8i4FA25a5ScisiXDvtMYr6XALDfNCn2yDwXufsF+ip57MIlMMgB9MZLdmrmj8RD/Aa2J2hBoV1TEimffvfAg4jPvBzpcOVSippCFSKIR8/45Zk29VLARzKMzkAJmdT5xiHKfvbY4AAVDRy0bSU3zojXxrfBbhGzoHDC/UugENgGgDIcP/AOAfgjj2NZ4jYComxgGs1OoF/RN6TnfMxjCOu2Qc3+vOPe5M1DfV+BIBZO4IwgENcPpQuOHNfRj2PqFGYeSDf8vsZrMf4GYptqCcwVRkzHFTD43MVab8jmwjgAJ12w47udYndIH8BZgLFFGp7NErQWMHeOep0rN0AWxH5avAMgx3sfv1RhGbZ/+f/yfFGkUTEvCMbGXUqpfewgpPPrvqL2NOoyQoc4IR6S/mD8i9gWCsM3gOLGupc2u9VbTZbWKfZ+v9Ze/OfyRLrOuzU/mqv+tbu/rp7pmflDGchRY5IUaGVILLsSIq1JIqAJE7gxLFl5D9yECSxgUBIAsVCfogdxzBhWYpk05REckh5xFl7/dba673ag3PuvVXVbSVAgDTR6OG3VL16y13OPfcc0OMvnaXCTzaUdlPtV5DEFN+EbvatRhUJWxmRUXxxs2A9atRwps/+/13T8S86CfZc8gadq04nISDN1phkI6TLazx8eI5q+S7WxTmeXX2Kj/7sx3jyxTWajVPkfuG/+PVNrcETYEYa5VID62UNl9czjKYpqvVErMAsIxvKV7dgTqS08mYxypPMRJrPV+QCVioXpBvC9pEmK9k0RbPZEOtsPLzR96hx1B9O1QAxuTJAUfSbhQETda3CdZmlqKzUB6HgrgBDaia5e9AUC+ky8YFisqIjLo1eWBBNx5mSDqdN9SRBUquj1x9gTjBUG3EsVEwrkM1Yt1vDaDiV3gYbFRa2zaYxHZ88fgpp1bj+D/XwWKQuSCXWFIJ0kKLeo1rrAJsKsvQai+UArRYLJt4bJVQqTb2+AuCCN/8M77zzMr721fdx9/RlNCsnuDkf4uHDnyCdXmG9zLCac+UrlQOzptPc88/TYaqMq5sx/uT7H+LJ1bU0+6nNxdW5UtFAvxnBFdVmXDeMablNC9iOkx2YknXBRoxFc7GEOh2c5KjkRa2zDEwcXh9WNzH1vQhIUux/U6whnxzih3/+uR4MHWelgGq3IYdcrg0cdg+lN8N1Pq0j5ApIJxN6rUnLLibMDKQ0B2CAkS5EJCI292KDLAU+2joDnZgJOASKX8JwMlLxHaGT14YPMIsYMil5nxHVp95bKV9COl/j8nqI62ef4Ky9wr/7zTfw5bfewBIJaos1zp+O8Xd/+x/hk4sessUUq9lYDKg1KhitpigTbPJ1P1tP4mr/XABYnsBe0ejoKhLoUu1Sfwo7rqWk4EUgOp2iQAdH6X+Y/gCfiZh8EaDcDxlk93A9n42YMFzXMCIQrKVmMbUcdLM2UQ0pwQU+R952WpPqbEiBT3TPJXvYlhwsobMp3AcOvWAXcAg68VqEVUMrq1NnAvGLZJd5o8TPSWYuGRf6GTWZ5v6qpsodtAkWazuU+UDTW35Om+DQ4IFAsGmS2dnn/SnNG35GrXwbazMa9WhqBIILDGDEtOJQjZm7Tso5joleRYolDV4/V7wyEF3gha1ibVlLvj7iNJb/F+bhbhXE8HsD7tT4ikGWR7tWxq1OXayBk8MDdFt1JcyklCcer/uX531VIsstYEhLcgJSFJVtDZXDk+l0LhbcwydkEzxVHEynHEZwUENdS2o9mpaKwAwVWMaOVewgEMFYKnDO5Bd5XQjIULOP61QCWalJIhaNMaHpgqgPJ11LvhxXlWfmup2zRtrWk31d3IFDaQjqD4cQNvwh8241o6u9iU3bKjUHQiWZo+h1dIvv7cFFFOCFnE/p6uRka8Y2DqDs/fkaKpDJrKTzZSWHVqOMg24Dx0cdnBwf4Pj4AIeHLTSaVWozGDCSo47XHCutQItoi0m6wHCa4cc/+gw/+JOfaGrM61Gu15HUGqgkdRn/dA8IDh7h9p1jPHjpHupJEWk6xHB8g4ysFk0ylxqalYocQOVRq1c1dGOTw2aM5zeXo8wDxdrJ8MvU9I54bSUizphpIA2fdsYViunrlJc2YhxWkgKqNRsAcrBCNj1bTF6fUukA3//wEa6vubptE29djyI/61IDFz6zZE9yOMRzcH1xqeszz1LT1cpzMLjGalFENo1CdSXBfNYJ/N12q4Evv3kfb73yBt594y20qi1pKBtTkAAe8xqQLs0hWTHDwZoADq2JNZ1DTcgdOGSM4MAwwEMBudJ2YzyzNd24TQIYFLNusZBMBFmDurYO6ATAGFN1gYg+GIqJPgt6aQHSIIgzETVQxtKNeCQgSetJppvJO15Np7PL9D6hsRPSFr46TeBQ+qMszAM4pEEO8rqOjOEshPl6arq2unYuNuigpPMGnDVtDQ2Pk01DMPT5SOm1vOEJ4JBNv60dGnCopilHtqsNf6VDqlhsRbCeZgJiZDRLqsZiOv9YzHWXYen1EjCx9d4A0SxO7rRnWSeqsdoYc1V/ObilnjZdXF16gDVKNDPWFBgz2r5mLEteI9a4AfaFHEHkZ/4MgUPWEALZggkn9sFuKKhYrGtseVDsRels2/nbAZbGwtR52MKGyrS2iuuMVDtPxtzTOpMzFLUJ4AwaDd2kfctYbbHPTBtsJZt1cTD59gFwngcNLZ1xqc8kEHPn+hosxv3ngp+RMUIbO37fW27dsSAC4GSdS9CUJ4nNn1hYW4MTfh4DJbjJYrri5sbKr+l3dXy21aBz4a7oBrRY5lN9I7Yct4Ya6B53UG1V8PTiISgpfnxyIC1Y3bfTFKvpQCL8BMKSWoJCuSjt8qTewTmN7WY+PPU18Ddee0UDYPZ3iwUHMxmKZQItZG6VMByPzb1WwGZOsTmdzgUCkjAwX9lAjFViRi32lBsRJfUKa55Haiy2GhocsWG/6Q2kFasa2Ncl3/zSW2g1O3jy+AqXlzcaOp3dORMZg2AkTUyyeYbzywsssxke3D7De+99Ga+/8gCn7Qbq7M9Yd202uBxP8eePHuPjj5/i6KiLZr0shj03ZHiP9Ucj9Qx/9tFHOtYae6dKBScnB+j1L4FNism0h5ubK/V6NDk5uV3HalPAo4cXIn90D1rodpuYZ5k0umdT6nkbKG01KsQSJHjE+FetVHVtBtRXRhHT6RDtZkuGWRyIcTON1cdkxn5xgtI6h1pSk54jXyPNUjFOWbuU8lW8/+5XcXx4pBwk8okPoVgXL8RCN7CAtSQdrLfAobZtDKhXDJUJFesf22iygdTKNA65Qu5yQ8Y25HNoElkCdPyvkfYM0OGzwMGdObnb+wRzMepTiyGmca2f8VVlA4vs2QzGoQY8PuBW+e1AvPJQyM245EQMO/4ixqHiKvXEHTi0wbMNzlUXUddPmcYGh4qLyl0GXtE9WTHc13ZZgknnTtp5tlJrOSHvMZr62hajtCMVzGtn7REs09BtW9yaFrLl6p0cR5DWCQbzWsV7KNeo3zXTJQH3bnLI70kmw3syHuc2Nvtm0XPAYdDYnFgmzf/Y0OMdvccYD3kK5S1W4uJe2EZAXDvTvtzLB9widOBw61ZPaKlclpYxzwXvbcvJ+6vKxjgM0JmgHHOfXWc731tyim8aWlz2IZffzxp2CKw0F2r9egCHMgTkYNR619jC2mrzStfc6hu+t4G+prepXCfgkKQ0M2OkjApJYVy/5s8yfhELqFdLaHcJlKZbolKr3ZE+Oz/f6elt/WynxDXmCho1k/Kxwam5Vu+J/77Iy/BeIv5x0octCZvuNY1Ilwuk2Vw5h/caWd/EjwjwqQuWBvRchDZqx1PCzs6xERFIsusNRjKHnZA9zWe9UkXvuu9bkWuMpzTx5XZeRdurHF6rXiMDvkF8rGnAoZOMiIMRs0jKJSQl9odWb/z/wzf0don8JqTqJ7Msj9mC3gAz6fd++vkn2Kw6WJcyPHn2CSaDOe4cvoukdAe5X/6tX9vYtJoPnt1wbBIvroYCu2hmMV1thKSyMCxs8qhyvRAbNSq840gTl5YbJ73FAppdMzeg9sRkzAaipAaYiSRbL7SqxWaNO9V8WOiMypOU8cItSO3M46hh9NlSpaoCXsjvhiyzKrrdroqGL55dai0vGHbUT0vqTTl18QQTsCR1njctGTej6VSUeAY2FnW8IFzT4gWptxIsspm0NVZzY6bQyWk+X6E/mMiogoLtLMIrFQKfZSUs7oYz+dcbHSS1NjY53nAEOOdIymvU6wTijLZvQqJ5ARzF3ARvvf463nv7K3jp7qtI8nX0z0d49vgJ5tkQSzp7rti4MHGmmqpxZXy54sOf4PxqgD//+FNc966RK+y0k8z4IXTYbIrBL9EpVMLyuRJmqxKG6co0rLz4YoAgmk69QGnACY5my+sYiCnPG5CnNUPtznEciU2xiUJyhj/58MeYL6dmqFIuonHQxGuvvYZ6vanpKm/4wgZI2GwWCUawMYipHht4c2BlQixRn00JGwqcYh8K9WdDy2mFN7qhr0HwaJHDkILOZMIw7RAYpqZmviAwmM0F17x5HMtpitHNFfoXX2B6NcKyMMPrb7TxC9/4AO+9+mVsqCm5Bp6cT/B3/8fv4NPLh5gtpzZFZdJjMbAIFzJj10ZTuM9IkJGEd06RjLfMT7tS9tyZkrzuvQ3PiQK8rSVoRVhuqPY+dn1tXcaSuYFOou/LrIJsPDOxsMmPAT1KqGKFmb6jAEtN1GzdWaw+1+/Q1CPo7SwktD7kqxf+s/YzG50rE3tnEN2xZ0JrRIwCgZUORoegsa8vyKAiPptW9XylWCOv3eqBmnS+vq/zmfOiMyt9NMQm3nK9R/RgzhjlxtiIHpjj7O/o/+a4JhDP9QS1Ik1GtRtQ2GuYaD/BmfFogslkqntCYJiAF2tybOTI58R1nbQKmBg4t1qglFvJkIdrqkedFk4OuL7dwmG3iVa7ZsC8gNg1Sjm6kdpzoOeZrrZct5wtUGSlw7V4Mi/XObnbDobXGAx6uL4Z4no4xXi+QkrhYzFoiOqZ5poeEz5nC9MSFXOSboQERX3ybpNGA4SdqKSPJg0Xngd3BeQn1qa665bppXzsavHEV4HkQGxrz9uFgSh0t1/YgYD8XQGl85klcf2eEHGXRahtgYCtw7Wut+0gqJhhruLndpOTKCO4rlVvkAFYkbHMvVuHOD07xdHxETrdpsCtGDAF2C8JATK152vcXA/w2WePcHFxg6fXPa1bU8NQKwAZQRQ3maHANYchZToT0ySFxlA1NNpnchuu1ysSn2eo4CQ3v5rhoJNHLTHgjGzDej1RbODzzDzGZowrZ4NhKrfIYnmtQcZkOMZoNNAzXtIKtRl6peMR6lVqBtdRSTiYcdCwpjGn7lteswL1aUvUnKLURwuff3aDwXCF8WSBKV2XCTSDpmPGxGQOJfOFz+bNVc8ceqWXROjeWNVkvFPPl7GJK4U2B1qKcXl8dIL7dx/gZ772Ae7SGZR6qr7SI9BxOTczAbpgyoAtXLFtkBSTdx67AAd3Y5T28cpdlcXAI/BoABkHGfo9Z7lpiOKT+WAM0hRIQwsv9AM828V3czkPZkoAh3x9gukylRF7yKQ49P29wpqDkG08V1yyVe9oZOxhC8c9Gw/bGtTSXBAduJKgP4enzJ0C8PQmxvDybQGCe2r4XK+Ir8vrtnFDKYFNYgsaQLXNt5JnYRO90uexAaIxAsUY5Wq0tGgNhCfwuc/qCKBVuZsrWC84UQZbwpgZrkHsFTnjCgElPjfRaPMi8bh5HFwzjN9nbmdjIsa9u2rbYMyMuXZMCWscxRSN6+ou4iZL4MZ4bgpnTHxj1Wj1nDGWgy9f8eI9HU295RN1iboOMiCiBnew5LzJUoMb9cwLupdab/J7zuZvfq4ZWxdLX+/kfWJ6vbxDMoJz0sUy7S+7f6h9aLlTLEABFjb42b8mAnC3THzBHLa+vJ8j/VzZdp1tcfDv9proHq/oezv2FId7vFdNUqGScOsmXKjjnibAwHVTG97xhoqBMV+bg28NLZ19Ge8Xq9sGJofONbdUqqg1awIP//Unf4bZYoLOQU2NJt06x+OBXDwJpoo9xc+RWG/AuJ3N+HxZvcltoBkHQjmCSARtloqbNCEhIkAMo5CvykySzH2ZBeZ5Lgl4r3DTH6DbOZL0UUrgbJ5DtdTAqDd0nUDqtTLPmgRSsUIwLNEWxmTCPohhu4xGu4Of/UvfVi3wg+/9EZ48vsDdu6/hjTffxk3/Go+efCwwczgcYzzK1Ki3eA5aNbzzxlfwwfsfoEJpCMbsfAGX4z5+9MkPkF4OxQQyo6wiqs0GkkYDnz9+jMePn2KezVErE3Ck+UUe9++fYTS5wmh8hclkIC18DiUJJCV1atc30e+lGI0o3r5Eo0ld8ybOnzxFo97EppBIxmPE9WeCQqs1OnR+dvkhDlnI+p35gCIpl9FqtR0IN7PLNM0wHoy0Lk3jGurdMzeSydMmQz9b6xy//do7OOp0zQRR97GZ1igGsfZUnrB/KUNFUECGKc7o4vERqDANPLLVTJ9Vcd/lk7hFp7/a1LDzICmkFePkws0Id1qdejbIXJbLrIH27EnY26muFQDlBhzbAYnVwmRWx7aPwHM3ciIgY8MPq3UF1MSqqPcD/Fl+1qh7tXrtTrwR/zQMdpB6i7JoqmQSE/HHdGmdVehGJ/EMCtz3z6CqT9q3NoRXJby3IkxSwroQ2z8Wn8xQw1aKtxIHcgD29WeBod7EmAXwFrTTcML/7Pdgul4+cFLudRAw+prI17GJFCCf4rhY50ZKsHRkgLPyubYmLDfx88XAPxijBpQa68C01S3veUeguEhAmK9JwoSGJe7gbe/jDFnKw7hRSmgcqh+UEay9XsTb6HN1L7l2a3yf7xeDHfb5O2b67lxvgU3lC34mY37qHIUZ3V5OkAyBnJwJhOXUt8fr6tZRW2urvaxBk2pNWyk6Ts8h3KbiILzC2FdbYJo9w2RMSZ06jo9uiYF4QQ3ZfAXvvvsOZtMMJ0d1vHJ2jNNmm1Lf9qdoOd6EtnLCGEQ3jXrf6AJmUMfupJBDtib+tMHNcIAhtxQXc2E8xLtWC4LDRWxy3FJZYJGtxK9Qj9BJ0Ok2RFqQZ+C6iPliiv7wGs+e9ZEkHKRX/a3p6J7g/PwhSuUlhqM+VguacR1hmRtiNWcdPNIAplm9h6PTuyg15phNyNTeoFltoJUkOD2o4fSwirLWBs3YL3KpnjXdp4Yxsf/SoxLXIPJ9bKf4KVOdwnC2Zn9KzIFs0w3m65mID4N+hnT5GI+/GKHd7Sg/jdOhhjs3N2vk/tpv/fpmMOr7yq5N+3jfUyCdbr1kBE44udHkmhMOaCWAYKNR73noRTEEpEXFgFAw0UyjbK/FMjtot2Wu0KOjmfgsJlZbpNttyQArFRorAoclHLXotEXEl0mDYKZNYrmWwukvb+zeJBOvRitwPKmFouim02yBWqVq65sERYScmGMQgT7T/iGTxUQp6VJcrtrEiiYDpLfLzYo3x5xING8gFjBWVCQ0cSgUdCMQkeb6c1Jvo1iuCzhkQ0eLFKLHYgn5Go8ANXdEfu3VQ3z13ffw0tkDJIUapsM5ehd9DHs3Wh9YrrhuNpPuHdF+Fu0scIbDGZ5d3ODi6gajydQKeD5B2zVFN/xUoCbIQi3JTFJgPAfZEhhmK1z2xhizsZUOgW5DOS2XNBUSfGQqeFqJciDRA3GO41eygwQcFrAqNpCr3MH3fvBDzOZjXXsCh62jFt54/XU5qh11KQRNNhtdYM3mnYWw+FFSBiV7yMRTWTzKNVmTItNQstUBW9ki05BrymyQ2HyJ/k8AY0PNmqHP/0w/QgYbBBVnmYqB2XSKca+H3uU1Br0LrLI+yiteqA1e/VIbf/kbH+DdB28rMBTWGzx5OsF/89sBHKYCDnk9CBxyrVGJ44UGcB84tGGPpR97uJ//s13V5WNLcIqNmZhRFhWZoNgI8yLp/Glt2eHGWH8We9bF4cXuMWZENA0GHprZBVkoWgXem5QxYQZwuA8U71aFyJq0IsiSnzEfhdmz6SCt29kj+wkoPqmSWwCHzt6juZEYkVs3RytKCGfGa/HejOT+3OcJNiMbvwAz9woU67d3zUkkQH2G/eS35xIc1yzWfc2ExATbmZS0Nu4MiHAvI7tgNJyooFWRoEzG6+Brs6bC6GLFlkTJlmxWExx02zg+aGv9uFkpSQeDK6/8K2aseYto0s6zwnVTY13YOlvGuIA8ZilZsDNk1KWl0QmnZFrNnGE+S+W2Pp5tMF6sNA2joISedTch4IHz/uWzaCspviJKxqYDglpVJ1NXcWBboVkB6tp2oQumGOuFrXQ+HGTWv6LcG6OI7Nl9EX+bCNv1iUJTT4szSqTb5qCELUgYcGhYpK1xGHM2HJONRRvAuJAiDT8cjKV2UlLB0UEXp7cOcXjQRbOWoFrKS4eTGoaVqmnt6t7QGqkBTWw+eH9wyPXZJw/xve/+MXoDSiSs0Tk8FqtcTEaJWlO+wkTFObTQf3M6rPXOMsrJkcCzCjUHGfPyZZTyNM1aod0gmyrDZHiOUmGDdrulXMUClasQ0+lCiXw8mWHFFZ6kipSMa5qSkH1BUIdg5GalRov5rVGzNRAChxwUccubaxSaTi/pLEqAf4NqjcfMY2yIPXlxOcF0ys/OtWtja5HxFrp5jUZDn+fm+sYLbTMfEHhC1ldujRo1XIqWZyhuL+MkMcYqODm8g3/nZ7+NMwcOg50kiJLxjA3ZiuuPe3EjmNzOTDM2MBtC05Ix4NAaJzNrMMaIgBy+DgEa5TRfXdtrsPZdNgOYZOwP0CKaiX1R84h3ARyywI8mbR+4ihi0NfTw+4vP23w1M0acGrTngUMxFVyTcBvb9eDYfR7AIWsqXU8525pbNCf9xmTbsQ5lPuamUQQNmVutieXGQQzqLOozpohFyQGqXt8GQZzMM/fofXQPLV0yY1fcbvOhN4jMEQEM85zFyh0n8NFoKve5xiVrg2BXKIaQPeWFvo5Xr+vrUGRd+LVXE+ZGLdHc6f28ITIGkTFVpUHqK93GinLGJAdC0gSzNS42dQEEimUpUNUGiAEM83itES6KjRrMSTVMnqcDSHgxH9lKtzWPBhzy/YxNw3UtMj3DuCYAvtQBNg19t8AgB/27NWrVV3tN9HPg4XMSHjuGpmKq50sDI62R5MAhVh3t6wQOXavY4/fu3BJ0LQs4FHDzHPOSr2XAoa0m2qoiG2kNprju6bIqcV/EfbDN13vnmuzlOjebjrt4evkYw3FPZlJka3MwU6/XUHUtN5qCWIGbkwQCtVbJlKccE883t3a4iUQNxFqNw6OV4maz0UJRjHpuHBGMnBiYznqNWs/uaDoYTbCiy3nF5XOma5ydnmE2nWkYJUCVZpTTBc7Pb1CrNtWY8i+BELLFi8VEg65O9wAHRwe4vvgU6XSGWv0IxWINzy6ecfEX8/lYsXc+5zOfQ7VGeY0iTg/P8PWvfFNyR2TIcUtplM7xrPcYSDPJoeRyHDgV0O4eo3t4Gw8fPcVnn3+sOF0usfogeJZHs00yyAzTaQ9pNrJ7KVdQn8T8QZIJjQRHo6n6CTLuvTbaAAAgAElEQVTzubXUu+mLODJOl+gPxwJZJQHl9wtjE2Mdt8i4JcL+McCYeIbYB7BeJMv++voat0+OjSFfZL9HwGEqc71KoYp2rYtbh3dQIwDgLCnL33vAod6LNR2NZlLlRcatAKb5vIphLI19yhu5hICDKrq3F2T4zzUI0xZEuASr3zJgVOuNXpfwM/G/qZvJuE/gnyxY6vQH29emL1Yjse6M54/5jPdLmBkyFotNrMTtNa0PygOgi3gXxmARK/aBwwATtzPuAIq2+zJuXOJM+X3zBqvLXc9OGtA7gxOBmIp1zP1W1xvxIQwZjdgRMSiOWRqYXv9rhOESTZFXd6vBXl87iSKkNPY7K732tlS12lN5a+9r2xwetbC4Jt6hic5mBn7eTmw3E/g5Io7FvWqx1V58Bxw6scGBw8hVGqy6dAX7MLmGu/SIxUjX5JTDN58H07KOnGEgsv9/l21g/jPWKJnnxjoPYJjP6JYR7uaxAbAGIB59VrxfgL5/EXAYtQzrVPWmriW8BQ4dbDTg0IbX1GwVblO0PGGrypTeIRORdeIYo+lnMuhLp9xCqGqolGX0Vijj7bffVQ1zctjAq/eOcO+kjYSEDK6P2mODdc50GLkxZ6x8xiWXbpIkF2tD09eebQrSaR1NRri8vsSz82cigbD+JdFJm4MZa/pMjMlqsY1u6xbu3TtDs1PA1eAZrm76mC/yuLq6lH/DRx/9BLdu30G708Z0YhtdJK2Nh0M02xWcXzzC1cUE9eoxukdFPHnyGIViHQk3Ucs2TF8hw3Kex0u3X8FBq4M7x12c3WrhoE1JQJ5PJ/54PxU1h91b5uEQ/dM+1hD3vREE4tkgG9Y28yjRscqtMJ0PcXl9geGQAw32tyu0O7fQaDbw6Nln+KPv/gFursfI/Xt/45c203lmxZvWhTktX4h12G0feLGYOmuKzWsJjWZLhRspnaSSTyaEXvNmn12iCORMBaXcxrjTvTaWGQPkYk5NPWBO2rimpmyQKA5KVpXZnXOSVE/IIimoKWfSYJOm5rVABzlD8We8MQVwrTQ1IwV2KJfQhdZZWWASfeYiJ9ft2PTQDMASgjvMacUDapQIaNHllYUiJ2BM4HytxdIgHxU1hSIqMjyh9tJYD3alVkeuVEO+UAWKVWyKCSiHLHFPUblthYY3rBJjMYdf+svfxPtffgetalsI87g/wXQ4wbDfw2bD5sGE/FlAzhcUMOZx5PDJpw/likpWEYtiAkvSp/JVE9MmNGgp1jnkvpcrag2jN56iN84kfM+CyTb7TOtRK+JsqNnA+gSEDbv0y1w3TYUpacI0e1HXWcSmVMemfBv/4o//FOmCDmt55MoFdI5bePvNt9CuNnBycEiLGNfiMw3F0Ngxir0BfZrAMKBoMmfAIYMMmZpKkitL5qQM89gouMomlK+RLghms4gj+G1JTwl7tcSgf4NZmmLav8K038d0PMFsPkUxNxNwmJVWeO3tDv7qt34G77/yrrHKVhs8ejrCf/vb/wyfXj3EfJViOTNQZknA0CnoosP7ZC6S4TbZ7fj222ticc6aOysOHARh87Yk+k9GDIOgCQSrdSPe4SBKTAFDqN2Yfj4dsu55xyrwZsia49BVpDadCa/rvnEQUK+x66KdjaPxjQXmLXBo7F/nV1iD44yaKPCjsI+ChSC9rbgzgNu6bwCH8ZY8Z7Yi4itKPlW04dXOFY3nQY2qN8YxVYwVBPXGAkh3mhw6Dl+d2wZWd6Pe81exy7a3CsmVen4+xioxpxy84+fkitWgN9jqzZmul09+XQaBK/HSKJTzcR2HzZIBhLVEjrrUtqi4sYCtdzhAyOdD2hmW/JZybZxjpOd3JPZ075qAEtCqVlBwgWg2DvodAgxc0VwB04UBh+Tr8ZzbkMA+pybFdPn0YkVfE6BgTbUKJ59Qkz0TWo5ilnLYRx0SdwxVYUMB8gAOnbHMhEbgU2xOMYLIoDRQJKbTusZsUvd036TR48MBgiJkncWajzQ11dxzCGer6uJGeaHHe4PPjz6mjscABjNyIUhgTGxOPHktyDTXgIcGMgIkl9Ji8X0IA96dIcvmUJq7yGM8nODi/FLMEbZZdE3W4ISaPwQKxYSiriCLaALC/LrlA4EdpY5W30RM1c9z1ZQgLRlkbErGWC8mqFZKEnznSdea/oZmNpmGWuIKSu9pheurz9Uo0temUCAwSV3cjVh+dF2msgPNXAhAELAku7BQos6vIdVkyxNw4yPA42YO//STR+j3U8zn1M7jwM/yL3WReZ7J/q7KSGCD0Whk7AtKNKwNjOZ71Ws8DytpCRu7vYRszvxKCYKKGr5f/IW/gjvHpwJOQ1ieoJ+aXg4VCXw7GysYFgFAKe4649DWPXn/+mrzFjh0QXpO7WfGVHRetTcsO/1EfS+chX0lSKvN7jC6zbKhm7dlbrEpMKZVrKFZ4+RrtoxBrpsY8SqAaZ5Lrtkqljr7zVbgosmy1aQYrKhodKdJ/iv2kDve8m4UM05gKYFaY+0Z6dEinph3MZCjmLsb0qiR8zVaAqz6GYKaZNi4JpLudtdD5L865xJc5zDYPms0LgFyionncgwaCvsanuUdzjANOIwcKoDRG2+BSD7I4JOXkdG5INPLGB+MnWQdBuvHxPjttfg8R1PD/78PHIaOZcGBDBGf3X1YsCNBO+oIM1+6flXkJwFc0sM0Vp20u5woreNxbTuT1fBVaMUG1wlzNtR+rgzgUOfA4yl/n+fImFAGFqgpYF6iFif1+2Q+wbosWDmMdztXb+VIP/fRNG6BgxeAQ9Mg22mH7gDEMBawemPXJDtb1LcDFJKD2cv7skxdVw7UTUNKed6BBpkehIu5DzRDosbkASJuu1O4s0T3czhfSxtElK5JSrh99zYG4z5G06Gav/kiQ6OWoNttS+pDt32B8is0diradgp7nznBcRplUCMzJy3E4bCPWoNr0FZzMo6z16E8xGJGQzwDPJkHqf3L9X0yyYxxToM3XkfmtTwqxQQ3V1cCB9lMc9V50J+pEauUamh360jqvDespqfjPPsdDl07nRaQH/h6bhVXVxM8Oz9X3G40OWxkkz1Hym2/XA3FykYN6WuvvIliwVjr8xmZ6mRup5iPZmhUqRVoObxcbiCpHQr46/WfoFyeo1BaIJtPMRyOBHKVynlj22wW+v/RJy44kURJ6/4CkWVuWMByNhcwVylVMZpkGI0nikl8P/ZSRuAwBpSGJYUcGo2qNtmkC7qibjU1p4uKPaztmZtaTRrEJahVqxpcUlaCg91iroSj5glOD24jKVI3zoCE54BDMQ13wOF4NDVXXZeBiHt9HzjU9oVLBgXjUHmH76sNIQ7iDeRnccv7iDWHsXltzKl4SJOZSlX/TXCaoCFJHXxPq5sNfDP9bwOnSKRhLWI1lsUNnhvWbcFi03O8NU6wZzT+kmFvhMSdE3AMs/Z7FQPqXHM6SmBnCioe+qaLRWoLPtFfmcHJbnCi1+JnUDxy6R/vTwzocFPBveF+AHCKHU4oYB1kfVJIGvEYLX6q39oDDreD49iScpagdy+7VeG97+8DhyJTsJ4NyRvpubjho0BnHyBb2H1u/Xr72T0nvggc8jpGTDW2u/++g5sCDrcbawYM6R5x7Vq+474OpN0L/yZwyBgmAIly1T5MtXqBBCnv4WWCaTrvIZOh5yO2F2w/fStvoXwcq9Wu92ggqWnSE8TmCdE2pecX3R3qwcyEk5ubSa2KJOGmpuV43htmbsp13RyazQyz1edYLQm4sQdk/qH0QwWjQQHt1gna3Vs4OjjEK/dP8epLh+g2C/SpwnrhbNc8165NO5Cfh2QvonEkk5FAQaNCEoIGgz6eXF3i6vKJzE5n2RTXF1cY9sfClmzcuMRsweePONcalUIL7dpLePPNt9E+LOLZ9Wd4/PQJ0ikHGkPcuf0yLq6eots91eBmNOphNJgil5thMprh9u0TjMbXuDi/wWZdQb1RQG94jvtnXxVDke8xX3Ejdox6uYuk0ML9O3fw5hv3cXang0ad5KmCiGwit4j5SjyM4Kn1UhYffLXan8/AIZ7/19iGAukpS4Q8htk5zi+ucXlNM6wijk+PsFpSVuwaaWrXI5v38fmjj/DPf+/3kfv5//SvbAiqiXq5WGGc0v2QehdAt9XyBEr0l1ognEoT4ClKy6LRaFojezMSr0QNmVaQTBOGB0S9D+oKis1GULCQqJjNpK3HB2CFbruGeTZWIq81CBiWMad5SIn/zpBldLlkI1NRcTmbMTlz5diE3dk8U8eEOmzjNBMrQSw0ruPwgWFDxGK8YBbn0ejGarat5zJZF2U8wKBP4w4CAzT70EPKQCh0nGolZOOzoLSHhisAm0INuVIdoGlJkawRriYUkee0wY1ilhuKUC5Qayb4L/+DX8Ur917WS0xHKeap6RmOBj0sljz/THpsvvjw0ESGwsnn+OLhEwxHE62LaZOX7pSagJruixKQAzmxYsgHvT9d4YJun4MhxulcrCAy0Ky5ZtHJFfQSGtSKKbMANyaiJTGbKIlNxQa6zKRQQ7FckUvSutjAsnCM3//uv0K6GOi6gLqRJy28/9Y76CQ13Do4QpnBKTZIyX7TGpC7iSk5WTLUhNoZh3pXPiBcw3G2kiQUWZz4apZR3HMCkln4ad1nQcOHBWbZBOPRADfX52JnLcYDbGjKslhhJbOTDPl5AWlxibfeP8EvfvvfwnsOHBLh/uLxAP/d//TP8dnVI8zXnAZwOj6T3qUaJE1e7d8dWLjD96MYiOZQczr/0f3GisJ10pwTw4GgV6zvmFaEIKlY1Y338oARRXQEbHPENFdlz/FW5PuasiWynX2TNammhRjAmelURGO9HbZtKdHxaWOyp4DlCcUait3kQ8nMQR0VDUF9387/nLnoa9PSDPIEv21QwvFKwJBPcp0RsQ8cBnBpovEmoh5/bbXZ3cy8QKOTrEnq7TS5YnVLzayvXgdTSevDzpIhC5iuh9OJucsy4uRLBSTU4WjU0KhXxWJrVxO0a1U0q1V0GgWJ/4YeZWhzGJDFooIFJlcyGYszjFImE4qHz8QoHIwn0p5l4zwZ3eCgVcOdo7Y08gQ2K3mE890ac4qK07WQq4ZcsVIhzULCqeoCDtk87RWXbg6jYtlXLVSICmjdNX68XwQciglogKkcSr1JjgJQoKFP0W2VkHE5HF53z47AGq1VWPEbTxH/m3GXK5kR34yhbD9DPdFJmlrBqQKdQsdk3dpknkiqVtPETjbAjlfRAAACKL5ao+/TdIqxwcF1Z8TqvVSUMYEbcGjDAjPtUoEq5pU5x9IQJJc3pqGKKrk3m55jAIfSUinWUKrYgITgRb5gQtkWBzj1ozNnHrVqXasexialXAOBt7m54rnsBp2jry5/LKmLUZ/bADnUmiV0DktoUqt4SrYnDS3MWCqp8tgoycHCrWYNHBteNpfZGkmV5yqHfo+amDRH22A6XWKaWrFB8y+uqlbKpmdMba7pdIxut4XVeoHJlHUBX7uOVpNN3hK1KhtMc1tOM2onG7umnbTwG7/+H+LO0QmKOa7Mm2anGKwcO1MuRRsIljM0y3DAKhiBARzGqqfW0dgUCji0YYOeY9YfqgNi18W1QZ09xfhkwOHOxMpYJjvQzhwkrTiOFeJoOiOuh5D5tjD35i1YXME+s0bD2eXOHrO45+C6qnx7bgM4jJgdJiPMDTHkE1tQGrd2vAQO6dJocVjvZAM8MYzNhVfmEb6qrDjuuYDniDGPvxvAoX7PqcfSunMxfg6jGB9spc3Aoy3DjMwTGTmFM6cNJrZxXnkxjsdyl0DAWC905+dgTPJYqHFIbW2yA7aaWvw8WyMSE9QPOQ8bIpLNafdOsOIIDFBCwI4l9K99ndlZmAIOxXQMcXpbRyZT20A7a5BtFkfmHLWd7JzvMw6juVKDovy9M6yJZO1zK7H8xVjyGpKgtY7D7/24JnaNbaV0t3lgJkdxbwk03AMO4x6N7wd4GSyifeDQAEZrwa0BfnHU5sYMe+fVHMMNtJF5TonGZTvDHgNnzeiAf+IcGXvF1vCC2alVZWdq6rhi7X+vRpBZSYXs7gLuP7iPccrh2hCj8QDjyVCDk1a7aXqFRQ5aOOQpoN1uSMedMYI5RDcAr82KRiBlrTdzNbZS2V/P5uCDDO6aDKn4h6YdZNJx9ZROx4VCgnQyQ7FaQCnhIITyvgv0rq8kjcFmcTwio4MAFDt9oN4qI1di3jHNY94/NRqNJMBBp4pikpo24qqC6+spLi+u1QMcHrbVB2l9f0QWXVlbX8WkjU7nCPUGe6SNpDU4aCqU1hj0NqhXgHaTdTQZf9SZZk1PI6trLJcDrPMzTNKJ1rGHw6EA13v372jt+abXV09CVuRk6L2KD+J4jxIYSycZ5imBvgMNV7U15W7gXAHU8JXrwHRld6CdK8oEXinNxPuFoAOTd0qZq5mZYRbzM/VpNqwy6QAeXLlQwUnnFLcO7qBeqQrU19h9G0YNNNTgS4xDiGXEvktD0r2VfW4nBeBD4J7HaQN+GyDyPcmE11BLA1Jbg2bc09qzgMOdlI5yK0km5UT5l7XVjOArDdBCskfD2J2LLgc5ZpZkzzfBo4gnAdZFz/H/CBzqGdzFO7HDvT7j7+4PLaJONvxz52oeoN4OILN6OVhw+8ChTrUPX1QzCjh0SQ6vxQNEjfePHjCGRrxqGggJxHOChc7t84BW9AaR73UO9mlWe5/PZK/smwFeWq9jOdyGdXzuvC8iYUCsQ//rjNXo47Zx1eOYXQdj6+9iqenMByOdX1fOdzBUOXJNEz5Kvxlwa7HW6liCNSZzZed6X94igMMgbHAgHjYhARxaTWFApNifzH8cTAaxxFmqfhrsEwjM3AOFYyuLv+OEgLgfeI1iiMl8F8Y2MVQVQE3dcJqgVMk4rIkUFKB2gIdJJY9WPcOm+BDLVc/yKoeorLeWCVLGM5SxRhtJ+QBnp3fx+oMz3L1NSYYiipsi+D/JRUgygsA0QS/Tp+9PprgZDjGlli6A65sb9Pp9XF58js1yIoyGhCDKSRwcnqA/usE0G2A+N8PebNbTRm2tfBt3KStXL2K+nkhvNYYZzcYRZssU+Ry3fPj+M6STJdKsj8lwjpdfeglpNkR/cKW6czTk0H+Cr3/1F5ArsB62Qck0HaJROcJ8Anz1vXfw+ut30WwzPrL3oA4khCsx3nCDx5ynbRvWGK/WNVkk2ucIe6TYgyakqcwdtHUOT29+hI8/fYTxsIzuwW2cnh6hVGgBpUv85ONPMBiM0WiR1Zrhu//qD5H7t3/z5zd5AnQraI03JSjHhJCn0DbZGXmhj9QPpHkIgRkCarz4XBnlfzNBEB1ege5e1Lgz+i2Br/mMgt+21iRhycSo+JMsMyHKInDQrmOWjvV79VZT07xeb2pCrGT/ZZwAWoHIoCYRyzlBO07VuKLCiRmFhoti25CVoGJDYIitKPM9q3WuIxhTiEW9tAJyOSTVCibjgYq/ZqPhwCEFg5dKMCx6zPHN2CMsD+mobEy9HNaclFdaKFSaACdddKcmg4/6fC5uymnkCnNsCgvcuXuCv/6Lv4pOvSv35zl1FyXCvkKajjSFMpFdJqE1JmOyWs7xk48/1URQNRyZi4UNSpUCcitSlE3XZksY05qOOZ8SaP38eoLzwVgJmEUSg6yAwRy1cMi8KaLOdckSz6etBpuoq7F0bHJUVtOb0/S1KXC4yARbqCPbdPBP/+APMJkPTEy4ksfhaQc/9c57aJcrOBNwaBo8LJblD7xdpWF83gcOzYlJxbiDE9T/0m/KxasohpA5PxkNnQ/KAjYBJt15Mpyg3+th0LvCeHiN6WQgkJpWdwUGZP4nm4J1isKyhHkZeOenbuOvfutbeIerynwKl2t89rCH//5//n18fvUIi80MK658zlMzypEmkyUimxhZ0rHEEWwq/5pZK2/XoWzqYw2qgDKu+wqAoSkH2SJk/VIjjUUqiw4XZVdQj7lfvI8zEHYX3xNATCLsrOv9grkXivVRfIv6HL2qM1yEiDj8uMUUHRCMpLs3gdsHDqMIi2Jgm7D9ONRkOwMm2GbBOBO73MHMaMQiGfP1pGH2nC6TBUWB3TH59Gn2c8Ch6z7yNDEJqwGmSYt/bM6ZwqQn9FAEYpHBGrpt0nM08x0+owTwWPhVywlalUSMh3qzpoaEWkPNpIQaRW6lvbFGTgnA7hW9BgWP/TlnXCNrgEwyMgopvN4fjlR0pxTczUx0V+AUn8vcCreO2rh72kGjQlDICmsZoxCA5OsSoKH0xHKDOZmLARz61FHXjM7E3jQrLviUUVozKmTYlBYFlEsnxA0fxCBkk6B1HRta8PVnK+aHosUYBxxjFV5FIwuKWH/Rqr8VzHIidHaNjHKiCfd1NOmdMWGIieqGKpoSU+tvsgUOyT5gk7JcW55iHAudLP6+BlxivRpTQM6rEoJmg2rMLD4MAiF5XnziTgCGLGvS++31TJfIgMONiiKtd+veom6NuURbgW2ZXcCjWIfGjjIh5rLYTNTz5XowCya5hi9nmkSuc0WUKw2tOFPvl54zdOUksE8Qjh+G8h7N/Ab9mx9iNr3G9cUQ89karQ7F68nOqGAzr2A2Z7NCphaZISzqyLYvCuxjrOc9TfPq1bKAWpXvy7DFRiiHLF1jOGBjPFW8TapAs9lGgWLPsyXG4xHmywx3z04wYeM+GqKQ34jtU3WNM4YdNtbmNs/GkcXhCgeNLv7GX//PcfuQwCHvX1tDl6YPG0YCmnJGNhZSNA0mIWBgogYSkjaxvK0cyqJQg4odcCi9LAKHDg5uY6ODTLaOumNtBzBJ1uOLjCkV4a7HGEV/gDL7a5VRr8XPKF6pidjJJ9jvmfZRAIcmZWFAn0ayzBdaPdrF9AByyAiWfIcYtTx/Fie1DugurdvpNKOEdJJs7fhF4FCMQ1+bUlphkemfU2B8fqeBG8dC0CH0e/V8OdNOsd81A6Wj66zCbdPh54HVmq2oh/lFrFK7xEa4GigukEVA50J7huS0KcdSNkf2uXl+w0gggKcADiMvBSODQ1DLWWR7+Fqdg7kC7piDqQHkMiDWFJtBHv8ESy4YTvx+aFsGABYDEWP/RIO5y+Fe2ut7/EO2Jf/yD6+pjn2rZWbAJ+Mcz6kAGAGHIe+xA70txlu+2zXbpou9u9d0lbYaxQHkRd61cxPA4W7gG/k21phVo4UGqczHDFQNLUPGR72T5+lwIo16IYaA/JnQPtwHDgOcNyOX3aZFnG8y3W7fO5WR3TjlNsBImyUEAcmEoyMv6xwySorlnIw82t2mBtXagGLMp2QDddWlqzeVnAOd7aWNqGHFBtVqE+tFDf3eUOeMrGo637N2F8iWSzAep6g1KyAthrmbJghZNpGhCC9r7yZDOuEzW8MiW2KdowQOZWkIrpcka1KrrHH3VhX3zppIV1yNYw2ZYL0qYTxm7TFXDC+VzOyRUr7DATAnelM4AvIcOG1Qq5LFziEfwThqexXktNwgI501SY5mVUVUGwTubpBN+1hsTNN2IFNJxsuFmDN89m76Q9UpNHrhe/J7Ven22jniz7NfZEnSbR+qflEc5XO7mCtvEVCYplMN2miEUGLu5bq1WFJkq+dd35Q9X6ZtMd4T9doah92uYr00CrFBo9lEUq7hpHOCeyf30UxoxrMzdLDZi7MNxTi07YjJeCpte+nG+spqgN3SZBUb0t1sVb9HXDRmqno11iyMzRyGSpqAArquK+hgVgCHsdLPz0HQkOzKAH+s0Xe9P60zEzC0fLAP9mmY453UFuzb0QS2wAy/x/rSJRCd2WjAYTDgAgAzIoENUMNgTBF+D+x7jlGmr1s82dch1JaIG1LFcMBqoZ1WoQ0odwOTiEExzJEUjGoxd6BX7BF85mzw3WupTggCwXbUtltTjr7D7CMDCLRiV7HQ5UlCwNBI+MZMi40XbdA52KdjfUFSJ3KJtlqi//DalfXJc8Chb+8Fa5zkFQ1PnAlvCwYqsG1QqZrEmd4+vA7GYdTSOs/KdVZlcNsjcqtiPOtmavsTNJbp2E7KKo43enGrhQx42s+ZenYlR2W5Ma6NEZZ2x2cbDTsDSGPGmlQFwUM5cDMXifRjrEOCX9XiDAt8jMXySnFMho1azaVkQFmDuMubFeZZDa3abdw5vYdXXjrFl948wUm7hjJrmaWbv1C3mWSxTQ6jLEVvMsCj8yd49Oyp5N34TCSFAnrXj5GOe4QcUS03UKt2cXbvAXqjG21OztM1bq76uLp+hOWaWy/EvLrIFSpodtoaALFeI1K+XOQ1SGFfQsNB5gxev35/iEKugju37yBNexhOzjFbTPHoc8ZU4Ns/+4uotzL97mg0ly5vs3qEcqGOn/7aV3B6q41NfobpgrJTGwyHc5weHKBUzKPTSNBISiJhJGIfOvAbDFLfCts2uHFx90hOXE8mAPrRF3+Ezz7/AqtVHYcHd0UKrJVP0WhDJinsQbsHDVQbS3zx+CPkfuZXf25TKFdVyJMuyCBD23sm4IKAMcrZFXURZqk5mRIR7lLzYkWXqAIqhRJm8zWuJitcXZ2rgGEyUEDZGL2/osIuj26dBdASowkF3SmqW0SToy8WFNQ7osMQCtLyEH3Yrag1baF7JHfgZ/y9CpazVIAXjTZE5qDZSVKRqw2PO5Eoua348U+dgprU+WNTKUFm28/nZx0PB9K8atTo1OVFi6j3/LycaNu0JybbLE7Hk4mCZKXWQiFpoahd9Qoq+bVAgs0i08SQyHC5UpCTJVcI3n73DXzrvW8J8KOmCgsVrsSw8V9zDWDGSRaLwiX6gxEeP36Ih59/riRJh0hbhTO8WCyfpTkMaRrloIpoy/kiBuMxzi+u8HAwwXhhk3AFbjoibijWW9BfothkGhqTz5l0TrHn9aMQPoVD2dwWCDJW26hVuRJRwjJXxXjewP/+ne9gPOubaUpSwNHtLn76/a+gVSzjTlTGMEkAACAASURBVPcIFWcxMiwJwJBDlxeSHnyMcWgOiVprYiPEFREBCWaoIHt3uhF5886kx0Axnq4w5XTh6hrnT57g5voCs+mQZbU0J6XwxrpsyQmrsaPyOfonVzEvAu9+7Q5+/qc/wNsvvYkNd/oWK3z6xQ3+3v/yB2IcrjYm0k/3p5Vrflq5HetNOyFhS4bx3XD58jlAJKdYByKYxymJ2Fa2SsZni8BhCC8H0Bg0rGAtWrMR7D7/z72ml6zS54qLaLBJdd1OOneTOJmLOKhkbAifYAgM3f3ZTdWMlRcJZL+h5U9HUo1ft+26PYMSd4LUSoeSk7tHxioUv26ZzB0rc5jJBXkHHkTTESBuuJNpDTs0FNV079yUWZQKeJbeTTgxW7LSVXIQla+tskGHYGxFTcO5bluuoFavo0kHwGYLx42G9IIKJdN0Y9vLdrPENW2uXBHEJ8Atp9eFQMD5cq1hzGia4eamL1dFgYXpVLIRYRQjXVwHNtRcsZFdzHHntIt7t7poVDh3oP4Y35HFoekGETjMGLul75uXqyDBP7vOxBnZVJpjmxzUJMxsU/VwPRXQx5jOgttZWraGQtYN5SgMOJQuD7WpZDBAh7ZdIaVnhOv/zvoJ5mY8w2r4BYpIFd7irNzCrQixYtPirwrWAH6dfUO2iEosrTeSyZZivpwLnON708SAzGm+Dt2jpZ3sDEW5BjpTW4Ah/8csbPrONu0tlsTIV6FFPV9+dsYIF6i2eKQnV/ewgRnU9bK1ft2HvqbMNeatplrBDAHoak1tRJoMsDCUU/WKK6YUaSY7hk7yJTH8Wciaky1XF8w4i4YijLPD4Y+wnl1jeDMW67rRKqN7zFU75qGuGjwyA/keLNDINqw3KURfF2jCodpqyfhPDSlOvk3vizmQq86jcYp+f6TcScYONiUsOJnNKKUxRyVhM16XSycLVJIpKzJ9KSJLNxj0U4zHbJboR2DMNQJjh602/s7f/C0cdw7U4Aq8E0PQ9KTIAEq5pRCMQw9FZqBhAIgN2yx2EsiwoQxzjTGgjYFoouasPQSMq8GzF9PrOJtZDBRnkvI5kDSCayNGM7IF/XwtaJ/FFc1MxEnTEjL2x46dbRIjBnzuVtvMoMgMTiS5sGVgW9ycZ2SN+kAqWIl+s/J54Vq/NYBW3xiAT50wFrluKZojQ3HH8GPtYTpfzIm2Lmf3tq2ja4HHz4GtXRtLM1awBbo749A7D4vnMSxzoyvp9O6tMfM9QhyeQw8DbE17WqL+Gq7Y9d2CRnTtLORtTUo9oMVyPoOMD3JPdfH5fWaIGmk2zR5PDMCz1+XzbW7EXnOqVjE2pgGHJgQfQGTkNa5jBoPCGl83JvE6hq+/Nf9wUxTlRXchtjS3y60B0FktxwGiXUNeK9OcDadQk3zQmjQNBrUubefWXtEWrqKBfB60NBA44nM0+MF65+fdBzuj3zBgwcAFY9fsjAEC7IznSMOSPf1HDp4NjLTPExrL/Hlpf+t+t6Y9QA07BlvRjCGN2LEhD7DHICIIXiqR1ZxD56CBQmmFbDnGfEX9Ydf8nc9QqzTdqTrTujK1D6u1MtqdloZZPMeTyQSj0ViyuDybnW4LoGGUNFqpv1hEoVQRg5t9Cllk/AzcRGHe0edcFcTSqLcqWKzJPklx5/ZtLJZTMblJqCDjcDomE7CAzTKHdJFhLRYea6qKmsFqOcWrD2p49UEDl/1LXPeGirnVWgflcqI17Gk2xGqVoia30Yri92xFM5IGFoumDJcqJaBWrpi5YwLcpJRRyqFKKYlqEfV6HpUq1/lSDAc9DSdYwXA1LpsSPCWANkOr09LzwDxwfTPCTW+kWn21WeDk9MDuP+kf5TEZs8+ikQk3ymzd1vRnzQiHJ1eGSxyE8HnJl6hhpePl/Vxr1M11m7XSbK56iPfz0WEd1aSGdJyp3mf8oLZlbp3D7cPbeOPlN9GgseVs4rXsTuNQmn97wCGNCWaUw9qLF9Hn6V+CNTREUt4w92w9mxxiaRMsNeCQsgAuS6u+UqWzDerF83DQh6uafI74+wQNxb6PBERtNh/8SHdaece06lSDiSFOkySLUXzdLXAfoht7OqaKRxwk+5AiXoPvF8dj8WHfnGWnPaioFFtsits7QChixYvAoa+pbeMQj0/6e9t4x36bsdY+Q+TSAC0lQ+bHowFYCAf6Z4heJn43YtN+P2Js++iJ3DDGDQvjM23Zh6FB72QPi4mubaiQtBumWGxj7tkBc9veSr3GzngkYrBtOdigT+fd2ZcBQPLThp6wJDScLUb8hOZD0gl3OSHlTc8nsQIe1/Q54DDIDaGV6xgGe+jlnHWZPUc69zLUMTa9nUuvh1xuxHKmuVbrmm2BQztH6tf2jG+8LLN7VbW0baIyVhE8ZK0rA1RtEfHrxIaKqBaXGEx/gDS9lMM6TwS/xzqaLOlavSit9vmciFwDlcIR7py+hJ/5xnt469VjNKsl5ClPxthTsD5mPF/isn+NbJPi4dPP8f0f/ikePn6CTquLRrGC1YIGtAtUSgka9QPU64colmvINksUkwLW8zmePX4qKaJWu46b3jk2G2o6t9FsddFsc6tohtnUhpcX5yN0D5totln/zjAcc4Cf4uTkFjqtlpiL/cET9AY3+jq12T/46s/j/itNpOkEjx9fyujp7PbLOD0+w9nZLXARgoSzySzD+UUfn376FG+9/oa8OI66TXQFHhbQ4naQM3/MwyBqAR8xGAPHGbR2lYKUc9n/Ah999l08PX+E2SyHeu0WTo4eILcpCRzNUWQun8jwqlCe4Ac//r+Q+8ov/qVNu92xQbGCDIRAcs1Fbo7UfqrV5NY5HnEVaSZ3MYJ1uc0SCVmCNCLJl3ExXuLi4pmYDJyYkSVou/WmQUMQ5LDNdayC9I2oBaEJOSnucipy2Xseh1YNORW3wtIK7rzYOWTmlOm2PBlac16gxkgeZe7R1xq4vOkjS1OJb4oOrEbOJsDTjFo+a7HlbH1irZ+dTcdyrOPXrdizqZcVmrZSwXPBBz9J6qhU67ju3ShHEkmnIUqhWEWSLyJZzHDcbaJdq+DWURcdOpZRDD6/xDq/wPtf/TKa3btIs7WcwNi8mAHKVM37alXQWtjjx8/w4Yc/xJ9/9GMBpGQLEMWmboWxAIgWj4G8rdkoqUgXTZCirll/lOKKawVMlmq4eZzm1EqXnio1Aum+qbURWwlmYLS1p93qcKFETawGao2mwMJ6vSMdSoJ6a1TQmyT43/7JP8Fo3seGgF+liNM7h/jm134K9XwBdw4MOOT1ZGPABpArdi8WtgEcEmQOPSQWxJwYs1lW8ubautZffAK8XGI0muDZk0s8ffoUF8+e6t6gU3geLJDpHk2qv5aWsJGOl52rYm6J0qqKrLDC13/mAf79b38bb730BuZ8k/kSn3x2hf/hd/4Qn109pN+Xis5sNhVwyGY6av59ttsWyNpzBA7WigqDEMLlI+fMuzD5UCISK9BEulkom8Myp5lWXBuz9HngLOjhAs+82VHTs09Hd5aeGmSK5Hqhvkve29vIihmBMlZIEDSK5KfPZ+HC6P1UGY1EtPeZ+fM74HBXJESzFjpZcb7UQBO4ctZEfN3eb+eQNuMUdr9o8uZP+nwSl/YE7OvTkRT3J5PR9JS01rsWkM3nJgDJ7Wf1ke12vdxX9PgctbsHODu7h+PjE13T+bjvpj68RtSrtL9kJGmljUznXEVao/3hAJdXVzi/uBRYyDUcHn2exbMaUBPlN4TPVhVl5ch/pQVrq813Trq4e9RGtcThQyZmMBlqZG1rALIx4JCDn1WuKDa23NGDGasmjmvOBorpuu+vb6hA9Qm16/ao2fO1N04Mw/FPv2/w6hYcsOLBbhYNAbh+yCKYgJgzRqKY4vUP3TPFawJ93qyyuGERZe/LRG2aKv7SYh8Fk5TNXyoH2Ezf5ykksGaAsjODHUjS2jDjCIFYyidQ8Yr5whmPvA8IEKtJW1LOwgoUa7wpf2GrdcwbxmY3J1AZn5TIYrLqW8etQtgYk5poAzJhIQjKBkvHQuYTNmpI2LhSP5CMcK4W8/X7w6GGH3w95iNOPI2FbSztdPIJcqseJsORBn1sjssJY98K9cQGWwKe3XSKulVJrSQNQn4WMWvVSxBQZutIjV5jSJFVSGCR15kMm3Uhj6uLEc6fDUCnRDauhfwCSZWak6kEo1sNOkGvMOhl6F3PcdPLJHytda7cSqYwZEMeNtv4r//2b6HTaApgZo5mnlOzyGeHILtWlXcsqWjgNHSQeY1pGIohKa1PAxLFbhTrML5vr0PgyUC7wNOs2WCxTw3n2MiMuBEFtxFSbZhgE31rKgM4jFj/fDNjwKExeJ1F5s8CG0+ZYTDOxqqSnjsevzWOGoIwd5IRysm2Vn93E2Y9eyzi6aAtcMOYe3xWgn3He9Pe2wSypUVJZrAAQeqHRb4x+Q1rlHYGGQbOrsJfaMvMtTVYY+xqnWnPZEbPnwNMbKxD/1CNt2scmhGaScqoQRdYZucqz1jmQyK+t3Ii101LJV2/aNz4OWwzhC7vO2Asclv8nGLPvtNmMOB9ACAQ8YXcYkACzdcMiIvX4vnifbldU3bGosC9FxiHihc6GZYHFdmC9eLg7z6QKZka1+S1+WOAnrbqbVqGATr798Rkd0dkUcDdOdyBtv1zEMBqGFBYrnY5GAckn8/plob4J7QUI7+HeP8O2DWNTMY9gj7xcxYzfbvEJSUW1JLlMMZ1GwOE1XMYwDPzot+PWhF1EEWMoO0fZooykqSE07MDsewIqI2zASQRxKWsxRyruTHAWVMq9lV5z1AWib9vTbAY61xfXZjRj75X5NcXqFQTtNqHygVJro4sI9OTAyQzseEh8X4e9rni25P0Eq/5LJvjoNORkQk1ZdkTcZWNTsSzlBqGDa3eL7TizSkgO0YO9lO89x6b2rGGjP3BWMQCDqW4Xi+wKr/G4yefa6OmVWdvliBX7OLzLwgsN9Hp1FGvQgxGyae0K3h4TUO1Obg/ddhp4Oi4hmJ1hmwxRr83wnjIeGCAGfs8Ht9k2hMwy+dgNJnLeZNDIKxnkpmi/iHXjGmsWSpUkZTr6pfazSaurq4US8QMrJGoslKtzmtPV2lp8RG8W86dlZTDya1TPUckaJAlz6GaJDoyvn5Z+VFbGLOZrXwWSnjt/mt4cPZA21MrSj7F4Fs5wOL+XwQcWgzexbpgW1m94veig0p6Ha0pZ7ZWrXvcgMMwTQvDKsV7B8L439azmDkU+2v2fds6V7rsNrTRBobySrDprYfl103r2RhxMSiIHBhDANVFqmfNBSDeI2om68d3RoQxzInc5AwGZyBbLgjXYAPtdoBaMA6jFpPhpg+HDDg0TWnVFG4GYtt6pudtr231rGEABNhsxXn/zz7QaIClHQc/+3O5NjQfHfTUZ3YOxIv87si5+78f51bdgB+XbZNZbJWpmF+XfeBwp4/r5zsMvjSk9RVxP27bIjBmnR2fabkascLyBzES5SOXu4kcYEMiWz3W9zXI4+t7XSHDwufvZz47vA6sibdsclsT2ubnbf5R7vE+yvPOVkpiL58bqGhGbtEPRL7VMN7ZqDbUqQg4lLyZcqPJD8kghd6k5QkW4EbluTQBCzkO3suKCyRXFUpL4Q/cfF2tikhHZRTXJ3jn7Z/CV969j9unDdSrRqDieZhO53j47BnSxRTVVhHnlw/xox//AE+fPpPJb5GO1WTsZ8zfVTSbXZBAd90fIVtuUG+1kVuPkF9v0G3dw63bdzFfDWVAxTpWRIrSGDf9h+hf5gQOZtMS6q0ijm8dSTrv2cVnePbQ3O5fefkukJvi4vKpYjiv8/nFYySFl/DKqy/jwasnIr9d30xx5+we7t27K33Fx08eiQlfbzQxJ+NwlOKgcyhMqdOooF0tol0raWu3QcPY7Ua+3+lK2tb32IPmgKGLpDDGPLn4kczEeK4btSO0mvdRyDeRL/TxZx99H+PhCuXSIe7cuYuze20MJ4+Q+9n/6Jc31IpgMUotIblQUoOBk7dsogJVa8B5OoGZYCUZNnTsrFXLAilyXIUplHA1oIA6jVbyaNTqEvdlk5Olc3PsVIzgJMtuTAaOMoug9VKsN61KeUOn6TcZFxSoV4FE7SiCbzT5oItyAXk20nRUJs2e67O1GgqVBIPhRG5nZMOQ9bqaU/zWmHp8CIVB6AwT8CCKvUCeIKg7aamp8STB081ATuDKHCoh1l2t3pIQPFcEaCrCz5GUKujUG7h7cIhbJ100ynnUqHXDpne5RG/Yx/nlhTRY3iCg1jwU/VUNGRkadFRcA7N5ARcXY/zx9/4EH/7ge1gupzg67mh1jZocBFxDPJiT8h5Fg7m/zwAqQe28bv50TsFNXksyaGzNkE0Vk3yVNugECcXuNaF06qRw6krkmkCu1sAriZiGfKiSegvNVgf5KhvNNmqctGo9sYLeuITf/cf/GGOuKpM2Wy7iztkRvvXBB6gW8rh1eIiESWRPW4gN+z6gJi3DMgOG6RcSwFSRR8lE7vNzVKpHwExRCKL2+gMFg6ePH+Pm/Kka6cUsxWZtuppSrvP1XGpqaha/MPe5tV6bu6JljFZTfPCtB/hrP/dzeP/VL4sRRODw48+u8Pd+5w/x6eVD6VNqZW4+1e+Wi7HeZOcvkvZ+Aa2VWmdMRHLSzxm1UB1rNJORGE0fhdNGY6HKwVQiqAEculkKnyfXC4wEq6XtvWJjV0CY5tV2ekmdhJjyP5eed/9H95OvKxN82R5fJGafQBY1kbVnZtcM+Qq3g1FqjIPCvmUc7qaOKmwITvprsAiLY3/x8BasGKPp8kxrzC7T8NqtFeyavDBwee4a8H6k0HkAqntTWyVRsZfIhLb1NYZgBnFj/OZxeHSMlx68gm730BPoUhIGvP/Y3PJ3WVSOJmPcXPckont+3jPDJxkXWBMU98hO7srvje0XiGy4KzDPosAqK0TunRzi/ikZhwR9LC4uaRbiAMuaq6+5ohzHt8Chmww40mZrvw7KxfMo1tZ6t9LC8x33cTSCAsHZUMfr7YnjG0PQ1iyi8dVqsxdJfKhNv8XiK58Jngu5azrgIZdYGYr4Koa7CZKHyCmm6WORwWkgxNZsR/pYlKMwEE/vLyOtnc6hHMhEk6Qub1HSBDJ34B1PDUFfk+GvigFdqkg7lzGIAHAUSnokXYuM61ahRSSWumu2qbAOgXGtWpsmK4+d+oYEe/na1pSbQ/xswYaMsdgspSSRUchrqCf5Z2rHkFHvTsGG4FPW4jOUMAAWmSRCmGM5dMoXOIBYi2lHQJMAom3qUGOKLsoVrZrZtbACjLmcgLIZT3CF2wYOlQqZinmcX47w8PNLTEZrlArU9UxQq9HIZ4ijww4aNRZ6VTFvnjy+1DoH9RNZfJH1r5xTLmoz4N6tW/g7f+tvo5lUVebwWbM1ZCvw+FyRNStw31kCW+Awhi8CwIylIaaaHJatdtDKruuuCVD0Fel4/gJ41FCDUhFk3AgA2zGk2cgHAGSatlY4K1aHgcrW4XnHeLDbz8xWjEXik3t/RtgIxrOlZ8aZusoNsYqttR1vfudcYTd9TzMBcnkBAofU0aqUda/zGea9xtfk/SegztFQ3S5cbS0SfGZ9ZMChOce7cYqlJ4vLYhI5k09MhQARbXUpWLtqZPYGD3FsoVsXzw3PA4HMeL5M+4kNdbjX+4pWnmwmk/hQ9cjnmtqGZE/46q6t4XKQ4Np4bjhmzb+bFjj4qNi1R563ZsnWgqOJjPim6+aMST5r5m66y3MCEcXQtkZRv6e8ZMwTHmMwRPR7W/aOGToJwN1q8O4GgXEPKJNtGSpxX1jzHZCZ6a1ZjcFhUtQ6yrYcBPg9F7VJgAUWZ41JaY19sAl3Omr7rKAA3nlOrB+Iht8ABJ77yB0CiqVHbQY9vHHZPO5qBDMmFEAvnXNbGTR3bDMI48291TJ0xjbfW8+P6iFnBTmaKQOuAocuSxyfdIH8HOlshOlsLC1rykGkGfMyhzEJKhXTb2WNuVzakImfsU6twmrJiBMzDlfZH2SK00usUCZw2OnKyT6/zMvIkaZVPHb+HFnXNNgiwWIx43pzTUaTk8lUgCLBtdHkRvl8Od8IoOMN+PobJxhN+hhPp+i0byG/qeP6aoAs7eNLbx+jnAxUAvQHQ7sHc3mMpzPcPrunnERnUNa+1Iddzwh0kkBBAgLw8suHaDdzYhtJjqlVxccP+xrQtKoJup0GKkleLtR06F4si+j3phgOJpIwoBnJ2d0j5PKZGaMsVnh2wcHnROzHWoVDowT0jZlOuaqdggoa1L5lTdJpNaTnxeKZ7pzVeg3D4Vg6Y/V6Q/cvGZ7sP2kcd+fOHRkQGjNtCbIC2dRK41fyUQX1QVzvlluyanwCh0W8/dpbeHD3ZZmnMKbFpg7j2PPAoREH+NrZlPeF1cY2SNqxacWm3JOuYBzU/+e6NXMSTSo16HATQ7GdWavZwHcfOGS8EovOdWUJGpohla81i2geBiXGUGNuiftecVY5x7dyYnDqup8x9A7QU59Hsge7TagADA3s3pl8SLtxfxNoD8wL1p+ZaoU8gAF9+wCe6nXWQq6fK1DJdUwVZ8VOytu2mAAOA0JfjD22JmuDZdVofMaduBBDKNMet8+1v3Xwb7QyDmJyY0F9wXP8bl8LtiS//WwRW6Qu5Z/XQEyLp+zFXqyF7Z55vkdyusMW3FMuEXLjgK12yC0Gm4THzoTFmLZ2TzJ3Crfw3vlF4JAHrgGh68pLVmNvmMljC9CddaXVIDv9Ww1rJPNh54f1knxFnIARz0WAyjFkipiuHC7jWvNAMCkhq49se4HD+bIMsggcKsYTOCwW3VkZqCZT1FpXGI4eSzeQem+SHKNObJmA4wrp1Ez16HORTnOYjso4ar+E+/fv4d79Y9y63cbhQUPYwfXNGOeXNzIc2YB6sA/x5MkXGA/GmAy4qUpSWoLphHmzqphE6QB6fGzWZdy+/QDz5QDT6QRJ6QSt5hEqVT7PCxHoWIfw+/3BBcZ93sMVvPLKl9E9bOPktI1VboYf/vD72KyqmGd5vPryGTrdIp4+PcfV5Qivvn4b3/nOP0Mhd4CvfOVrOLt3KNmDQS+V1u3b772Bjz/7FH/6/Q9Rr3XwyoM3JP8wm05BEtedW8c45sCnWcVRt4ZOg8QIu7escjJyoQbOlK1wvEHXl4QS+kGsZkjnV9oWyqEJQsDcYGL9W63VMRw8wdOnl2i2WlgtKsCqjOOjOmqNFXJ/6T/5jQ333rn2xomP3iiUFksFCQY3qgV0Ww0UKzXMFzlMsxnGk7EeQ06QufallaIVC6acqO3NZgO1WlNMCp5oFVKlAtLlChPpZZj5SYModJ4um0wCLIJY5NpK2WQ8luOlinh9YOqbsXnndKeARBUqwZyljHTYBPL7YpVtNqjXaigy+C7pRGNrFdI3YrBf88dLSsAULd4sZ3IsM1F9Ft90ikxUwOhBdcdnCt7nOO1CXkLw7WaCTq2El2+f4qDZUBIiK+T0sIMaRZWRQ6feRqVSQ28wwieff4F6u4F7b72CN770Dhr1QzlNz+c0e+Gkc4XHjwf4l//iQ3z4gx+i33uKUmklHSp+VrorE2gk+1LmM7M5UgaZGVeNGBB4UwAzmqpsuGxO/TJeIzaOZI9wJc7AOGOtGQotMeZySQAuUwpBw0atqpUAPrj5UhVJo41W5xD5egm1pIlKwURdF6sirkdF/O4/+j8wXhjjkIDv/bun+NY3flqs1FtHR0ioWcIakRPGOVkDZTXp4RrM+4NUZool0yEyps/cGuTr8edtBYbOSCM8evgEjx8/xc0NNVnGyC2H25XvAvUmmFSkT8Ki23TRVkvSk+lKWpCZiorL/gLDdYqf+4V38R//8i/hgze/Ikt30lt/8skl/v7/+of45OKhGKNsFLiqvCH9mnqWzgaJwpxBdVf429NrjBZ59+nPFjh0nUOBWT5FN50u04KhQQ7XENfrBcqcer/g7iXWgYOiUXxIw0rNn11XS/SxfrxzcdYq5j44Fwe31deyppTHITDPNexUHOwzDrmyLV2X54HDKAaiqdo5hFkwMwDTV7MDcHLGYLxHgIf7gKXAAiH/+0VWgIauy+lTSB17sBJ8khdglV2DPAr+JkHbNhacgY9KmFyHo1GGsyDJRCKozCLw8PAEr77+hoBDaiFR8Hs8GmHYu5E7Ot0I6STIGMp1XrrCLjMyGchcNcbabhTq+pdiX9h7282yvUhbR2PT3+NnXeD+6RHunx6iXuIQhKvKjIG2nil35FwR801B+oZrmMMY77Vw0BM7mEXJemUrRwIzjeHF62Rs7xDy9/vJiwN+nUWKNXg76rs0BVW8hJaVw/3hquwrQGFcsGUkuQGDPvueLpc14RwUmCYtLz+LD+pS2dTTAA3TZHSQwbUZTVfUQA87nbu1N5Xk/OwEICXt4I5/y6VWvgLk1L2s4c8aNerkEvSVm5w5wUuYPaFxiRVk/PkyGYfspOxdbbLuuoxaVeZ/i41pRZ1p8tmKAc8pHReprsmVL2k9UaMut1EDxvcQSytfkrkWBygC+QtLnD/+MQrrHqolc8zOgesgXDsmiDbR12q1usBKsiU4sCqXc2g0q2rqZF7D50ZMfnPDpjC0ij+ywCs5FCtkiLAYm6B3nSG3rqGUT5Rf8oVMTtD37p3pPuPWyWA4w2g80mfkM2FbQSy+rZmoVhK8/frr+Ft/879C1VfLDaQ3kI3PCvMqYzYboX1905iEG/Dn5icbi0W8jQQc+l/eV4xDAgbdVTlkCrTKzCm03+u6vg5S2jqzxeVoLLfTeY//wZaN4wkQKVaibHvBGI7B5CKjXiYSkmmxuKp4440AB6L77EW1yNJpNQYDP7M5z1ojKWfS9UbsVBaRMgkRg8ruSX0mZxtqICoRaG8ypF/IbQxzLt8Zt5i1ezQVZJCpQXU2mwCzLSgua9EtazKOPRoTy0UGzNwnwwAAIABJREFUDgVrh1+Tzp2vOG5Xld0QjPcImVjxexKMoDMrBdS3Rjk2YFRTwXgUQygOhhnLuLPvjbBMqbx5i+Ox9cPtTH6bM6Jh4ntXSmXMltQg8mGE53nVv8EGFIDJWOPPzt7nDOBw29QzQPvmkK0AurHdCyxPxi4Zong6N8bQzvGYX6fsioUyN3xx9n++tHO23gcObU3SPkcAh5Zz7V3i88SQjV81AwIDN1knhnRPAKtkwMT5EhDJ43JzHOVO1t4uExC1QQCHeleXupBWZTwXDjzYlXE2uw9aBVx6o2vHaT9DE5ODoxZK5RwGoxsMx4Pt/ZktqFNF40RuD5UEgBJ+T2cTMbuTpKymkwUwzQc31AXO5gaSk9FGN+RqRTmUm0ub2RLHR8doN1uKl1w3Yx1Ph2MaGzD26hrTlIzmTrOZ1r0o/0DQkkDYZlXAPMtQqy6QK9CMMUWncwKs6+hTAzGdoNFeo3uQx3xKYsZMjL/lhnILdESuYTJdSA+Z15X3abmQYDpjjrit/qvZXKPVKMjhdDHLgazJdL1Es1pGpUA2iQ3mhqMMg/EckwwY9CbSC+f5bDXLqNU3WmUejW+wWNEIC+gPGZfXkmIyPsZabEAyY7iqvSaLHmvUGwaYEnsxYkAJT5481T3LAT7PFZ979gS832/duoVBv6crSsCX9yr7m2qVBJc5JvOptN5za279lLRtxqFXs1rD6y+/hrOj2zoPMQQxAM7yq63/7zQOAzjcDnX2gEOx44q8r01rV5I5BMQl6TG3IbG7KvNgFddVwyy3DNoADvVMMQ67fqkZFdqQVM+wDzu2TL7Y/tgaBtrmm5iIsXnhrEE9dy5RFQy/YKOxV97XH43YG8OCqLUsJO4khOyR2mMV+kAkBhYvripHLDWWng1ow5xT2qBiUFpNy9461liDxRxa0Pz8tk1k23ECD3let6AYc4Xpy0YDE7rt+8BWHI8YuSIB+AjbgdnI34ode8DhlvzhMjU6DdIttL8895TyivfSEGe7cr3bytqv3w1stEG/Kj7vKwJslO6fG2zGNeDr2rVjfg0pnd0gKBiHUUtYn2WxWzW51wWWg83ZXoxDEVHsOtt2htUOO41eq5e43r41/NzKqezAVZ0Pksmoq+BaoOwflJ9clsQ2BmzIT5IQgUNuilrO4XtS35CMQ0os5DHHjzFJH2LtrGN+FoKIlGwrlhiPCSZyuMjNHsaaNSrlLur1YxweHeHopI1ul5ukG0wmKzRbB7i8eorh4CkGvWcYXF8hG88UH2k0tV4lGI14xxZlYLXcTFVr5tZ1nBy+hOVmiYubawz7c9X99+6dIJ33cXNzJW1UxhTG8FajIxOXL7/zHjokkWCCx08/xo8+/Neo15q4uVrgtQf3cXhUxXRKYLKI1790D7/7O7+Hb3zzq7h950iu9MVcVYbEzYMiMgzxf37nn+LTT5+hXGjhoH0sNvlLd2+hVG3h3tktdOoVtGtFHLVowslnbCdh4I2Hb3uF4Y+BhjSvpNwXt3myeQYKaA2HNxhMrnHTv8Q0zdBpn2DUnyIptzAcT1EuHODe7Vfw0j1u0AK5r/7Kr2y4V81moUT6vlbTqe1AYVpje1A89+iojc7hAW76U3z+xTWoCc1pVEJHxhqTbgXlEkV7afCRYbGgjheQzZZKJtJTIoOsYKu4aUZm3RKlSh7tFsUtOaXkA0ZGj6ArpJOJprdsyrkuJrCOiYkFCE1PFjPUkwIaVd589lBPZ9SgoyNkBbUaHZBnjPpyOWOxQD0RupOSYUHx+iw1/RMl6GbXRMAxV3BLKg1wKM4mMM16NuF2xqLctDZL6TO+dHYbt7pdlDYb9Ad9iXEet1tINsBJt4tmtS5dLQoEX11eCziYV4p47a038caX3kKjc4RsxsBaxpNHT/C9734XP/7hh7i8vNQEU+pkedP90QPPBkf085wmm/MSV7/mmK8WRvuXEDwZhlLAt0mPEUlVUCUU7/S4G5NjyRJWyqhzhZt6QUkigcxqta6HvSDUP0G7e4hKPUGxUFGToulJroKrURH/4B/+Q4zoqsw1umoJD+7dws99/RuolsroHHZQL+ZkFsOgllKrkUXaHuVbEwgGFzklcoJhDMicbsoC1ssNZuM5Br0hzp8+xdXlM4zGPcxmE6xWM0GkcpYl+Ow6fSxW7X6xRMjmcEqh5XSK8SSVngKnpIviGr/yax/gP/vVX8PX3/y6MTZmGf784xv8/X/we/j04gk2uaXOIQECfkY21ZF4bApjSUTAoT+5MZHTyoQDcJa7LAXbtNR+muuu0paTRg4ZpAbccWJOdJ4FqH7L13r0237+7JVs9ZnnwF7fp3lxXCxWCIyHxokfgR2qCbTYVNCYNsF24f8JGn18TiX0YFm4PmEka5t2WNGxDxxGeW9FUrj7mqCtgQF8qkM0Plh3VtDE+VKR5HFw/+tmUe/0LzsRXrhECLV/TS/Rmt1YEYhz9Rx46A2q2EGSK7D7hzGAfRoBjGb7AEfHp8iXSuj1ehje9OTcPRkNkXG9hq55ZPGo4VIFsgUIBBqSQmCUHjs4Z3BacWFdpSsumoiz31VbLDS/xr1TMg4PZI6ie18SBSzXucpCYksRy1xJWocavDi7SavvnvwJfMX6n00qHbyWfok9gyq+HcS0a2vXhYYgbBC3hZqDG2wWxVSSTqk9F2SFCIyT1pet66jQkcmRMQ7tnnONN+EarpGTz2n9mEUG35sTabLw/MSpkDcQJbRFDcyOe9EY7i7s7KLemsuxACXbXRNd00qVYRaZ1n6sxuo1DT3GRQLpYsLpkhqoWE4qeoZCd40ghqQMtizbncmKCkF38RaDneCsYnvcl7byTGBQU1tnXLIQJ6DIe9iAQwIwBE0NkGKO+OhH/xKFzRDl4kqatWSUGWORa4NjsTLkKs17UQ6mbBo3aHcaqFZ5vKYxxRuVLpVJkVPZVOwlNdtV/vwKWTrFoG+C0SVUXLOG9wP1GcdotQ5x0xujP5gpH5thyUrAObV7CHBzqEOgjHot3/zq+/jN3/hNMUV4Yu18GxCr6S5F6DeW87YMYekgGmiq55KOyQ7e2rPM1G/DSGkUusMg71tzPLa1qHgvm7kYiLcF7BSnLK6q0FYDaTF4H1D/v/l682/Jzus6bNetea439usZDTQAAgJJcYAoarDIkJZoSCQ1xZI1eHk5kb38Q37J3yRnxStRIivRZHklkizJkS2JigaCAwgC3a/7ze/VXLfmrL3POVUXkKLWggB2v666w/ed75x99tk7HDBj5E1FVxhOOcMkgEcxDCWG7mBIsN3ciViMWzEl7CyJRpREA8QkZj5jBayJ53M/GHDIXyx2FTlcH4lrUoze0LNSaLVDhEwDXdeCms82BiywinmfWLYBoBp4Iv0uNZczOk9hSiVGzLYA3YKopnmqhrSPq0WhrufgsgfB6NB5IzCSDFWTIOB9s9DgffJZK3Y70yaYcWwEqwDSc7OcJzTCdMI6a54Nh2DQxXlGID1kOQKQFJDrjFvGHQJP6dTMDMRK8WmCLfvODfky5luhcaXPFGvUtRNVENsIOt9z5A7Zc044hWtCRqPMmoVcsw5k6KizeMx/9I6cxaQYvLnGLftS+0pu4wYoi8kU78Aem4MgFrOC6WLnrRV8epyuoaXchTpmcgJ1HVhpsRlD00gDRWfZ2xpVI8XBFgPl+Uz52TZuLqkiN+cLplB8Z1y3XEY3ZyI/j+s2h85OE/VmGYNJF93BjbmLL4yNrDFInika07f1ynOaJAE6xAvgYbaYZ1zmucQJowLGnL7SRExJ2sTMGVfzBQ4P99BqNZSH0VSSTYaKtBaList8XTzfzFyK8gcLdHY47kxXexbfdu/cf2zgDEddlOUIXMBibmOro3GXtjwiaAhIW87QGw2xTghqJTi/6GE8mko0hnuWxSzPqXpjR3uaR1OF4B4bTSueGZRXYnOLGbMZhDFHPjsbYDIpqVhfrqbAeoZ6tYROp4UCu8O5OXr9S7HFyU5ZrqjruJZJIBsKbESxQU+wcj6ztT4c9HHr6AB7B02xPPnSCcZySmhEhJJyVnmeO4nFaZeVmowGqFV5H2UzCZkbKDqmmQmBOzJmxbwjo76MRr2GermGN159Hbd2DzUFpgZ6NIx9RJnAoRjorqFLEoyaUvpul65gi9Vd0tUwIdPdz3vJjOhnOUI5kdmEGkw0zPQJFTXRw/tDrDXL7yNf1TkTEye+V6NJxZ8z6RY/G3z8VGYxztBTXGXcpHSWxp6ZY9pejjjC9Se2s+L3Vmvc2Gg2Tr+pVdzAJc6zLRC/zeEVlzKsvIhT9n1bxnXkFdZoMqCV32nsQMtpgxBiccVqDQPsvEHi+VHoSSp2qplsI7zcT9Y4sEuyKYQPcwkj77dzRKZbm4kon/jyHCHqr6jIdE+sNwXoOlim63PGoY8IWx7rjtEbnfstuKcJjchQXTd8Gzftnsw8xKYtjY1oDRrmptL4ddajzkgHH+38sfHvOPskX6F6i3msrS9+P88DOzupwU2dXhuNN+A6RqGt6WbxdCvrYrWrmZxlc53I2fn9zFM1zSnpGxsvZs6vM4T1nLwAbDqGDukCMAmUksC0MUcpqUHRT7+J/uCJ9LHZEOC5NJvRTX0sTECmUkt6ViykEaslsS6hXGrJpZ45uHwGC0t5MnA6kgS3XvcS/V4X48EQi3SBarmOJShjRNkDiwd0QuajY/4zmyYoF5uaQpKb+ySV98PBwa4a96z16KOheFuuSX4hl6vixRdfxsc++jEsVyn++m//HN/+9nckUdHrznD/3l3hUXwfRZKymjU8+W4Pn/jYp3D/zm0Ruki2u/PwFpa4wV9//Rv4r//lb4TBtJoNjAdjjPoTPHr4AIeHd/Daq49xa7+BRiWHOs2B2VyUBNlWgzjyHavtyQReSeN+ME0xlLlvghU9Q2bPcHL6LfSG59JxPD+/xHRKw+CiJuouz69QSm7hjVc/i+/92Ktot9fIvfj5L65TsprERiNISCnElSjj7HhXqhX9fqtTR3uvqe7W8fEI41EOaTpGuUR9jip2Ok0dVnSZm4xn6PVTDEZzpC7wWSkWUKOeUWmNZF3GaJxDf5RinSxRrbLIyqPTrGBvt6Iirt/nOBEdgBYC9axjRHolA6TpRPUGI+y0yrh/p6MDbjyaYTCY47o3RKmUoNni+JV1PqdpDtV6GeViG1dXNzg62tO5cnXeEyDU7fZQrTdVSM3X7DJysdclNMwCLU170tlQgJfj7VSGJwQsX7h/H00uXJoQTCfojXq4e3CAVrmGg07HxkldC4DU9sFND6f9EdoHbbz0+st4+PLrKFeP8Oy4j//3a3+Gd7/917i+OJMgMA9TFXLchK4Lw+fAjcmiiGj8NFfRaFvKkQsVQwzSHGNbyzDGxOLJcuHmXqNayeudclOrA04DtgQqHNuNFoplOiDR9KEtzUhqqfAg4jNvtinKTHc600WzVnEVl4Mi/vff+W0MyPoj47BWxIsPb+OLn/ws6pUqmntN1DlyrGR/iTHHIClIroPNQFFuzkjgGDiCYTddLdEfjnBzeY3uxTWG3S6G/S7mHBmmYcnKWHnqczubxdw1rVgkc4VsMCYgg/4UXbLCRj2BhospNVtmyFXy+Pmf+37885/6GXziFQKHayzTMb71The/+u//AN89PwUSCpETPMphHc64IVyf0UXyGmWTKESXTuCKV50BHiogO2ikjiLfn0T4DTjkaCA7HwQPzd/XmRHRHYzEwyBIYx5p1NNFqukrzncsXY7ocnItOeipiwr2Hpf3lsKuwzbYC+po2chuACoChsQWNC0WJS6WIhng4Q5iKswj6XBgUG6kAvAs0G00Wlw37AMgbGYEWvdAgHMDuNrzsNGFGOX2a4ix5425gANgmVEUA+gc1PNEQkqrrjOpfetMSB22PIiZrChAF5l2Y0IGdn+AcX+gbhkNPgjiWUbkXdsQrVeSZhkP3Xk1iqIKkdVmsAst2+CzMWCaF2YFl78u+48EeHC0hwdHO2iWWWwZW3qxItDOUY8clkwWEl5nXjqHjCf8LPEzTJTFjSSomxTsQgduHGQkM0rgBUc0HAxx5rsSUBmaRHLKxot30Q0UsC6k6eCY3o0lXBydXCimaQzXGVEq1mOtcK2JaWzXRWcvFhKRfNrYDW/B2HOhFxorMDrzWZCb6546hZFkC+Bh4qbk1gy4+LmWWG+B+mAEhN6uJYC+dxyENnaE6W8ytgm02+iY2eiHxtxjpMCZlTYaE+6HBrbz3KPDsu2vWAscH+aBb2Cj/h6ZeQJ8mKSt8bd/9adYL7vIrZns2Agn11ipRMbyQgkG92+MjtCtnmBkvc4xY7K9bQxVjM9VHvklTU0myBWhrmypYsYY08lERie5VUHMynqpiGajiEqNDtcDrFZljTL3ehzroNO0xRbMmTcQtDNtIi6cg502Pv+ZT+FLX3oLtUpND9Vij60lsUnF9NqO8qgrHtqkAvVcfF9r1p6lgYXbcyALHM6iSMyAlHw/BDX5awPyZYw5tmBikBS2TR9jthloo+bEhgPlHboYO3bncK5nmW9kNA/1vdS+Wsw2ukPBDrAg4ICmGHeM3wYcaj85MBiMCU+Y9PscneNaCcahhSL7PI27uwmFnrGfHdyXlXLNTEaotejukMaasCZKnF3xnQHmBeBme8YBM3cpN6OgrcFAMB6yzI0osLkPCbZoTJj7QcU8YxgnQAw4DFdtXhJBULEXM6Delp26fWecLNkyfKxQt71kjNNwnbQ9buNRbAKk81TjrgF28s9tbMykFrTX9V6twBXLJNiBGdaMmUjxPsygLMTls7FiG/ejnOU7tgIgmjZxfQpDLiVBKZoYX4/iPhpl8fPBes2yVbL3sFlzYjubyH2A18FOCXA1Cn8rGg0sM8CTDVAT95eD5oeBQ41bG/vGmuEGbvPnQq8rC4RE4crf03Nj3A9TFWeTIinKrJGsPtYqM0zQH/cwmY4x7o/EICzWWV9QToETVt4Ins1Nz9uLc+UrHEumVE+FEkglzOhwTyCxyBjPmmSKYlICe0MVGh+SbMvEYJ1XYUoGIxmGJExI75FYJI0ZJ0Ps7zfQ6vAzKTsxR40a8mTnJXRfptlHweLQOie5h5vra5ydn0l7lmNjJAj0BgOUa3XlIM+enWOWMjeziRzuARq6sHnPKSYaPhJsIXudY9r83FbdTBWpe05glWaVFxc0CqkqHhTKNFShg3FZ48QWgxm3pyqe2UTk2tBY7tpIEemE91sSA97YimVNAx0eHqDRrorRyXeejqaqty7Ob7BiM4goLZt2qmmWGPX70vluNusir5iWNrXwE8wm1AU0/U8CE9wMYpCStZQv481PfBp3j+6gyPR3QaayNWvFcHbwiO9JeRKn31LWqxNrPDkrnH/B1qGBd1KJiUYh44Q3fkhoEXDoUhnSTwxW+tY0eAO6aH97Dcf1zjizaa74HlYcU7PW8vPQjzaAyHL60NrN0SmcUjEujxFsZp0tlBbReWFThNHAt9hI4NBA8tjXMaocMcKTYp+OspxlA7AF6cGbPvE5/I4AtOyIsGBlTTCTa4mYpLNi8/38T/sZ3f9mUmM7Ph1kDNPltXir85JnvGXDmV/uwizgy35W9YXn+tupE5MR396XxdaQXmCuq3PC65QADhmvFTsdqI1nG8x5M1IzNin/fjau2/N1vWPFfp4TbnLj3U7lBD51pGuQuZmbmno+Yu/Rro+fT6a0TL+SkvaGTcTYdALr4AJ1T2V369MYno+IrKFR4qKZmvo7UVPLh9yzUxTxrLQ/lC/ZGrZcgr4D5mERLs3ysPBpAAMOaepn5zTjnE0S5lEsQwDWTf8JBoO+2Mo6Q1apavx6tSGjP+ammkClzjdrnLmqPzUq+DwYQ4lxML/V+gdEZKOJFdnKyxkZ1oy9M8VExi+ZO3LPl5hnrDAcM87xUXCEm1rrJNSRcFXSfhyRrEWWNDGpNeWGCHw20Gnt4SOvfURas0+ffBc33WtcXfcEMPK7GGdZ+zGvNxAcOOy8hNdf/jheeHgbR3c7qO/VcHnzLv7yL97Bt79xijfeeFVmUCfHz3FzMcSdO3dxa/8Ajx/dw93bbbTqeRRJKnIJt6ipdeB4rSnIIZfDaMbzcIyLXg+9Ef006CNzht7gW7i6eorlMsVN9wrvPzlGt0tt2Sr2bnUw6k9RWB3g5Rc/jU9/6lM4utNC7vEX/vF6Ivo7U5wFkvUS5XwerUZdQYe6KRTUbXUqEtWtVhuYTsp49rSL/qAvp1oKnLObRL0/JkXDwRjjMWn31Nezbk2zWjFmoUS7OUvNERQfnVyzGEqxv9vAw/u3USiUcXraM20RdjcpCD6lY9lUoBhRXpoJDEdz7OwkeOXlI7RbTVxf0+mLOiMLHcAEoprNqjZerzdWQGp3diXUe3C4qwVI7TEmhr3rPspVY47QxWc6pQiqOUGPRyMkMlHgMuRByX8Woufnk7X0+1qlCnaqdQmTk8F5+4Az6DuYpwQzBwpGtXpNz6J7fYP+eIF0PUKxUcbdhx/B3v7L+Iuv/Q2ePX9HC2HYm8oxbL5MpdVhYubuFKkD0DoS1EGYwpB5sptIb17mCP2yM7qSI7YdDlbwsatZF1BrI3sM9LxH0v2ZwOzv7qFcqaJWa6DRbIltKG1JMZlWqDdbGknLo+R6dGus81V0hyX8b7/9O+g5cFisl/HiC3fwY5/+LJrVKhq08s6tUZLuxgIzJuQcJ5hyw5Nlag6i9VoVtSpFlUsYjWYYDie4vrrG2elznJ0eY9C9lOEJ9bqsPcLgqZIKSTJzFiA7MRzh4/NZSOh6SGZhOsH15TWG45ESQQZHdizW1P+q5vHP/tkP4J//5E/j448/KYBvNSPjsItf/Y0/wHvnp9I4DOBwJQMZB1QcmLKD0w0bosOYPc7EgtiyDOIQtdEvH6HiQSUGEQO8AYfsFPCZ8ZCJMSsl3K6vJfZGAH4CmMwZzDoOBorY4WZdpr/vlxKDzei0Zz3OqonEww4pY0YGGKpDNDt2rA/3wtlHKwI4NLBKnMINo8cdWpzlaFom/PlwcLPumI0ZiFHB5Iy6lMHFC1ZGjAsEbBmtvoyOiz3vbVJhjENLPm2CxDVQvF3MIszG/UyzQ5qFcia1n+v3hri56Wqfsgtt1uauwhy0pACOTNTFx439m7QvnXWojMW6qAF+ExjcFInKcPy9uJYWAc6Hdw7xwu1dNMuJ4oRMJZbsnlmSTtBwkZQEHM7cMEJjqM4INeDQmDmhf2NsU9cwk0GVsZlilFcAmLM+pTVKarmDF9Z55xqzpMYALuqnGHAYRT2LMInP/33AoTN2JVlQNkF0fhZ1onhIi7njXUzDZgvSKoqkJl69vr9koKPWrrN3lNz6qDq7o2JF+sg2P0ssRwFuhgxG4mfsQDK0HDCPte4FAa+VBZPABjJnnB1pf3+rgbop+L1LbgWKdc7jGRGA5PmjyKZmmV2HATn8fAMO+XsBaDFR/NbX/xzT8TnWy5FPjBiwTxCxVa+KicHkLhzumGQOhn2NztFhlNIgLDj57JfTFSZ9MqyWSIocUU5QqJjBFbuw3ZshSIhvVVto01iMBXSeTR6KSMNc7gcczVjKBIZJWDqaiR1D8JB7joXhrYM9/NgPfD9+5B99HuUwlHFNKp45VrRS/9dY1AG2SWtKQL4BD5HgyhjFBfc3GoZi4dMoxVyvxWLxpkisdXOn3YrRb4BCXz8x9sOXZcRld6B0NqMMrTIuyKYR5EWXNGsZT+gcbsl77AWuTYuaaxWiUSzGWRJxlz+h+5rPVCjYuv6g5t7mDGJx4hqAvKftaC/X0padISDcTYn4jJVAu+YdNaplmML/ywKHmcJRwDs17FjYeLEbYFCwynVnfmAkXsgZQGfvLAsQbc5EH6M1Np0VkBG/Q4LCxrbtHys4LdHfNMVC+yvDlOG75shjMIhjX0XxF2ek9XJcDN/ZdATog3EYDZAscKhnoYaQ6VKJOResOpm6hfYQWW3GDpQEyEZf0FhwtucNOArJDJ1OKsJdpsKPCbFOvXi0s9OaeHzmG+DQD3wzIjCDoNA4FOjrI79arQ7G6Xkz28gWk5mxNjuXjSHGY2kDHM5sPapoCRMgN7+J7+Q5yWtRk9ML1Cg+g+klTXN/Lpucyt8jz5fYP3GPxnQiOaEsgsDuQRtzpOhNunKuZR5O+ZmkUlZOxT20IItZYJg178hE5XdJVmTGuobF9AoFNl3ydKhvarqAY7J8xCwUB4MuVitqbnrxDzJj6pra4YOh3iHXBGsj6m+lsx7a7ZLyubOzc7Fn2p0dORaz6CWrhvFFbLx1gna7jV63i9OzE3S7I2lPcfqGmrhk1FA66fTkXJNTweZlLk/TFzIlaQDTajT0vKh526g30W5ZwblYMO8pyIRhMORYdIJ+1wBMGmpVqwvU61zHRdxcd7VXm62Gnqe035KCpsY4bs3RPZ1TzDNmtq+5Jgw8pQyImd5pDXIrLC1/Yn7P0ThJ68vZfIVB98b0zyp0YKV+qk0laJ9wYmiyEPAe8jHROCZw+MOf/UHcu31PwCE14S2wWvwwYxRrSMX+pzs0jcgCvFbeDctboiFipBVnj0m709hi1D9b+qiy2H0a53cn8wh4XgdswClnAUfsC9ZXllwQwCEvnc+Pv6zBwpzegEPtvTyZUZYbRXy0mEXg0KYYRO7wWGBNEJtSsKkDl8TxGB55iT20mFiydxbxMVs7BPNawJyzsAM4jL1rMcsbKxlX5jB2iXPUvs++l7lT/HcW3BQg6mdN/L6Ngm9/GSjnsTIYeHZjf6fRFey6YGbZNVuNooaJxsJtEsoIAP4ecgZwx5kjUzCX34nntGHwZ5ig2+cbUk0mo8OJHrHOLQmwsjZG2p0BqHw1Qz5gszzyD11HSC+RVex5ghmM2ZQAfQoSUO4mQMttU0/AIR1KNrWA1Zaq1zIN/ez6iPPPQDwjjXBNaV2JkGCgMas9aZsApiK/AAAgAElEQVQXgnFowKHOC2ccMqemzvYqoVHke7i4PMdoOLER6ILFo3ZrB/niSsxAeVcEK3fBPUK8h7rUzF1Mf5vrYso4Puf9854JctJYznMnTNVEYZNjTCkpNQBJtkgw4hTqTEYYBnI6sYogJ3NpM0132Twy6gs51KptEdrUoJ0zZ56jWqtIh5ag58XNjRpYWFF/uqHzICl1US7s4ZVH34ePvvEa7r6wh3VxhYurJ/jOt05xcjzA9378DRzsN9G/6aKYVHH76DZatRJa9RL2dspos1lPkqnAZV6f7QaT4LF/06+EUe388hwnZ6e4uL7SPSNHItzbmEyfYpr2lFv0+308P7lCOqH5L9nunPotopg0cbB/H6995KN49dVXkfv0T//suj8agoYDZMstZlPUaATiGjpchO2dCu7cbeH+/V0c7O9hNinh7b99KidbhlPSxnkhXPzU+5DRypSHh4kwkuVSLZVQp+ui9HJYRFNUn91D0u+58frIYYqdTgeVchO9XorBoCcH52qJXa+6QCAeUBy3Oz07xzpXRGcnwUuPb0tn7KY3w+X1DV56fA83F10cf+cCUybNFSsIxhPqdPDhUg9rriKHrMFCroLFdKn7JFh2Ke2mkcYTkzypqzNgTootO3Zko5ClR7bfmKEd9w4O0S6VUV3nsNNo4e7dewKeeN1nJ6e46fWUcBjoRg3ICY8m3IzOcTPsY7qoYr6o4tnZMT79/a+jkq/i2dM+ri8vMV8MXNvL2F5mi86AYJgH2XQzgUo2qkFpMk73cHLhepgiVy5jTY0ZovH0PyYTs8FxYG4KcyamBgW7q41GHUe3bsskhskPAUSmjzwQpRW4XKPW4Nj1GqVCVc/H2Ck19IZF/K+//Tu4mfWxYlBo1vDSi/fw1pufRb2cR71dQTUHVAXSrDD1rjEd4GKMh4kbwVVuaLqlUb/w+XNuoGP0by6xWKTAkgcpu3xMuiUpqwRLB2luYl2IFZOXpZIyuisNhmM5GfX7dP8kUERAzm3uc2Wsigsk5QS/+As/iF/+yZ/Cxx59wjCa+VTA4b/9jT/EexenWAk4ZBKRYMFxfgcOs6y86IYF0yFGJTddfCXK27GCOPIIyqieY2IjLSAHlOgELeFlo7UbqGRFYSTmNt4ZDqEM+FvgkGsiDm47aLL9OTusY/R1c40fcGy2Qze6bHzdm0POtUxCZ8sOXWdIONhHONS6vaZnKBDJO6FKwPwCIs8SYJtxgcwmRZFArYy0tkk1jInkYOUGMPTimMmRH/J2o6EtZcWuNPCodBTgoY/g6rtE5Wfh7Mw8sp9YgLhOFxmwF6dnAg5FzyeYLWbd9hlsUhoHDsX+2CAPfx9waAmb9dj5L2c1ibHi7y46twnwwr0jvHBnX8Dhak53wbXGjqivJECwUMYyX3bGoY+UOHPU3pV1+qWbRjDCDU1snMYchpUYckTTAWFLJG20nY2ScOiM8RpqMEWSoYNXDL+seVB09wgc5iWQLJDTnYqtu5xTMkOGYSS7o9FEju6WQFKTlQkm32ciM6xg8cZ3CzgsU2+Kg1U2HmcM10hk3ek4DFjotpYnIGfXytE2sQedkRSJYrBjDGw3wIfPkdfDZIV734BDM08KMCdYSdmEL+ssrpF2HxuMUeX42QAJ7RkZkzMKJxU9TA5Wc7z7zb9EOjxDgtSMr7SIVigXE+zttI3p6szPvOvJMrlkcsYxP54L1XpF7qTzyRzjvhVVOer1NooolHjGzMR8pPsdlnnc2r2NeqWu8eVB/wa9YU+skCQpK05VignanRZoHtPt9dC/HiEdkzmywrqQw9HtfXz181/Em59+E/mcrVuxRKhduWEScvrAzUo8mRb4JDd0K9Y2wCGTpTAQi1FjrXFL+M2x2ViaAZJH514Mmoyja8TELZNkC2TFn22E9TNsryjkeD8Cd8nK5ncz0fZ3GEB9sCl403RhzwKHKoQ2rAW7fo7IReJu7o5bDUOuMf2ZM8/5rvksCPAb8GmFJH8xv9c1MD7PaBAxVWzSvhJIXra/44zyeAYfBqRMDJ0jSeHKHmL/UZxkRrbYxXeAUcyZKKw+JPWhvatChGPFHoNUlLORY9cfz5/PRPFfBRhlWMJ12F2vfQ9GsVmpVF2zT/BHJl5bAc6GeYCZTBds39qINAv5KJL5MxELtnvbGjzBfhQzykHDzagfmVXqkZl28KYJl2k8CkhzUDF7BrLJu9n3Pr1BraIAV5UTKH6aZMMGWPM4FtfM+PLh++CFSIohml3ShXbJi6weFufBfA8qRq6MoUVW5ha8twYp45bWE5sezoyKzw9gns8u4poVxw5++DkXsc/qah+/DMa8H7DG5CarGmh2mujsNdEdX+Pi+lRTREeHt1EpV3F2fal8qkoAcbXAoNdVfs3vIEjHaxr2BmrettsUjOcUz1z6svUmxZ0S6bRWaw0c7N5GOuF47wDTGUX4yT6sis3FdUSmfr1cVZO+2Szg3gOOul2Cagw3N318993nuLmmxmwdhYIBlRwLJhuP5iHVCt2OD9HrMZ7OcH3VVxFMwC5fqMh8hMUqz77uTVfnVblK4JQAKKeLeEaYXjullTgN1m62cevWIdp1mn7w3Zb1bxE50kTXkyRL1Os5FCtk+HMssoTrq57O0f39fcUg5hgEIyqVutiOZBay2UXQcDY1MJbPlN9N4sRVr4fRxKYCCKYSwCSyRSYQG4Jci2IJ5fJIh0OXymJOJZFIux/u6xUwmphchKttKB9jw6lZruHzP/w57Hf2pPdFg0QLFK79SVkPyQCFFM9aRpoBHBroZ5IawRiOCQPq/Cqnj0YAZbFGI9erZmz3plSYTmSAwyzgEuxdi6WWs6tx5PmrcgzXheM+4SRFNJYY25haRbNlwfM6o3NoqbTn9Gw6ajzWJ1o27Glqw9q+jF+KHVnkcpNdW2zUiHSGcRh/bwsWGjty2zyyoiKA1/i3MQ6dre6jrbHX+Vkm1WJjrZsMP2PKF/cno8KNocxKI6VxfREr7Tt51hjA9vcBhyZTYs/M7tOaKPxvguUBLJq2pTUydBblbB3pntlkczCYjNh4rmy4WV7schDeEIrrjrNLn+HA4fYs4PtwRqU3Su28DpMba0THL32mS3MQoBMtgd9LGQRNSbGBXrVJTTUBt2PK8d4owcAayCQ8Qn/enJU3azQDgodWps4pnzwLg7IAOWVq+P8DHGqqh8QAN0PVIFLhCs9Pvo7z81OMR6nukdORvFVqBU7SIWq1Mmp1ysytFdOIa5DBx8lQOiRzvVMvMV8qShuZTWrGTBICeKkEJKWrXVmi0WiodqDuIJsX6g7l8hin/GwDDmU+RqPC9QK1irHV9ailO0mgkc94imKhKsY39+toNNBzbrdbAiz5XLpjypxMsV4WkKx5xi7Q7DDfqGN/9yXs7LVQa+WFufAseX7cRaXYwWsfeRUP7x1qAphM9sP9PbRqBPIo65WiXknQbhAUFp1CTWE2JKeLBKlMMueYzCeYzId48vRdnJ0/xWTSlanwep1inp6gUh1jOrvCdNpXUyidAr1eEe+/TwbiCLVGCdVGXiZgR4cv4LWXP4nc7c98/5oPmS0abSDbI3pI1IKjGHSlkeDegxa+5/V7ePGF+zh+9xLf/uZzjRuNp3MMeCDkCmg1m2gwKZvNRFsnK3A2N7FN/iJ5sLSmHqEBb+l0iX4/1Uz43Xt1dDp1vfzh0LpYBMmaDbLPgHarpY3Y6/ZcBJRV0Qq7+3Q4rukApPZIvjLB577wvehfzPAnv/cOnjw5wzxHsJE6SRW0d0sCCPuDIUqVlcYG6K5DTY+XX3pMNSh86+0nuDi9MZHj2URFzixdS9+EEA7ZGc1mTTqJy/kIh+027rTbOKg3pGfIeXsKGTdrDR2iZHSOqKs34ihAKi0VFpjT5QSzRR6XN1Oc33Rx+8EufuGXfg5f+/N38M63TjDoXWMx74GGDASs1ohxAdMhMx2EFYaTLjqtjpyeyfS46k5xdjPGs8seMxk6ixgUsaZGV17Mz0qphGq5aiYwNf67iFarhXv3HqqQJyuFi54sT24qicrngEa7jZI6XdQAM30s5Cq46RXw7/6P38L1fIh1tYpip4HHL9zFl9/8DGrFNRoEDvMJquo+ATMuXKLGeY778LCsoFpqKHgzCfnud76J4+NvYzi8wWpGfZeM0KrMHIzqL8YFg+F6jVSGDolYP93+CNfXffT6dGujGQVPCOoS5jQez9F8MZBQxLIwR1LJ4Zd/6YfxS1/5Kt54RHOUAnKLKb7xrSv8T//nH+H9i7MNcEjG7Mz1GyzIEnyKAsMLSw+ycRBZok2BVxZufxc45LMNN8rQ9JCLmeHBm/E3p7o4e2HrNmmaKeGKafRzO1BC3NcYhabzYWYHxpCwdNyYeHZoZBMQA+TMZVMJi49W2bPzkVONyBqwnWUK6gCGsTJpOsRfUdQxwFvn1JkRPmUuLb/MaHIctHG46/rosJNJdAI4jGv3bHFzaGfvK5ssqcAmqMQDgoembtz/tiQJCByaC7zGWCl8zcJxSfOMEvq9Hi7O2B0bCZwlazu4mPrOTTJoxhg2z0SWa7ASWfBmRpUj6WOiJuddAw3snVtB6NWg6a0sF3hw/wgPbxM4JAhqZgga49THrrHMV7As1GQmZbpEjAM2oqW16Ww3jm6KIeOgXTAG+f0s9GM0Ld6NwDBqphYLG6F9jZ6xK+sdbhUDdBcOTZpwy2OyREYbiw8ZKVGrJ4DD7QiSxgRK1tzgZ3GcikVoJDuMXZbMAcPh0BM+S4gDJGEixWKfbu7G5rF3yXeRl1MxRytM+kKgg49WRzFrSaQ5tga4xDsMZoxGO1zri9cTwCE/U0xtBy02Px9xYLM2bA/bOjfNHILQLOyZ7FhsIfvdxrnYNIuEXZ1x7/aLSZGs8J1vfA1Y3KBWpvSD6e9wrxVyZJuwoKTW2MrOH4GcpgcrNnqxYCPLdbou0xyKiSP1q6ZAskRzp46klKDbvdbzHfSGyK2K2O8coZArod/tib1IWQgy4TnK0W7WJSOSkH1DliRZ5ukSpVUe49EQ4+UUtx/ew5e/8KN49ZXXJOCfBQ4ZN6LIYlGqrZABDgntbjQOpUFo8Vjn/czGdCyC2VkpEzc2APRnjMXbZJnv4R8EDgVcflBvNUBDOwdsTFSmPwKFDMgyRqmPsTnLjrE+yyh08QWsNTZshasAR8UgjyssWim7Ildhi0dbUMnG2gI4VE9Asdx0iLhv7FoNaFSs5v51Aw86+vEfhiADDhnzbd9JCdJ1bOP74tRQoRq6BauMXqEzCqMQ32jKEozyOBcFSTTbNkWVg70EonTdDhwGS0fPNpH3pgHmfKYfMgdgQR0MO2Pgb01M5IzuY4Vx1kVRGOPfAfbb+7aYonOMmk6Z9xPXFp9jQK+N5yqe+pkrwN6bWnw1FB6xNeIkc19XWSYjmzbZQlPXxEkRN+pSAcj3kzmz9H5kUKNAv3nWJtGwZSjHfUQxGoy/So0FUMh+MJ5bfIv4r2sgIKVmko17CgyiKQfN7tT4NO2siH1yUU0S0/uNJp4/T9MctHNn+2e2J2N/hAZunN181/HZAnN8kkE6XQ4cMlZNFiOcXp0oJu129lApljGepWh3TG6HID1j683NlZzICXAxJkqTi4wS0qlzazRaNZRrFdRoHiUn+zUazTYOdg/w7Pl7ODl5gvFkpJHe/f0DSTWRAa81NU0lwfTCo9vYO6zh4uo9sWjIKKSx1OXFSNNZe3stmROZOzH1IgwcrJTrOmPp6D0ZDtC96ePqsovhgHq/NRldcQ1Z/jcDpSd4rfyskIfgHiLDkvrLBKXIhiyVlgITmu19VGu7WK9rAg4Z/4r5JWr1BNUGwWU23MdqxHMKSBrk3D9kAifUtq/rmk5OTqT9xcKZ74GmivxeEj7Ozk8xXRLw43Nh83+NerXmsT70ZpdmHkbd3pk5p5OxQ7YnE00y4Fk8c1R5NCKAT/dnAr6ciGugVavLrPFHP/cFtOoNvVvWh5ED60xYbrURbcyTmvRD12bcAibBaOaalZEHp7ucrLEBDjnmHMChGisGfG3W8YcYhxEfQpInmjDBOAzgULkN35GznAlq8meVh7imsZoVBKvI1Irz/0OmLjTwM0MiNsi2ZAFjnls8zMY+7qmIy/b7kStZpp9tev6DwKGP0FreZGffBjjcMKtzYkAxDvN7+MxMm9iuyxrCbhvoZIqIg1FfRDzWc/fvst9zINZzzQ8Ah54/x8i0ycM4aBgTKN6AsmkPM3jZSI+QwKFGFw1wON5qJoDU6lc8ctM+ndt+zvPd2ZnserPBfPzQ2a36xh+sTeeYfI1qG/99q4E+qCkZzyG0mYPxScBduseSGWETrmJgKPeETORiqs2eObENm2K0s94yJmMyRlMnvkt1XIFAnDGLQ6vxHwQORVDajiqLsBTAofQM18gVrvDOd/8M/f6Nyh37PAPKWXNTw5uMbGIYnDjkSLCB7BU3mDUZpmLCey8inXMcmY0Rk8ehSS+xATurUjVR+HOUWRiNaRRo5rLjMUl0NvpsuagZy9K8VXqUZPZJMsPM7LhcuaeKRa7nvEh0JOFR5o+xiXu4l/Izrf7n2HOnXcfB4R1cXaV49PJjLHMpTs+fYTriPSRydb61fwevPH6E+3cPUcqvsZhO8NE3XkW3O5Cf43I2Qq2Y4HCnI/zGGgI2tUZ6VXcyFdPxeniFcdrFyfn7GA3OsEhvMOc/04FMIPP5CRbzEQb9K01uFsolnF/3cXU9Qm84QrXSxt5+BY1WAcWkjd3mI+Qe/tAPrAvlspKBVIBf6voxObQ6bZlIkHPT2a3gwf02bu13MO4tcHE6Vrcm5WgPmRrSxUuQLBeo8lCemYDwhLT1Vc60n9YrdGot5HNM9ihOmUet1hZi2+rkND48Hs1xfjrAbMLizMZra3W+gJoWMYXaB+z48eBRbJu64GYNuWKCxs4Sr3/0AI3iHv7ij47x/PgaC0zFXFgta5gsrnWdTLIfPb6Nl166K7OUdbGH73zzBKP+GvOUaG4BpaSsbhqLJ+pHdccUaOdIAx11CZqx+F7ihTtHeHh4iN1qDZUiWTIVpKMxFikXiY2UUdi/2+3q9zvNlsZeyYbsD1a4vBlimaT4+Pe9gi984av4D7/7NZxfdjEedzHoXUgYnowQaphxJNmSOMMTGNgGgwscHBzKRWg0WeHscoyTyxGeXt5gSQDQ6DZgu45Mkr3dFmocR67UdMDzcGenkgj8ndt3OUwkRJ/fw24gR32ty0nWJO3OOe7GBUd6MoNZFRdXwK/++m+it06RtFootup48cEtfOXNN9EortHaqcphuqCuEt1Iif/kMCTVN8fnvMTN5Q3Onp/ghh2HIRHwLqbTgbRNinJwZiA30VWjlwc3i4XiGoPRAtfdrjQsR6MhZjKRCSDPE1kaRzC5p4u3qh+i2RxVTvAv/8Xn8Ytf+Qpef/BxG02fp3j77Qv8z7/1J3hydW7AoZgrCaYc7XT3v2AVbouHkOz268sy0JxxmD20NRApVqixbAw4dFBJY14fEEwxVpgbifAdWIFJp9NwkCSTy0SwddA5bVwsHnfyJaCTTRRiQYXLW/xZgCUSpSfoqXEUo0YHWCroVtpYTG5CnDUOOQJc5v6pcfvN2MNW9F9JQRikyNHL2JW6bgEFPrbk5ibSvDE63mb0OBILa53aeCb/3nb0a1uExTiCWNVy8rMCybmABqSS6efiwcZsJWsoXEzNQICM6MuzU4x6PbtOmTo5XUonTowfm3upOlQZZ1NjBbkWYhTgui1jOLoAi31MMNsyY3fcQy/evyNzlGoxh+V8KiDQJUcMQEsqWBSqALtyDkTJPIcwoo/7yFme4tv8u5nYYqAxvUMMwNJ2yX5/jqLrZY2RRtEncNoLOf5oFjQMEE4Jl/REFm6q4WPVPoKm7+Aj43iDu8ExedOosrRLTPMlClImtiz6IkEVYCpmgQF8BA4FjnkX3NyNGc9Ck8W68zYOv014NXqlYt1BgADVPUFk8q5kykFiJkZs8gQAKKfmDCAQo6nZDq6NEcVztXEP3pucZMmEFfjPos0WvZmvmBYY7y0Esm1kd4Fvfv3PUE7G6kSWaSolQyQ2nrinyIQieGij2jZiaiABpT3ItCKQVK1Q3y6HaqGGZq1lhimYo9KIEbszxSAWcfkcdXH3JF2hBhs1n5KcHNtkkracoVIuYIeTA9WK9EFnvTEe7d/BZDTGSfcCew9v46tvfRUP7r9g7QjfQjQ0COCQ+5nFa4iVC8zIjCpnGYdRvFEnLEaVpXUoAMQ6sgQOjfFsyWEUZxpVzjIOfbRZf88LsGxs1L7IjDJLUyi0jSQP4iCM4puZwZB1KGlg1+LjeWbxa2Wjbz5Spv1L4NQ3dIBbbJixYOHPbZlaBjLyZwx8ilHRnKQEBL4Hu8XXnAzrHDhMaeSkPIOuuQHWUcfYmldaRwKlMmCWHWLebHF9vxip2jwTNl6MMahi1TUOs0VIAETxDqN45hnFPzNmphUQNnFBYI7vzeJVduw8gFNpPol5acz9eA98v4wbsQfFNPFrU9wQw3ULwNot+j501/cPswwD+Fd89HFhfrfiqetZGUBoxaHYIUXXGHaDuYgTwbaRnhyZ427ktckXdDRYiWmgmRlQxflnwKGNRRvrxNKcOHfjWgO4yP49rR0aKoXcitIs05PLAoFiksjIzc2EWEhK1sdGAVTMx1ojG4wjwAXqSZkeVtyrgG/KLmQdsv2MCVaU4rHrF6twTrburJL+iAZtmDSsqANIPfYWpqsUF91zjMZD1GsNLKccC+ZIGcdkqZGdqragS+btO7d1bQTlmbNTt5XMEQKpZGArHucT5b/1RlNny3Taw3hM12Y2ZTihU8NoOMXx09ONvESjCty/s4ej24eYzkcYTzgSRgNJ6uPx/GyiVKrh5nqotVepVTBJCbCZDiwZeDybKZxfoGrjeIJBb4xhf4rpmOAZawzKDFUkNSFGvjdBq/WailZeO4G4QpJDk3UUpTg49lcuycRqueIzmGEyYWFewt5eXdNfjSblg9aY8FoWrOFWqFYo/ZSgTzmqlDlDAd2bG+0pnrPaGz7lwr1OWQDWPdeDsZr5s5QSHDxjamJASiZps35ZMxewSFOx+fjcWZcoD+SUUz6P0WCAQoETWtZAIfjQaZLMUMRsOMZX3/oKDnf3dGbyPAzgUPmxmObUDzemOePZ9U1PoOqWaWW1RfT1OH1l+bUBSAEcco3TvJPMMgEtbpgWZ4/91pYZzX3BPROSQrH/NkDXxuDD4kTozwfjUHEqR4DdgFaBchzl9tw/4lnEP7KPyLixWjFyNwN82OAKc6LIeYLcE2dbAFT253aGZZm/sc8jfgaQbwYnWzAuwMP4uc3ZKVDWnq30JsXA3DKUIzbYgJXrDLqEURbEDA17y4XsDJS5nktXsPmqZ29JloFwrrdrMdRiadybsfu5JgkcujaicjhL5/n+2JSRmzb/ngy7rPHB76f5nN4ztYop8xEahBpzDSmJbC3CZ2W11CbGi/noutcixbvOdUbyJmKocoRgg8tIzxiHityUNqMxFM1RCmX9mcoKylvofLH9Yc2gogAryl5EvaVH5eeufV/Is3AdkYiwkrO4wFHpLHIM2Ub8RUoJ9iaByQ8Bh2IccqLIXdaLXA+1Ht7+9n/GYm6Tgzz/CMKxdpzPciJqkXFIAJHyECy3ygXKm7UwnTKn41TWSpM2/Hyytjn1wyGF0cjAQesVJyjlp6iWiSERSGftbOtvNl9hOJxJRi/Ac+aeZBoyX+KtiXRD4ob4HIxLrFVKTpRj/mD4zGbyg7z1JZvSOZQLZWum02m+vYvj59c4uncXk1kfz54dYzkmsesAX/zij+Hlx4+wv9dBbj3FcjFCTaSvBqaLgnLqWjmPRqWof7Sv6Jg8J962Qn8+wLOrZ3h6coxhOsR8SfzpCsvpAHnKGGGsydH5hHtwgvnyHDe972LF3y+VcHrRQ39AY+I8yA3b3QN29ooo5utYzlrIvfy5H7KpTC4mJaJERqmpl6Deagm1ZTCneGWrCRwd7CIdAWN+6HSK8TTV2AVBpVyyQLWQ4N7RAZYzsgOHGNJJjDpbS2OUlOWywwDBbrdRiXnw7uyROVjHYDhF95KmFfxMtc01185/c9yGnRgmsywoqaFYKBJV1tZXodnaLaPenCG3yOHmdIoZR7np4Llco9+fYzzjQU89rwQPX7iFvf0muv0b3H5cRjm5ha//5ROsZms0qhUJdA77cx1wrXYVvVEqFgNXH7uqPLA56ny0v4v9Vgs7HLNVNxbYbe1o/JmsAwJvo+FQhyH/7n6ng+WajI8Vrq6m6PaHqLSWePVj9/H5/+YX8Hv/8W2cnJ9gPKETUB/z2UTMPmmvyAHbR2q0cAnuXePo6I6Aw95ghuOzHk4uh3h6fq2xYZk98BnlqWNVxdHRvgSTq5W6HNzYKaUrNpMCahwqeLKLxkSKgYGaGESmCxS/t3tkASrtETFVqzg7W+Lf/vpvoZtfIrfTQb5exuM7e/hvf/CzaBUWqLXKKCGPMkFmOnuxEzKdoZeupfl4fvYcV+enGHSvMB8PwQXAfol4YGtePMcqWEgSBGbCwZ5wQWxCas6wK9ofUriZLky8ZsJZ4WRsJi5MqPLUNGQRl3Mn2HUBSXmNpJbgV/67L+IXfuLLeOXe9yC3ymM1neBv3z7H//K7/w+eXl1guWYxz+CZx2y9VGdawT4T9CMRF2wUDDL/c/0rM6q8+W0GWHecFJOUoKEKAAO/KNUd42XG/LCukfIpFT0m5i/6PDuHiQEeNpJhMx1WMNi6EQODB4y6XNtDyzSStozDEPHldSrhUEDk2tBD2Igu06yEf0+j/eEOZqeg4ogKCf971k0LloW5muqZOTNDRisajQ7gMCN0nHEZteduo7b8l33C5jHZiIazGSLJ2YCLnsTpwOfoj/fXHK8I9UQDH3lfFPB2XTQbab86AacAACAASURBVDYQgKPvF2enGPZI/TZGq/VJM7/i2auCY+Ec8KSxCD/AOAyEcEt7tCvz6k8/65o1vGnq/zx+4T4e3jmQzgUNm/iu2TmTUDC7YrmygMNcnlqeRTFz1uzGM3kMvRgyCjWTl9VQddAZNvJkQP12JDySHBaFTLwJlhhr1ZaGdbQj2fQRRjYOXFsnrxHihfZQuCPbgeuJOw9oMo7Y1CJIslprpICi88FSYYNGSU9SEHAYiXoAOVx3PC/IPjNWnQt0E9AL/RLGMU92t4mbF6hEuXz0M8a4xbQhS9WLZ60t3w48cBmjlWTrPPT4kAEjLXnMguYWhywxMy0Y7jXGMHMV5J8ZKM/nSfMB/tvc6Rw4JIuOIDfmeOcbX0MlP0G5wBEzuzAWJyQQcjyB42W6Lmcj5SW/UZIBynyeauWRvNqs5rHb2ke71kSL2l4a/+A5utCz5nqYDIeoFCtK3Nhcm07mKnpNTNzHCukIT+BztUBK9j6ZLzdDfOz+S5hNJnjWv8D+yw/x1pd+CocHtyQ/ofcoh+OVJh5s3xI4ZOfZcUUv1KjfEqPK22LMjVUybsoLAofuqqxGhtzO+WFbzUTubQGK7l4c4LMadDGClon4isVshJGNLy0hgoamP2X6mOHe6I71PPNc45A3EqwPAYdqbC8lFRPxlmuW1xmjaXIeZ0FCWQEvVuLPVKyI3eAOmg72MFazaUsHVTOkMp1ayUZoXMzYxDzn2QDIAofsxhugaoE1tAuzZ1xoGWnvZMZuVTR4syNUqEyr1nXONms+gE4DBjXeJbZZwXK99RocLY6CnKAef4Y5RJgRqNhxgE1Ao5g4zsb1hlXEI35HAKNR1NkZGgxO05DkPQcwb3/GrWSMw837cMH6KN58IxtD0tk2wYS0k8oyBYGxRS82fa1HIbjRjvoAk4NNp8gyvIDz52eFMK/PmDYRXwI81PmhWBy8W4/jDvAFk9D6cAaibpiwJrO4Ybxk46McON14yEAFFozGYBdDi/uS7GhnGnP9BUMlPsfAAXOojmu3WGiachumUpz0Hr+DBWRseQNnzMjKGL6MV3uHuzi9OcXx2VMxz0qFMoa9oaSQmPtPxiOxQoolfjeBudYGGKjX6mhUa2IfUieQ4BQBYIIbfD88d7gO08k5ILmjgoBDnv+X512cnV0L1CZo1m7mcHSrg52dXWtgJSt0uxdq4NP1nvdIfcLjp13cv3dPU14U1B8MUk3i8Lifr9mkpgxUCfOUIv8LLKYrDPoEG9eolHnWkPHCZpqZE7CBU6k3NOkkV/UcxNjrtJoiYNRbFeRLOZkgzuYFXF6mGA5SHN7q4PCgKaH8fIHxgLGUZopVjRWTnUNdQhbW1IKnDBDZQpxWIuufe9OYhg1nHVZkdvD0+anui2x3mi6RKUkQlCCMTBC8ASDjOdc+JmMnL3MUO8PYZCVjhyxHGpppH3I8nI6xPEZnS3z1rS9jv7NrMjMcV/apmwAO+Q635igkGnAE2xiyBsBYjIozWYxDad15Li42mWnHkVVqxnCW9Gw/w86fzV50AFFgu8CqLeMr9t8GqfQ4GrqCXDMRbwM43DQuqhzZNEAs7kH7l2wwMe3d2TiTjtpec1d6r1EMvPtg2mrgn7Hb4lqinolzawsW2pmtRphKnG2T1hj3NgacBQ/ZZA9nZ5uQiWkoa1xZXuVGeTEJJTbmttET72jmDPCIw0Z+8J9zqRADVjKEjk3T1+Jq3BN/RuYpXh/ZZF8YKLqhG4EsnlM8QzNNZX4G5QmkS5uRTgkwl5HU1tg2VlustRok4qKeGUFiH6UOAsIW1P2g7nbkJsoQpSHPWpk1nsVhaRwWSPShuUiYUVljSvWNu96L/ekTHY4S6kz/cLOH16mcPEczp1Q5L9chHd3DdCdYkmH8FRqH0fDOAofM6YkpEDj8q7/5fbHfCEIy3xsQM2HzZE6guSjgkGPDaTo0HcFySbF1MWcjx9i1NEoiCWo0GMksNp3MpcVKjWzKThGPKbH+F6PQniWnJ1mDs7HYH6SSOSPRg784yWfvkLWsNZYZY3m/MliZpgJeCdpRL5bfw/Fp5ijTyRDtdh3pYoHxZA4syjjcv4dPfOJ17N7K4Xd/7w8BNMSe7veukJuVsbf3AD/10z+J1197iGajovhKdRA29NkIHc1IZANKBaBayuvZCbNh2KJO4XCAs5tneP/kXTx59gTDlB4bXJNzlPIrJMs+VrMb2lRJG3JFOb/iDPNlD6s1p4dzmEznSJfA1WWKSX+EYnGKzg7l7JqYpnnkvvhL/3R9dnmBASnRekgUn02VABTLVXX8C6KYUnRyjhbFcScsEoi+LzFfpXKoYUBmWGxVy3h07w7maYrrmwGGYzrCFrGmQD8Pjbwh9rVqFZ1WA1jNMJ4MUG00NNpF5DgdLbCYMKXgy+OmZaA2J0EuiGa9oQRuMqMmFQP3TI5pnDEv87Ap0j1nglKerlPUG0mQTnlfc+mFSFMRMzQatOyuoVov4M3Pv4JJr4gn71xh2B2zatECXZCRBI7v5JHSgWs4wTKdoZgjK4MjLzRoaaNZq2Cn3dJCJivw7uEdGXdIx4NgVkqTEy6cBegwrYNsTvosBbfnKNaX2L9Xx5f+ya/gD/7T+3h6+lT0Uo42L2apwNNZypGB1DwYJHJtnd103MfRnbtotHZw1Rvj/WfXeH7ex9OTc6xpDqCR1xwSak3ttPDw/l09R87Ms6tPMxIChzQS4Gg4TxHpF66WNprJBjmLdBc4JauSwFOOgvmsSNcVPD9Z4t/95u+iV8ph2WoD5QQv3+7gl3/kh9EqzFBtEpgtopgr60CbpGP0Li7x5Pgc19cX6F6fYjLumhMaC2Um15ID5NN3jY1khflqrrENdgiGoxS97gijwUQbnaPxSkCVLHvhohFPc27mTRE4pF4Nx/p0HqwKyJVXyNfy+Fe/8qP4+bd+HK/cfd0YhzMChxf4td/7Lzi+vsRsSRdRAkRFaRzKLS8yXT+EA7yIEdzsgaCf/RDj0E4LLpNgylnmbAlPdAvDDMRBBybkApDYXbGDWXR/N1RhoJFL3Wbs1xIAS7jdnMWNF/StPGR0EZnRNy9M7D6cHaPkzYBG0fe9+CWjVUWYs7r0SDYsQTITtmO7Su43tHx3gfYkQd/vDI1sV1HYpwsX23Pxjl2mG5plH+iolwamsRkiodhCvFY46zvU1d920lTCW53vLptL5HnAiDVJUJYjyaYRQtbCxelzOXzbX7JSWRvGWT3BifXyxsFUa4QYcLjS+LcRJb2tGTncpsiPd2MdtWDOEUh//OgBHtzeR7lAp8i53JRZUPN6+aznSQmLfAU52j8SCGCCzMJ4xdga7DoHuBJjtDGuhGstL4WHvQpfH9kL/Sz+GZO8YJN7buZdzK3uDdee8S8DOEyQr2yBQ7KDdEC7aYQ9ypzGWoui0pNpvBa4xUbHhxmHTLQ0NiQdSM+AHewJbbfQDhRLUA6OZMdy7zBJM7av3p0n9+peu+agJYemZyJ2hOa9nT/kKIx0DQs2tq0EkuPX0puxe4n1HMmuJXvOLPa9xifEBIv3a0WmPRfGbwMODNjipfK585oIR/BcZSGbW8/w9P2vA/OeupRkqavjz0SYbMOETMzQDyPwbIxDJmNsEoVjeoWjFOUS9ncOUGWHtN0BAUYWYtb9XUiCYMnCmwAPHaiRw2zKhNo63DxvqJtLMW6eebn5FL1xH9fjPtKrHl67dV/n2mnaxd5HHuGtL/2MBLAVniTga+ABgUPbvwslksEE+TDjUPFPjGszbND/zjgqb//bCkcx/7KMQ8V1gmwmnyAGBE2qOG8dsfBDrFuLRWvtXxsVJMPRGh/2tizW8b80IuTjvpGwM+aqLRTMFO5NumZrLVGvLVMQuiGSwDWyg8XS2Y53it0mrbsPAod8p9I4FAho56CWrLv/cvwmXKv551oDLqDPNWyfuWXOBPtjA9IHmz2KUG8+xZoPLVSxCdWQNDZFsBdsr1jHfMNII3AYTsfrtUzbArwlqMc9JnCdjo7OtlBTUGLrBrxbQW2NVWUQzqLjdxAMMNA3hPRNEJ+/uCf5HfxlZ4c9D2MoLQXIGKi1jZ023mwAq84NGkoJ1Keh3HY9xBmr8Xkx57bmKBEn4jo3QIDrkaph4ePHmypzU+SZ8ZmNofsZHqPCzv4h0BHMo2CCZIGN+L1gFgXgorzEG6AboEBFecGdShmbLI7qz50FHfvRmjcFvU/dk4Ai2xcCWiibEdqYmRyKcWQLHEZodu1Z3qsX+1qZIbvBpodrDHb2Ozg+P8bx+VOU6ObLeDJfolouimVLgJ8LhDGK7D+CVGLFUPuQwvqp6/GVOHZLto4JxU/GqZpZ1CJMkhFyyRKVWgmVallHT783Mi3C5QqdTgf1eh7tZhXFUsWMGIu8hyV2OzUUBMoRCF/j8nIujUUCWcxpaebIoo7FPhvlzPtrdd6HgyyLtRjfqtO43snAZT6YW8sYhHut2mhh5Pk71ysBxmaDmotk6VRQrHCaq4YkX8NwtEa3O8ThYR2NOnNHzpm5ydmSDQtIL2wwGMpVlDNZs5mN+pL9wnsdDgeKqTybCA5yKonnE6VcWMyOaW5JpZliWWwzgpBsKhEQNODQYjw3W50GiWSpUntfhlEzFc1VSis1OAZdNgCOk2x0y0Yeu/UOvvCPPo96uaZRbb10OXdbHJ1vxokZ/810qzcg+MozKwyDTIPfwDQSVEzvNZjrzB2iwcnx9A8Dh5umoJv8ZZuEXKo0Koy9YeeVgZaW/jkgZLZE+t+MdbFPxUJzdrzyj3LRTe62TsvB0OY020Y3PLN/AziMmGtx3EcyI++MokT71Joq2aZxNpdhbAzmvPaxRji3UkyKJz4GHGPGaoS7k6+AVK9T4mznu9WZ7/VKsA4FTsbnhd4fG4gbqZetpMLm/HHg0Fh7QZwwYx37Fbmpp/DehJA5no9RWyPU2A4iVjgoqJraG0RqFgk4ZJN922QTOz5v5xKv34DDrZSDgYEG8cb7t+dNENY0GAVuZVjxvGo7J7YSNxH/pWPozAyZqfI8IyuZE4IJm+7u9sw1H80p6Uqy4cBn4VQSf6YsJTfNpcxz1oh2PlFMnKVsOJNZbvvazqotsSTunzHQzBJtioBsQ2MdlqWVXqxe4W/+9vcxGl4rt2U6T13UfKGMxYI/R71cPkfiEhzhn8sMi4CeztRovidFM0DTswbGEzKzmZOKPaXYiDkb0aZzTQJbtUJDQGu4DPoTTFKLy1wDcn9mnaPcgzGXjRT+fBEFTpEx52ScWhI4ZBzhOzPz2eWCpr9NGZSM2VRf1HC4/xLe/MxHcfvhGr/x738H1xeWY5bKOew0b+HWwSt48zMfx937bbRbdau71nOBh81GExeXHB9m44nPnN9D2b8xBsMuktIax2fHOJOZ1hUGo54wE62t1RrlIokjXcyn5wDonzFCKakin2dMH8j/gYSNJSfqxjNcnM0x6vO6FzIPbjQrajDnfvF//Dfrd777rmya52s4ZZPuuQ3MVhz/HFL2XWNPBORktb2gHgbrYxaqKXJ5ItqJaKPF3Bp393f1RXS/GkyW6PZnWKzMsaZVX4H2CDTFaDcp8LvEJB1hOmNx6AKd1EVMSYRdyMSiQnpq3obgatWauob9Xh8TlKSHsSTSPF8J7NHIpwqmpRZVqcIEJ4d0ssZoMsZoODfh9+VAW4QA5sFhE29+/qN479unmPSA3tUI0zFRbzI0qA9UQLlYw069ibQ/xnI8xV6zI8Dt/OIM7Z22tGe4qCtlcxtuVBsm3EnGCwONj8ywWFqyKFyQhTlw158clvk56nsFfPmr/wb/6Y+P8fTsGOO0L41BFvoELmfpSKwQouP8RVMabn5uolt37qDW7OCiO8R7z67w/PQGT46fM/u1USM5WBaxf7iHxy89QrvRQkWCqXkzQqEODRmEJdqPJwI3qUs1JRNluUSRAYHaABxJL3J8oIBciZ/JJKOEZ8cL/Nrv/d/oV/KY1hvE1vDq3TZ+8Yd+AJ3iHI1OAzlqDQznSjauri5xc3qC58fvYzYdS4CU7srsCYhlKLzPOne8XRVGZB1N5xix6zmeoNcfaCSZgIN1eQywCi6aHXaMyyxYTNuP7MUVDUcYEflrkUeuvEahlse//lc/hp9/6yfw+PZH9HnrWYqvf+MSv/5//TmeXl1iuhhpfJWi/3RVVuEXIwYZ7Ssr9p1x6KdhdIsIHG5ZH1s9RGPeBcxol2asQxbLDhySNRmdfGdnscNlnUwbo2VQNQauHcgm62FMK3NBtBFtddTi6PTEe8Mqkdt0cBTsOVlysBXqt/92NkNof8TYpS7egCvrkpqZj3FwPtjdE1DInw/WoBc/2eImrjOSue212V/c/KxMjQN81LDGB3TELJn4YJJEUFDPioe6Mx/t3dm6MSMah/30nNmxmil56HVvcPH8qQTWNS4WrBAXpM6ok2zXQ1glW1XrAKcxO6JAs4rXVpElFEEYMdBQZkbU/isV8OjebRzutQQEMskkQKiJcv4/mkQkJaw4qlwob4DDNZNq6Xa4g5wXblxHBCWMybMFJaIDbI7Y/rxFnjRRfHP6DY1Pa8DLhVrdTB9dcAYk/7eA6ApHCDyp0kgh8SWO/XgCTQDDgUMlIqs1JulE4vOWyJkWjorLvAkcRyIkkNMZWEzkBCSzGAhDEX6e3iQBNWdAeaJDoW1jL5nmpVzvfPyCn6OE22k4tm7teYglm5ienHVwjfkhAMNBxlin/GvReZb6XTAQXZeHn2NulP7siHU6I1njL2zkaKTZxlKkD0R9q9UUF+ffxah7isV8qNEKJmU8g3jusMCbsJGnZJZACzvr0AgIG0XVSkWj5+1KFYeNFnZbuyiuTfdRSncOtjAmqylHnRk1aYwRwmJfie4KGiOTKyYBFmccjhdjXM9HWPSHOCo3MBkPcb4eYve1F/HlH/unOk9Zz/P6FP9l9GPaqMY0sxEQKwKMQagxVQfQrAA0LSuBqbGONWbLpN014VxrVqO3Lj6u7+TINsFJ/1wxphw4tHj6QXmFKHi4K6IIDPZgCK1LY1Lb2YAbaTDGaJEXpxudVx9V5rOUxIKkK5wV4IWSpg40qssCwQDV+MW1wV9xHpipQF5uqjwnbOSZ696aPsYS4T3buFEwW7mfeE2lIpNEfuaWERHMsGDIZRmHHkg3c35WYDK2+RoX+mdngh0RVixFERsFfLA+7MzMCTi0GGBuuAHOpwSqOZrGe3GGIGNCjK3xLEhcfN5Adua3BA5NJzVGvPwU0Z7n7/M7gkFjQJoBiEzAN0ZQGe2uAAJ0vnBHUCLBgUMrfv0sDJYfAenE1nmIx0cxHiBaPAt+pu7H758AdDaOiCHlBW5MCGQBQX6+FXJhuGYaL5GPbABgO4I3jMMtcOjMf792PqsiM3g1c/ze3HmZTSdJIWiM3tYun02MosbIvcYCtaeNobs5152Zze8mgBQgpk7ocErl+KUAR5OrUHh1OQDGIjJVWCR3Dnbx5PSJiigCe2RFUINxvZqpYDUDLJ4xeYFhzXYTpUpFsZ5sRJ7tZJpwVJWyPvweSi/QtI9r7NbhIZKEky1THNzaQbFMYoEJ8VP6iO+8VmNBZqO48/kK52dncjm+f/cAzTrPPBZkNpI8nNja6/c5/gr0uhNNX5H4QAmBGQX6neWelwnMGuuFAVvS3SIrcrlAYT1Hq8SJGjbnaujRuC3x+83zGeRRZqFMwkAzh9ZOE5UqtdHz6A9GaDT4mQ5k6eyk1McSgz4NTHLo9foeM/PSqGfDXgzGelUMPNs3JpNDZ1LGO8btPEkGAuATSQgxNvN58T4YXyh/pOZBmAJxRCqXiKHOuo33Vq2UNGpdqlHb2HI2EjvImKmX6nh4dA+f/ugnUUqYk7DAd0MLmmyRuS32mJ0rdFPlGSv99oWBhlvDIGqu2TqzcUNrYhklwZjdXNfjydDIIMEazp4PLhMU+zj2GeM29401a0yTXKBTGHS4y7lp/dp12/lH1ijXu8VBVcOa2DOAws4fA9sZT/mMs4zcOL8svhi4G2BgTIlsDhL9h8XeAA4j/sb5En83CxwKzJI8gz33DcvQm16bRoC6W5a7KVY5eBlnggHODhxKXzeIFCS0GBC5qacYGjL3L2DP45i+L2ejw6ZnaBMCwYKzz9iajESPRDmf1r6PqAeZIAgGIcOQcTq2XNeMuVSvORiaBQ4j74uzVvelp+xTXnHdbvRkOY7VhTLDizNAeffWoMrem4HjvN+oQzixKeBwTodzAw4XJFmxmcVz05m2bOoIOFThGJJNRlbg+aHcyH/F+c8YXyjRmGmohj5/Lgscxr3pmTijkdeQBQ7J5OZZzLjMEe9K/QbvfOc/4/r6xNiASCR1BxBEZFxnDKGQGpuMM8VixoPpjGZxCSrKNwtYzCxPY46sGKIpmJxiojTCubbn3Fsmn0WyV71OPWUyDmegCSNlGbo9xp2cGOzVWg39AfGGkSacRAzgxIEb8CzWc4wo90Lm40y9cuVYpWIO1QpHxoGpeiI1NJoHePDwFh497uCP/+hP0bui03MerU4dh4cv4M7RG3jwwiGKZTtHGEcX1KkuAo9eeBnDbh+3Dnaxu1tDscBYMkJvcImnJ+9imUxxcvlMP8NRYOadqos4+TfjupxhtewBuEGpNEEBPZTydazXA8yXV0jyK5SrTRnqXvfGOD9dYZqyfuB6yyNfmmG+6iP38//Dv15zDnpEgEpMDHa7c9jd2xel8/zqHMtZgoROtcupugDlchPjdIXJbIJ8YYFmI4+dTg17O01MBjfYow4eRfmXJVwPZnjy/AKjlIlpgk6DoFqVZD6sFila7ZI6etdXKft/tnhlfGuMCAr+7ux3NLbMg5wLj6grnc3oYzadrDEfrbCekoRqc/3j6QTVakGW1XkauuW5mAo4PT1FIWnos5aroQKbXDSLS9x64QCz6RLD7gyz4Qq55QKlwgSl4hiVSh67O0d49eFLKCzWyM/XONo9UPB68vQpmjsdseA4isxFvdNs+sj3Qk6S7HRxvMh002YCDvPLKmbzGx1wnN9f5lZoHdTw41/9FfzhH38Xx9T5S4c2KkyKaZHuiGQt8kC0YoSLXOMfszkObu+h0TrE+fUI7x2f4eT8Bu89PVYg5zNhEOTYxdHdQ3zPa6+i09iRYCp/cRRIXXheH3UQ2ZGk8cB6hclkJDdrdgnz5Yp1dKmPxw1TTlCoFrGY53H8/gS/9vt/hF69jHmxogX9PQ928bM/8P1oJ3OUawX0uwOcHJ/h2bNTXF9dYNrrYT27dkMNG8tTF3rDKDOwmNUkD+7xeIGr7hDXN3wuc6H8ROIpNW5giwU+RWM/zDV2IJMOC64SRSYILScSVl60Rc8hX03w3//Kj+PnfuLH8fj2y8jRRW0+xXtP+vjNP/ga3uNI6mSgZDghi9VHcpUQBJ09km9nSHl19MHz2PUJN91F7wYafBYjncGAsyLTnG5Z2BqYJddlD+YyqJGmjWl3cfNQj5P3HO5xwWTLshKCDbUF+PziN65w/r89h+BesUPZkgJj9TmoJeDNR791jQ58uUtZMA7528HACcaJHTAx42bAqL5y0yX1qsFpFpZk+SiJP9kAHpUcuRaNWCaZBCPAoM3f9WuMtEEMO09iRPP3Z63Dm6wbUdVLes7TyUx7o39zg/Pjpxh0bwTsrNxp2IxMDLjTfXgHUIYn7nWy8eP1pFGC3D7ea0emu2LStKKQF0uCxSgPZ+oZsbPXabcUc8k2pKMt9YzEKuR4Ew8LgieFCtYlxjzu77wKrtVixvR3M+puY+3WMWVnjAeqND/8WUdhbwUaE1UDYPnaohPHrRRAWYCIEriX1pePOvvoMp8Hx3q5p5lU8IC3QtIYM8GE1OHMBInblGDUlA6UZHYYa8quy0YMmEREQq/E0IFDe6bWtWXHkedLjO4xNlBcPJhAWou+tvWunL2lveKMXSU+1B7csAQDJDXgUI64SiYsiY4RYxW/AuhttF4Ou7x/72IHuC4AgRqB1DFKrEDnNcvAhfZYZGVKd5L6RgT0HABZzFAU876P85N30O2e2xhXhYySAiajAWpVmn2FFIGtL467c1SZJz/PYYLS+40mHh7cQru+g0pSEXhGwCW01Vgc0/mekxM5ARlmDGJGCbb9yT7hvbBQLarInWFGXd/8GslqhfoS6A2ucY0R9l55EW/96M9q9MPYgMZsDu0jPjqNw7sbpoo/H1VmQ05noD9PXoPARAKF/G+dJwYy8vNsXJnApP23aRw6U0HNOCvkpPVJLayMVlWsLwMQXQaC7EBnU/EZbVyCvaggMG0xLgT0LX7z94IprmJG+4l7c6sXyqKa+1IJvJ831CrjvcnNUfvCx/Fcfy8AL8Vpaf0UDaD3EXtjDhsjQpqI9MCh4UeYpvial5ZzmSOZTNS2Gox8L4rX3ncz4ND+54ZNtmnd+Zlr3G1rCqiBsDV24U+YCLpLWrhmpBWeVtgxaVfxR11NFdzG6qUkA4FlsvqsWDQHX7E7bNNLH9kMj6x7ylhO91oDIV2Dyosljnap2eJgQLAQ9axplrEkc4HNDdPODbAvmiz63w6YMVbLVMrBNRuk9X3PIj+MyjKu7fF5WVBTz4FMEHcXtffq7qRuyqRT2TUNDaDwQtubltH0i6LPzlcPSJu8yH7PCiEfqWS147qCBkbaZxcYATXyaO9VTTNAGukywxJD/YOyFtozbLqGkQFBHwInyhucfflh4JDnhReK0VK1BjLlCbgHLJbH85Aawwpo1Fs4uH2I9569h3fefwdJkUZRJTlzTtMBSmUDl7mftX4WC+zs7qLi48kcPWOePZulGrk1UMeMhBS/CQpWOY01lUj9vftHMo/q9Xs6j3hOycl4Rs1XFm5swNPhc4CdnRoePjxEkuP5PFdBOBqmGE5zqDfqkt3J5cro9VLcXLOeIChE2QpObllmwDNTuY00BGl6UNB5z5HNViXBpQ7BMgAAIABJREFUYYNTB0swM+6NR6pBOE1kgLxpkVYp69Qpo9khs49OnjxzeD9T1Gp5MadyynM5isex3CnKJUoSXcpQjObzNDvhuUpW/2xKXcbJRtOY5pj8Ozz7WWOVq2SmF6VT2+vREIaaY2ONgXPEmvfBs4c13mqZ0xSR4jVZ7tQTL+TRabVQr9Uwp8zT3JjZ0kxdJagXDTh845XXUWGeRgFJ5nEClajpZtpfilMCMznuONU/XJuss+y/rTnIvR9g0Gb0Xl8Xci58JhngcMOaC5DLaxlnMwb4lVCiwCcEDDi0/J4LLMzqCAwzrOr8E5BqZ9mGAOAxeEngO0yf/FwL4FAqKy4BkAV9LCIbqCI34MxUkphyHjcV1F1XMcv+js8K4JDfF4xDAYcE9p1RHMChah3Px4Ohx8JcDQMRKbzZ5QAhzyyDk/2M9X8LyvRRYhuQskMogMM5GWQ+OSBHZe0Ta7rYVJE1OqzuN5Z0NKc2RZrLKCnnC8DYp9VUA4lI4CzyTX1hsS7OBN6TAHHPK+KdqD7xSRObrHI993jmkg9hI9zMEfmLEmvcYx9oHhE4LFDr28glUSuZxrE1yvXuyDgki1fSHgTViliyXlZeYcxHq+FMn9CAQ9N9NEDT8lV7R1vw1qZrCBwW1cxPxxN9JgFAGRZKrsLJSnnu/4LyEE4PcTpFYDdrGvpBiAFO4DCPemuMJ8f/Fefnx8pTmbdKo5Hu72syjCk5ZPkD3zXl3xgTGCXqTfpgVPWshoMxJqOJGQEuVphQeo/7GQmGKeXm5qjkDZwOQ0AaBxLkYwzkhAa33eXVSI2Rer2GWrWsz7lxc17WJjxTjJjAF7cWmWkyZSOb+8r2VrXMmmAko0Aa4S5pukp9x2oB9+/dwbvvvCen+FqlAGrStjpHuHXwGPu3WhilZzg7PcdkzPyNpLQiXnrxVdSLRbz46A7u3d0VU7DbO0N/eImTi/cxWQwxSnuSz6GYG/OdyYjajonk/0ggyCVDVKsTNGp8DmMsZswH2UDpIZdfqDHDKcLecIGTE0rYVIFVC8tlAbNlH9PFNXJv/Yt/uR6MunpAXDBF6V6QTXONw70DjEfXGj+YLSu4uF5gMp3g/sMGxvMUx5dDNGottKtkFXTx8isvYrXoYn9nH8t5B6enS7z//BpXwy6IyLJ50i6u0KJ9dMLRupkSFXb0hsORaJ9iiighYWJGbiITSzdccBYKdZqopTQYD7DMsbu0QrJYospkrVhCNyW7YoaXH7SE5I6nCZbzAs6edwVelisFpOlY10C9EhYkc8xRbjQxHI8EF5dWC1RXM+yU82L1cJMxkT7Y2cftXY5wFXFGY4T5BM12B/VqQyzJxXSmRcEi6OziEtV6E93hAIPxUEVUleM0Cthc4H1MhmTa5VCpFdHaa+Mf/5Nfwu//yTfw/PJcmlDsqKldaj0mMTtE6feEh4XSeDTD0d0ijg7fwMnpEN/8zns4v+ri/dP3pC8pChrNTUpr3H1wgM986pNo1w81tsuEhKxMA5Js1p85dk1FnHXlNJrDwFIsaWx9zWJzBRvvaDcxmyd47xsn+NU/+RMMOjsoLktor1K88WgHb/3I51BIU5w8fRfvv/9t3FydYT4ZI5nPUCSLaD7aBHEG1Rm7fz5CJMB1sUB/MLFgMB5Ll0agmTt1SzlITChLyrfdeEtyjZHmJgZiJrh9cUQ2fg4TjHIOX/npt/Dln/oSvvfxy2hN85jqWvL406/9Ff767Xdwdt3FjB/JRI3XwE6QAw8xhmYALXXfDECwk20rILLp8DswtgEQPwCWbUeG7aBxQXGKvDtgIYDFEyMDW02DxSg5BgIJZPNixtiLNobBZEUMJh3IQfF25lQwUVyjLJhUvI3oPMU1x2HC69B4oSrDGLnYHuwqpjbiGfb7EqWl1oq6jmQQGFVJr0cH8lb3KMuwYCJVjBFOa4rq78bz2HTHePj5oWgoYOZ6IrHhAeYdNQFqqoc9GTHKkwPS1hHmPmUhYCwP4PryUqPKYxYMkcSy76G5KKZPxooQiMv3Q7OKuY0mGxXH3C/J4p1PRhIrZ6ylaVClkFeBWyytsb/TwsFOB61GA5VaHUXS8HM51PKUYDC39hGdvDi6t/AxY72ONRaFOlBqqkMmEAIE4Fh4m/+KwAXXZeG9c13zzwmg8Lkx4SgK8FRWoyYEk1WJd+c45lozcXEJ8W/Zm5Q1kIu5NF+pwWFrOgx0QpRYhb60zGzMj9ev0QYmG3RQpgizd5HFXnEzBwMcDFCbi00Wbnpb0HlTKIsJ5MRr185kHFDSa5bllhxRE5OmBV5Z8zXx81UI58zBVd/pCWN2L/PMCvdnJa+MDbx/T961HzUObLGIzSA9j2AtRzebK84ULrajSzlj4pv+pwHMxTytpviZBKLmKkJr6wVeeXwb7777l/j2O19XIUdnTrI7yOiuM85T66rekBA2xzfoBKf4sSAoy3tNUC/lcdCoYqd9gJ3mAerVloF5+n7GZGqiFFEgE13Ma7LCzaWXSTUTaLLYpimZraaHw5jEdcXfY+JEyZP5goYcQxzcuYUf/tJPbJ6NCkZnvFr8C10eZwwyIefQjcZojeUZDq9iXgQz0seVeZ9Zk5RgZ9j7syacARvmumw/a/HS9LC212AASow8GbfdOuDGWGGizs9T0ZJZK2Js8p6cGaJCyk0BrNixHGe9cudZl6qws84ZfzEq5bo8Fn9t3fK/wynXAHU7d7iP2HzlNW60sZxxy2slg0NjxO6+yb/GHIDhWEWAn6ICIvScbQ8Yk4bFuRWoYrwL1shJUD0L9FgxslZTIhi+fEY2jmv7xljNto/DSdqYgwQDKW/iDCOJ35tGF/dcMHKCIcO/I1DIn2nEqgAiCdqSYSvQyMcAjQXk7KSMlmW2ucfvI6hhrCTTHI04YEW0HX/8s7g+MiwEEgejyBtsVjBuHY8jR8kW4TEeZqFom79k85tNI9CZkptCOuPc+XfPap9y8J/JMnfsu2zdxjrPgg52xtr7FWtQoKKBjARiqPEk4DCKKZ0ftlYsDTIQxEQefELCAZrtGe5ntQ5jGwdnyRf9SJ2lyhfWaqRJe1ZNU1UM0r8jkHZ4eIDzyxN88923MZj00dlv49btO1g7QERd9lWOrLkFur2+QKu93V1d13xK7Trm5Wt0Om3pT3E0mYWuctB0qp9NKnncuXNHzyFlXsr7W61wevIMVdf+pYuzxtg5LogFPvLqPezuV7BYpzINmQyZX+fRm+TQbLdwen6FySyH7s0c/ZuJxo6bDTbJZlDriLJLM95/XrqMrJ8G/T7GEzK8G+g066jlCbalqDTySEoLtDjupjwrh3Kxin53iGKSQ5u6i4s1pswL+M40CpzXCBy1s1g8JhThZyFJAGNVxPHTGwzHzNNNzmGdX6PVbODs+bka9wRnWd9Mp2ORIggIkrWZrxQxGk5wdnKNm6sBSvmKGIq7+x0UKdAstvdMo4+5VRnTCQ1khqhUc9jZqeq8KBWqKBXruOqeqvFPwEhsylUR8+EcR519fN+nPmnEFOa6rnlJQFVnXOjOSaOebMkUgxHZSgWxjNR4lTQLQS3bczqvNapsIDlljrjm+XfHw6G5NzN3IIvLawoZafEcccmMjUQAUw3uVZ3HBlhHzWI5DveTNTm4q8R4l2yUaxD6ZINJ5hjzUXrxyid1sZbDcG8yhusMceafzBz8HPNaQ81IB++4zgLY2uxzd/flfmJ83uT4HhQi3igmBPuO9yeDRH6vyTVYXLGfifisGTGePXPmyfZnVhdYzcT9bcCV/32POYz3eic+0aJGHZ8B12O4/LreInMU5h7ENUzm1c5Ji4kW5wIA1b3wnfP3/EziWSVwl++AQJlwEDOg3Dwjb6YbS9FyR54BmnDL6FnHWRF1SNROfP98hyGxE8/JpHUKZvgRZkP+/g2k3Orrx1mrPMXBScl1+BoJTV5pQUvuwkDq7MTc5udVS231eHWWLsKw09ZP5N7WvKRjMfVYadhDzwc36vB3XqSngRrgJmlD4pGxDg0MtempgvLIYnmNv/nmf8DzZ0+xnObQqpfR2csLm1ijLB1D6qvqmXju02zWUKuXtR7EEl2TyTxRM0bheJmXiZPGk/k8cmQEzlDL2TnFZgbxILINmaMSh2IcI8tvlLKJuEIxN0dRjs4VScFN5itNXdYrFcVRqqkS4F2scxjP5jJYkXljkb4A1GwmELlCyuYF13exLMNgySWkKarFPFq1qiZp9/Z25Ztxdn6s2k4GcHOhCthp70lirtbexYMHBzg6qqFQoHzGBYWCZH5I/KpLIkuOMn6Mo8RLTOfRpGjGqFUGqFd7KOQYaxuYLy+RrNhQYtyYYlUcYTLP4eqqjN4whxLqKBVqyu5otEUGeO6HfubL65vrgcw/aBpCKjqnX6iB0WpR+Lwt6+ib4Rhvv3eBQZqiWV9ip9nWh84WCYqlFeq1/4+wN2uW7LyuxFbOJ+ebd6wJVUAVRoJzgE2xSYGDSIlkS2pJ3VLLPdlP/WS/+i/45zjCfrRDbTtCsloSKRAEMRaAmu98c54nx1p778xTEBUuBQSwqm4O53zn+/Zeew0zHB7m8POfv63G9/J8gXfeeYRfvfcphtOJNrZKoY5qcYlGtawikd4X3GS58CtlehfWtTmR/TieGZOgJNoyGxwWipwQ8kEqSFI04jSPicdM5MmskReotkKWcuZmDi/dqGI2G6Hdm2C9LGHQ46SSqK9N2gslIuCJEYTGfVGs+4OB0sdu7e/gtVvX8MLBLl442hel9pPPHqLfGWC/sYOjg32ltZ21z9Da3dFkIw+iwonkvjMCm2rop3j45LE29KPDfSxnExy0Wtq4up0ORgOi9RkktQIa+zv49nf/Nf767+7j+PIC3V5HqDofMnoQGqvLEmjZNNkDu5Cp8Y07JRzsvoGT4xHuP3iMs3YHD559Ti3xBjgslDJ48aUjfPfb38ZO4whY8tChh6VNOcQQkmdKFtUSUWYDDgmWsLAgYJun12EhjzLLNAIhBF5XOTz66An+13/4BU6XSxw0D/DyYQsvHCRoFIt4cv8++ldnmI77yKyZTExD+SVW9FqjabuzuoxpaKcSPTo4we0oHIZ+U+bjRamwn0TObLODMQ49a8w9UTB1aAWbTxMads/WbgloNkh2gWq9iD/4+Y/wF3/6R/jyS3cB+oHNuGnm8fe/eBf/8Kvf4KTdw5pySYKVZolmtG+nqvOAjQIkDXjFQRGFuI/8NwfrJvHVAa7YoKM5EMvKJctG+Niy/2KKZRPYfwocbv0LzfhZLEYHiOMwjSIpmmSCADI45yEYrEifbn3xENQl/0KwijUVzpx0hk60kzZhZENh6XCSUQnUMmmuHegmT9X3TkmrrJAydqrS0b4AHGpCawtEE3kVBn6ybgodZ8REE6Tv7ARUa+A9zECFXxgZ23fhZq9mezHDxdkxLk+PMR0PrQjyAjJTpFl5Fmv57xCk5XSOibQrrIShEAww7y3uNWVR9cnabsm8vFGvqtinBQInclhSXpWXhYBkNfSIbTR0H4eDETqdriZs3BPY4Mt/Sus8i2WuglW+osOXaYgKT1FKOu+B+1K63EUJdZTwyIvKijhNpp0hRNRpI8EU+MrgAmMlqZDSZNdAHwF8bPzk2WeJciGlsWmvFb7yCvGhhZgnLrfhoa7YtGBh0juHYSperKgI9XAQDhjCEyyK1HSBpvupQs7YgeYn6rI8S/HYeHdSfqGfzdgAy9iP9jlYfPx24NBkTWngkGuPZ0IAhyqGCbqw0FRxZ9csnvPN5/VJu30GL7j9jKNnk55JeQhxqGYsEgEt/L3VAqfP7qPffYzljAMZ85Pj+5aKvAYMySiiUqmJXcOfYfIcf7F4415DuUelVOAry492p9pCpVSxhprrgowjSk6KCXbKBaV10guX8jeChxwGkrnIXzyftNbEJLL7bYDgGiWeZ5hLGnH77m1898e/bwyEtA9VquGzxs//ka2AJS5zn7B7b/J8DtWMXWjgnpI0WSf4My4G4nMsEGMLBHAYqctiH0tWvGVvpUHD9F6iRtCblgDDbADC5sQTaH14QHVAsEhMumcHXrCmyJQRMBXsBAKRnmQfZ1x6zRjouAUO+b9Nhmb+fmRDzhdMv7brb/vyNo2W+4/8vxYzY1azQeOfr4xNHGet9h0BbdswC5OZGnCoAY57/Jkdx/NJkQEciuHrXl1p4DDShDUY1X5iQRQ8t83PbMsW1cBJTZp99s1+736A/DkxrrW/2nAgzhCeOQyGC+AwhhFSZqTYRLE/xM9xv+E1SgOH0XTakM4+ha1f+3wCDt231c5MuyeqBbyx4t4a5+sXgcM4+7bnYTRuPtySBN/CgWIdRX0RazUa0d/251/8PUkTPVQm9qPYT9NgeQCHaZk6hwmUF8tegWtNjbgBh5tfUoiE/yfZNAvVfzobVGs87ydKP0xdR60ZD95y8HwLHHL4zX3DvDhr1R2tUTZgV51zPD15hNl6iiIH880m2hcd7ff8nqwxp/M5KtU6rq7oq8VhXYJaJZFnOa1AbI8B+uyLlkvV99UyAwUrWDOBvpygVisjKXPHXGEy6uP8/ASjQVd1+yKTl1/Wesq6v4ZXXrmBxk4OpTJDUTgQn6Dfm+HB4yslOI+nC4wmfL8lBv2pGs9qskajlsULtw6ltDm76GK2yGB//1A+rPRtZ/3CoJNquYgky+CGJW7ePpIHPYkH1qRzEED11QKjwVCe4GTJ0CtU1h+lAhqNCnZbdTQbFcxJqCCwwQBEAv3zLNrtiZJAGXTCu8XPvGTTiawII7SHms8oa55h/2AHzWYd7XYX/fFUcufO1QD97gTFHGWLeezsNjGejtTw0nZAa3JVxKBrYV3Xr1OSVzNmOwpo1HcxHvc0xCQgSALJZDjDYjDH3Zt38DtvvYVKQpCLnr5WZ8RgkcADn2EFp2i9skcjM4keyVRs8FqZkoEgawA0Vlablc1zwOFwaD2MziWCE/z8PojSwOl55q9mlKyRCGASOHTGoc4973sIHBr73J5124+3gw0+I2SQRYALezHt69xP5FFn3qxBHDCWsPU7Bis5KMdn078nz82igkjdw28D9NFbzc4vs2jZDmXT+0PslQL/+F0UvGahdelegdc5pM0BHFo4odspeKKxPocrm2Lv5u/pLBMhwwBSq9vpF8sL656pstzwAQeHDtx/9FmsL7R97HmLnu0ZnNNQM4BD7mMalvHMo5cjQ2d8MBRgsH0/+0fneRAsRCzZ7svpYfNzdYRqSmMxixGcssDg8J29rzxkN8Ez9poxgDYLrq1llq6/D9jjPIszkucEh3eqneXtbeQKPisajtN3N8BVX4+2jowYoo+4sTixz8T3MHKRDYy5Z8Zn4+ckyUPqGOEHRakbzYfY1hT3HJK7suslGq0yfvHu/44njz7HYgLs7dRxdK2MdrenlN+dRgvFYln4FPswhaAVrb5Rr7MkuxAYTNaYjEYatOzvtjTIyMgqhp7I/KwLrLNMZl9hNrWUd5KguC/0e0NTJa7YK1GOzAhWhknOdP/HMz5/3Fuy1reRQZzNaGg2ni/Ewp4K7KVSjN+d7FZjuPDvjGYLUPQz53rlOlyvUOcZUinjpdsv4O5LL+LTB/dxevZMidJzMi+zZGZWUK3UcHR4hMUqixdu76NSJRDYQzFPqbP1yXw+RhMmAtvwdzwYSkkLDlfmJDSMUMj3kBS7SAo2mMqVeigVEqyXRQ38h9MOekPiZlD+RrN6DdXKLrI5DlwZijxH5hs/+8lalM9WAUdHdR0s5ycjlMuUI/eRzTD0o4L+dIKPnl1iulrgzZdvaJP++KNneHR8IZnnjVs1vPxiHTdutcRquLqa4vJqjvPzIU5PznWj6+Umsqs+GnVOjkqYTUgLXeL8/EKNDKdV3BBJ61zSfN39LviQkonDRopMGIKGPPSXmQSDCdN3F6jm16jQIHidRW+6wPXDBq7t5rG/38ByncWTJxe4umKQCwHlnNBvThdkkr/OoEqAIJtBt99FIbfGvVvX8OV7d7BfKePmwb4kghyw9zo9FREsvZu7TC0bolxNFO1Nyjy9M+hDw1XBictgPMbx2Zk2ulajjiXlAAqbyOt1RkNKtDMo14vYOdzFV775E/z9O49wfHWB5YpA2VrSB4JmBBI5xeNnJ604Nkhq8W/fraLVeBUnJ0N89ugpTi47uP/gI56CdCNWE15MMnj1lZv4vR+8jb3GNcyFqDPW3JwF+eDxQSAwQt0/DzgWF7zmazZBxSKKSUW+iZUMi6wSMuUEs/kax/ef4f945x20XnoBR809rHttdC6eCFTptS+RZTLRci4JuKZzDNZhk0ejRJ0U1PHPTT4wnuihIUNFTYR2CjsQIg1U+5qYPTq2XHvjPHMjcf8TxqEo35JEmd+PmgKCGpwGVwnsTLF/1MIPfu+7+LM/+TlevX0X68EM5WyiEJt3P/gU//DeRzjpjzBlireKGU+Y8gaem7HAj5RMIFgb6WZzA1B5VR0eJ3Egb4FGA0E1tfcEOvsR39k3HmkBcHEDMXN5HiA6iGQQHUbwRj3nvmjyN5/CpeQCOlwZhaDp2hY4jPUWhUkUGsZu2cqlrNmw11cdKF+JLcMiDRzqYPJESLGTnMnBjTZAzA1w6MVcHJRiuAU46Q24+eR5eie/uT5InMvepG+AQ5M+bJPEtn5J9t3MCyQ8WLgR0wybZsCD7hUuz55h2L6U9FdMNYJlPIxdUingUocDQzXMU65Y4dQtr+a12WigQaPvQkHWAJUyPV8pz80ik7eEXX1Hpvjagtc+kslnkNDbg8a//SFG/QHmbE6eS5E1z7YVpcrZBOsMgyr4+QoYzzi19c+kF2aRautW4OPGJ8aSTa1xzWkAIeAwVOySMzJAwbwJVQB54WLr31LnIlwgvR5Z0PHZlgxGfm12rwQge8ppmO5H0cUCJaQuUYDy/dJg0LZLTTFMnXFoq92uoq3R7feJZzMafH4eFlqSHVO2pXXqnpnOtLEBhYGRARyK+ejBNBG+Yil/HiDk016B9z4E2jbWkTC+/exRMJt0ibJMglnc5+inY15PfE7Z4M2wxoNPfoVJ9wRYjDSgYYHIoRvtNjKYI5+lJKwkM39ehb5LimvVGhq1ulLTeI9ZKNbLdcwHE1w8O1aTy+vBgp9eyPRQurHbxEt3butcy6wXmp5yzFsrk8W/ZYBy7+G5xb1dsnWmQtMLmHOnSgEvvnwb/+J3395cI2NqbJl+wRDkehKA6MCh2Gbub6Rn09OlA4RIA4cKEnOAkNdKATd6HWOybQBLskX03LtlRkqqHHtyGkSRt66zCONzBpAeTYDYASrAl1jO5u7jtWUNaC16Y0Pgle/D4Wsw8HgOG3t6e01izSgww9dzgOcGwpkciWc5z3iugwAcFRwW4Dm3F8ocKQWXq7c1MrzW9LsM8Mp8wNz7L7ypWDUEQ5yDAD+LCBzq54Kx4+9l1gcGTpkMz850PsvxmYNxaACl+fCKLf0ccGgsDb4OX0Pf3038N42p+zfp/ZzNGY0U915+PkpJNYiSEb5dk7iGBnZv2cUCIOivSHa1Mw7Tz7QdP2bAb39uyZy8dzrX3I8vBlHWbNuALO5FgHxRA/xzwKG9h4ftcE1tJH3p3c/2kDg7/zlgMd7LPoP9E2yWaFDjvN2sH1bpasa2MnU+s/IlFGPILVcyBH23rCP66kqWKYKUW6u49+QmWGjDLuegx1kpbseihlsDTffnVANqDBcxsXNrVJOaPn+z2UB3cIXjs8dYrKZo7jdx7fp1fHr/MS7OLxT6x7OEnukMO6EPFqV3eRr1k3ntwQJ8T5Mdz1Sj0nSfkuWz0zNM2dM0agpH3NtrSh3Q611guRijWqGVxArtPsMfmWpPi6Ys7t09RL2ZV2/FlGKWtrMJcHY2QmOnieOzK0wma4xGbPrmzlgZ4Y3XXsDeXgm94RDnVwOMJ5QGllEpljEc9DaS7WxmiVJ2qUAYEhp4WJvFE5Ofa9r7ldQroMVAA6YetzuXAl8rtQSNZk11dlKuo1Asa+8myEX2ztXVEJNZBsPxHGO+ToaBAln1coRzmAJKOfbebhU7rZpYhd1OD50BE5lXksutFxyqEUSgr1ge5+0LAYe2NtZit4zHBtju79dQSpiCTRboEo06e7GcwCkSUnr9Aca9CXKLHL75pa/g22+9hYRsSbKbVVdk3POW0nhLw6UvIes63tPegMqzrIJaFEgmsNsUEPaMxgDbgDcJ67PGshoTOBSZYZuSK4AxQMPUMH1TX3BAJ49FBr5YCqxV887SCxagK4Q2zHT3KufZREsAOzNsqCkAXs+kDT239bkNca2eN3qEmNNuvaNhsj7LfOMxGc94AGJuvm2vmfITj51m09PEwJ1MQA08bUAUZ2DsbWIQs5fXsJpMQWdaqvYzdp2ec7dkkKzV90j+Wz7ePvhSLeAaIWqH4nze9k4GptILWsOwFJCn2i8CVuLL+BliZ47Z54T8mf12qF2iX9lIgl0hZYMuDxNxxdHzdWVqSBmqBfcZjvNSNaOUNKa4/G3AYdTR1uf4ri2LHasE7EwzUC9YtvxcBD0JHKomlP2GK6FWHAbTM9tsIIxZGsqwLXPVWN9Wo+q+pgLHbOBvPY4AZFdAVJKKfMm5FoJxaKxT/m8CYtwDqDCC9qxPPv8rHD97iPlwgaIUplNJhMmypgc22MOs+EwaCYKDfgLyDDniHr5Ys48nuDhXuCnt6gp5EuGKqNcTVMpMZk7AEcF4vMDFeQdT+bSS7DUV85hMPfWfa7Y8GVlBgQEjXC85hqTYOVbM0eanICUmAbbeeIzhhAnOFrbE68Ewp4R/J8OhxUoZDQQP+T3koZrLyaexUipib6eJvd0mHj97jKt222se1gd5XcNGs47Dw310Lvt49bUXUG9yU+iiWFigUs6LREarC7Yb9LMk/kQMbTpmf8YBA8kNCxTyA+TQRiHXx+7OBNPFmUg3STaVAAAgAElEQVQew34O/QFDZ8dKsyYrP8cU5hUVwmXk8lUUCrS2KCJz+198d12rr7C7WxDIRu+ifneGyYQNYVZmkGQUsEm9mM4xXU1xY7eC1+68hLOLPp6eX2G6nmBvt4TXXjwkLwHlShUXlyNcduh7sRSrjpPfYjaPvWYGJem+GeqxFHX1/PzS0gs9Bp1yB1LQ2ZAKuMjSbN4aHd00LvlcFpdXYyyYFpmZol5aY79eRylp4MPPj9FolLBbz+DeSzeRL5XxySePcNUeKlk5X6IJMqcHJusjmMSsTlKe+0PSOIs42qujVSmhtF7haGcXr917FQ16fvBzS66yksR3uqSfCcNjSiCdiN9D3t9+eFA+SBkhp+SKHKfsj4cN1vJEHFKqsFqhVM2jcdDEm9/4Pfzy18/w5OJMBT9fx5gb9AQZ6BBngWNUdTPAHU8WuPfaDnbqL+P4eIjPHz/D8fkV3v/414zq8YCULJJKVhHfP//9n2Cvfg3TMaXnI20YbMZIp00IgKzXCkfh6SlPIcrhuKEVCigkZeSSMhJuBPSYYdQPcphcjfD+o88xza4w7fQwPDtDr3uB7qhv4CQlmWwmRL+n/8oaE6ZWL6jDNzbDfDIVU3PODUAFuoNNnj5qo2JHpUwXtAUOpbt04HDDzPNp26YoDunBVuIVBxyh6myJ0oclDq7v4Hu/9y/xn/78L/HC3iHyszVyKOGyPcSvPvwMv3jvY1wOx25IbZNyo6rbVGtb+Jt/TzBpNufTJj1tW+inC/w4bGyT3rLeXMSzfY+N1DikdNaIsVlUweO+dfr6Ke8oMePcAyMOgmjyTFbMJjskYzbJSB+Az0nwXJZpb2Gf1Qouk4gL9PQgl2hY7eDJ6/mWz5d/R/6cGFl+oKvgCQmHe67osPRDzYBDn7aZ08SGzcMBhPnJbZub8Oayw9YbSiU0+rrZMFOslNP3EXjqjESmvI7H6HU66F6dY9i7wnwyUvp6gMNkO1M0lRQTNGt11MtlJNm1pD/Vagk1enowpatEinxJEzMWSSzsC0yhJXuO116WDZZUW0tqCp6ywmqJQrkgn87pIoPZeIIVDyLKYMkYphmwCnpLVqTfBidUlNwvZI5cUNKiJmJFsosJblqgxMYDTrIcu0ZsfmVeXGQaeUhQDBC1pspk+bxenNypqHOmHgtoTk3NI8ymlQFks3CwkIMADk2mIymF32tNqH1qzTvC7xVrL9g5KtTCaD81bU43xAIByOyRDfUWnNsA0ny/DTvAGa4samXAbwCupYga2BNFrZ5HBxFDchmsOq1lL04NANgCh/w5sWuEttpTrf/v1zQS6eL3zW/TihH7/CxQybS3gphQ6Gw1R38+xLOHH6N38hj51RxlhnpR/p7jeTsmPwuFfEXPs7xluI6cVVxJqrh2eB31WhP9wQiTyRxfee0NzHpDPLr/icICmG45ojUGUyyTKlqVBLs7TSkIODUtl8iKhXwb2ZjzOzuMIHYxi3AWj4uFXddsISuPrXuv3sXXvvXWhpVqjVdaouwJyCEZ+2eAQzYhYs/RE/e3MA4lN1NoijGfbJ9z4DD84ggcOiPRkvq2e7QamhSb0W8/1gp5MBmyeSxawAovgBolP5v0d9S42vuzaBTsl5Ktbp4l2W84m9T/vq2hLSDL9w/gMKbNqktc9itPObHyGLJge0uAUVr7elaN4UcmjlLZ9blc1shn3s/YCBCQ/YI3BtolghVLsNEblQ1wmJKwpZs6S+CNgCADDoN9GVLfAA7597T3+PkS90bBPtwvwrjdA8C+CBx6RuQGQOP3UUqzpMoGHBqbY8u4iWGZ7p2Dh/zOPK/+/4BDA3sj2KOgoaT2Ar2OeU5Zcx5S5605f/w9OzeDjWzXJ0IR+NkCOIxz2vy7Yhhi3yP2P1ujXjmkFvMXm+wvAofp10szSGLP1BrwtRtDPiVXevBN1D3c54N1rfUs/0gd28b8cLBDDa68w5ylo9rPmnWyYt1SV9/LWDHmfxhyOdnNkFy0pl8epa1VsUvOLp7isnuOSr0iKfBotEJfoXpUv7AZLfswAiiRSdhoSN3DwMGzs1ORFGiOHwAzPfZIImDqMgfqrd0Wmjs1lEoEw6nOGaBUAuZT/juPwYgAaQaNcgGNWk5MkWx+hct2G5PRDMPeFJcXfXl4VWo1XFx2MBjN5Wu1nNGLLoNKAty6uY/aDp+xrJq7dmeMYX+mcMhSoSCSAesHNsZJgZZTJX0+KTs4JM9ayBCZkvQlOz/vSOVQr1UlEyQbhzUJh5b8ZzgZYTanssLAhWqF/mFZdDpDjKdrDEdkRjKoCfqO/X5XrKHdVhWHB3Xs79fVBJPRTkXEyTnl1AywpC+YNbUF1j6rOTr9rvYDDk5prcCzhwEz3B/pVU/gkJ+BbCCee0xcJnA4XbBPZb+wQBkJfuebb+Gtr38NCVUDApJdRq/6k9/FQlDkl7uYCyhkk8y1zKGWwhI8DCkNHG5CtRzQ4r5OOeRkyCadz/PWp9D2r63FhZ4zexi1dmlHY8Ahz0OztjAfdra/9DM2ewbWAGYv5CEn3guJccj+U/uwPVu2Xxk7lzWOqUTsmdeZ4+chf0ssWoJv3JsZmua9V4TTpM8i7UNkk3pAUxo4TPcEz/0MeyD3kzWPQwOS+Cs9SKPSS/uCgge3Qxu1dQ4G6l44Oy5C+bhn6/Xc1z18yWU6lNrn4qyThJWBTQ4cboFRG2jEz1gRFuxBu4a8Z+GDyzOCDDfbN70Wi8GM+yU+Bxy6XDn24i9+tvT+y8tlwCGJLVvgkOuAaolNar3fzwDufJPfBOukgcMYtn8ROAywiu+jfTsCrAhuuapGn8VrUTH7tXbdYGJjOWTAIf9s4xUs9cHWCoPKu0a9ITUpgUPW0bR70xlNYoSHo3BQY+G7eTx69td4+PmHmPZnSohfrRgQwuHnUrVjMalitSpgRoeANUkDVEgZwck8tmltUVA/RdsXBqrQjq1QoEWdBUoytKpe5/0vyEeWVm9sO+ZTDjcmYkVSKcN6lUuK/Vp09sUi1QqqRsQmpNSauAiTmzvDISYMXWHivQfXcjjC/VngI4DRdIYhLXw0cGE9nkejVkXCJHoqORXcu8BF+0qvQ4AxQO6i20Ysx3O8+NIhDq8x/HeKfG6mIcx4PEOvNyatGZl1GbkM8ygs9ZlgPgOGK1XW/iNgdYUsOmjVrtAfndBBC4MhwxO5/0KWERy4cl/gdR2PeY35SNDDuIzMrbe+v27tr1Cv05y3rEOTmurTkxGWizLGkz4WU072i1gUipivZijnFrh+7RCTBdDuDzCbj3DQLOPrr78oMLA3nOOyO8VlZyqKOjfTGqn8qxluHlSUaswNnwdEsUg2lzUqlAVwsyEIx3/Y97NZ4QXk5GsttNmKsNlyhs5VHxkyDasEDYto1eqYLgr49ScnKLNJL69wtN8SONnp9DGZLdDrccJkRvM2qVmbLl8AAv2/pkqfpFllDgvJn2uFCt589Q0cVUpoVasy6+bPEmSk/wdBgiJTS1dmfEvGIY3VrdE3Jp8kVCya5nNRXNkw6uDqj7RIC+Uskp0y3vzmT/CP7z3D47MTXTc2zvT14400GQ8Xnckvg5kxmi7w+pcP0Gq84ozDZ3h6co5ff/CPQNEYglz55WoWX/3Ky/iTf/UztKoHGA/nGI2H+izctlj4aYGvIemZAYeWssqCha/DiWy52ULCBc1rJrbNGoOLDi46l3h2+kxpyaN2G6PxCL3pSJ5vS6YCLSFjfB1+GWCCpQ79+Xgi0JBsDDGOeCPcj80kvTZd19PNHW3joBT/7WDTpmaOv+9ecpGcZZWumlZhBRbDbPHjBCVK1PizU1nj8NYhfvrjH+Ev/+xPsN9oIsfglVUe7fYI7/3mE7zz6w/Q8Yh3TgDZeBj13zVL2vQMOLQJfICc4eFnhsFR4KeL8+eBQzuo4sALYNLUlyxKzTdIPj9utMwETU2bUp5qpsc34EbNlgx4nSHh19ro/HaIGcvRG+BNK2JNSJpxqM9KOYPAxUjidamAN5hkkrLJ/OeAQzMt3qahxSFrn8MNsL0oiMNyAypr+uiNWMgExGiwxjgk4ZvmSq/nwKF/LwGVHloRsg5jk4W32kKFHg3O+70uLs/PMel1fJKfEwjDoUCN6eT1BpJKTQdms1JBhUlglErlyFbIoawmyLwC+dxRPbzkmmaDUK9J6sup1Zj+HOssri57SPJlGX7LWwVLJNUiUKQHWUVSuAyrd15j/jd9Q8djFauWOErGQQZTmuNmS5iu8ujzWSOQzwO7yGLTpmF2aWxyqeZMsxwLHCiXEvu9SLXj6uWAQedFeNmZzEayWUkgyRR3Vog3mfrunOg6cMhrL39VMXQIHDrwrvfJIb9pRC0RNYIPrMB3SbsDh/Jc8gJsg+TK8J9Ta/efcZOCACc3z6AhOPanRiM0ScsGODSvRQHy7i0aBa+AEJ9SB7BhhbIxGgWCuOdoPEqxtkNGryI2gMOUh148V3wNm3+wiWLDxYKciXUsdnm+jNEdnuDi+Al6J8fIrRc2DdU15Z9TZjlBKV/WuZQvZWUozcZeZ15SwW7zQMAhp6csVr7zjW9hMRjgkw9+g277SgyTPiemC6DSaKFVq2n98NtzOpywOMtnUa8mNrzIACUODFlM0gxiwZAva2gFjuYz2Nlt4JU3XsFrX/nyZu/Reen+TlsQL0IUIsTIJFvBOKTHkUzvBeLZMEe+ey5VFlMzAldcWm/3wOxywyeNfj4hOzapWWrz2wxHtmbh2qtWHqjicuU0QBfNUgBBYrTRvsClV+J2p95EjQJtV9y3V16YbAxdJsazIDyL4jW1t6bYctqfpXYz1h9tFQS+hUR7I0WzhE0Bh6qzOJleacjLAoM/Y0x3yhQthdGYZi5p01lsFgViHwgYM7ammslgHKbOOWt6rGkJkH3DHg6PQykSjDUfwGGcj8aKNp+rANMMHDPT1gD7Qp5l12DLvOPPE0DhtQjgUKm/DuSlG614rc1rymh+yzjcDN3c41DsQWd68ssT2Gfdt2Eccq+XDYR0LvYdHBGzPcfCScLny+qTrXXH5n77uSRFAP+On7NpkDDqivg9qykibGC7pmMf2jbRdg2jDojfTwOGAh3EwN5aifDlhRtuErPtnlCSFjUHYRzuAarBJJ3n88sQKlMXhM1ADAcFHDJNVNJHH9IEs0ZbtEkRrV6wofJ6mUG9XhcIRRuE86tjPDt9hHK96tYmie7BZDwEQ1C4f3K4Ill1KUFS4WBljcGgg4vLSzV4lQp9E3nOl3TelQpFVKpsLmeSuJGhx0s2nQwwW4xQTihxHJjcd85nZ45KksN+q4Ldg6bUNBeXXcwmawx6U1ycdTg61HXg3suzWMFdkrnRYD+Da9d2UaxkkMkX0esvcHY2wHg0x2I8Rb1WwXQ6VEI0AVMmhHJ9XV31VZvRdkO9DhkwZbM8umr35cNYS4pi6FWSAmr1ivIF+c94NhG7cDQ0YLK500C5XFGDPJ2ucXrewfllD6s1vcAJKF4hs15ir1XDgUDDuuTi7asOrq66uOyMMBpz72OtSNt+8zVgKjX3QFqe1KpVDT477a7URhzE0zmV/SIbdNpojUcz5Jl4qfqJABudXFaoZBN871u/g6+9+SUNsNTRyMbGWHccYQnkmPEcpNKN32MipiF/BfAQ+zXBvwC7eIaER27Uqayx5B+mgAnf89STBXAYMlUDUgKYJzgiBr4+B1O1yT4yICyGqFRBCRiTVYYNHmKYweedHm38LgaIhZe5gezUg2jQ4N2FUnW1T5itBNcrQU8bHOWkkOP1iOf0+dPOzJb5HKelyvH8xx6THjIQrCUBR/tO7HFeu8fPaehLv3xXpQQoqLOR9zNUUM5mD1ktX5PrItjmkZRsdmfbsKq4Xub7zi3GpLExLDSg0z1aU2CjzjEfVAdDPxjoPN9ir4kzU6/Dep57lAK4tvsm14SSz79QQGz38PBbjCEKwwqNQcp1b9YllOFyHdtZobp8owbygZPOyS1rXa2z2/1srkOsIT83LOzGLHpCHUH2H1mVUmbISslWQoCh1neZqkzDNk1pjLSxYelLLebkHLeqof1cuVx14JB2CSRtERy1PlKkKw247c8ePv1r3KdqpjdCSXs/a5OVBhn8fNXqDparAkZT4jXMr5hJQWX3M6v+Jy9pOftbOrUR8OXzZQnVvK600jnay6Gc1DAaMjyEAL55eE8nI1SrVaVF09rA9g2eTwZeEusxOzcjTjFckM/0YDjBZW8AqpTpdUj2Petq9oVcr7Rx5Xo3kHMupaPJpPl5EtV7HHawnt7d20V30BchjMMZKZjELl6j3qigxn2+WcDhNQ7DeF5b8vpkzPfkUILM7gLymYr5MHJfKFDdk0epwmEUQUGyDvvILx5jNO9incvI03E6JVCYkb8s18B6TiBzhk5viG6HgWHcZ8rIfPnHP13nS/S5W6DEaRW9h1bAcDCXlJXTKU5nyfhDIdHFo2Y3UyiI7klGHYmdLx7u4Dtv3UUht4NfvPMJzttj9KdLeSISbKxVOXmfYrdalnktC/ThcKL34jqld6EVZSsUsznUSglqjSrGNP8fM/WPchImA3GBrNEf8uCdoVTO4dq1KnZqBSwmM1y2l3hwPkepmiApzNXQlPIlSaO4qukJZr4KnH4ynGWFapkJwpa6yRuuTTbHgo0+T1kk2SKaSQ33rrdw49o+qrU6JnMe+Ge4ee0QSa6IYqaEnMtulQxGhFwTa/O/4sKk7r7fYXjMriZLZA+SWsoDpFDOIF8v4s1v/Bj/+N6xwlG42As5JpFN0et3vZD3xsibTE7JOv0h3vz6NezvvI6T0xE+ffAEj56e4Nfvv4NMuWpT3ewa1VoO3/jGq/g3f/SHaCZ7QtoHw4EmRDSKFpU1awU/FzyRaoKa9BKhVJl+NDkCh40dFNcZTIYD9Ic9DMYjXJ1ciE1xevpMMs7JYCBz/sF8IkNSsggTbsqMJZ/PMWHxRkYpQUMehKTPb43m9N8hA7S2zoAcQzNS3nUq1m0TteIyfEVCwrU9tLWHkwXFTTPLRlPoDDI5AsdqHQXoZCQVzaC118R//I9/gR//6G3sNpsoZYvIrwvoXfbx9//tl3j34Ylox/SC0QyCKe8Eb7ixcJqqCbqDMQ5YhZfhZtLlB8s/BxwaQBiAXBzrVkjHpm3ybT8EVpR6ODDOa+pNoslATComEFJrwprLACUtqCSYDttE5/S0LACb51gIkm0HDd+kY1Es8bXpw/PbgUNLxwzgMF47GjJjYNl3Tk84002RDq+UH4pYuIEXi23obAsBuTbFdVLohubPYiF8U+x8tGdA0gZnkIyHI/S6XT2/TNNLQF9SpmA1UK/XJD3ea7ZQSsqo1mo6nJh5ixlTq1jAT5DPr8SykjcjPSbJzxf9PYPxfIp6o6GDqNufoD2whLT2ZQ+z0VwAmpZtnrOAAsr1Mpr1mp6TFQ8X/kP/NCYD0nSXE20HHPiVZ6ssltkEk2UWvclUBxgbDRbkxmRywNiLWF6B8N3RpJCsBuH0LuETAMggLQKHcz0/G3mEbADYrPD3OP0zySGLDgJKJqVPJRDTq9AlwTzcwzsrghRifXJdGPvIpvgGYFvzsE0o3HqrxbrRe2qduUxZ68J9z0ys72CymXFr2m82Q2pwxWoJhreGNlaAxBRWU1lPeTYfPvquBbDpnjNu3GwF/TbFVyCCX0u7RgZwbQcEJoPm+7EAka+bCJ4xyef7TTGfdjAbP8NsNMKs30cpz6nsAr3hABMCuxzUTKagWbUM3bNLmdKzoGbhV63WUSnRZ7ipQpuN3Ndef1P7/AfvvoN+tyOJ1IS+V5kCMoUEe61dMVbIoJ8MepiO+vJZbO3U5dlSLVdQT4ooF8yjjO9LIGCTYJ5dYWevidfefA0vvfqa1oj2CwcOAzS03zPWiDGS7O9N9T3YpBNc8xRl92HUz6hQ5vDLvI8N6NgWurbPbG0MBLCmgMMt43A7rNrKRP18Uv+7Nd4XcBaGd75vxf4pUIqgKQE4B6pU3PuZxv8O6S3TgNX4yuPQwDtLtbYQlNgPBfw4cBiTf7Hb9LlsH94Ah0xKd9bqFgiycyP8+wLkNo9DY6TwuRXgRR9Pni0uG1YoVuy97j0q0JVrOsj+PmCIjVzAoVhmNlA1JlcEcvigxhs+Y7wYqCAgVUNYkxvq+zvD0b6Ls1tc5hVMRGOs+yBL4CqBw7J7HDKZlXIha7QD4IpGSIxnsiP885HJGmoTYasp2ZYNETjpt7rCmmSGqBlIHk1lhCKxQYxUzw0AqT0j5RHlwGH4Dm4HijHQMsNz1mbPNe+pZtiaZBvqBXC4qT02Q8LtoI9FQbBM0k1vmi0U+6oxHreMIYUQuLw8vNV0vLk8kliPbC1c5aN90tPnjXFo7P4AnflZ7L7bOtNn8KGobquaKQ84cNsIMlvIcCmXybRe4fzyGE9PH6G20xDgQhICGYnc9Sk1Za1/sL+rvcd8MdeYzhmUMdBeywAS7h/8GfZGEe5F4HA6G2u/ZqNJ8gFZ3eNxH/ncCs1mGXu7DbHw5rMxCvk1Ws0aikkJl1c9nJx2JFFeL3KS5dLTfTgaa63zF+0lqFAoJ6wjxzg42LFAqGUWnd4Mnc4EuUwJRS1EXreZBvQcBpbl8ZcFvesL+UTe5OPJRIol1YpKCsspSIXWQeznigWml5dUn2SLWake2u0BJiPK4MqoVCsKiuE9WSyz+PzRKR4+OpUPWKGUaKDKfa3GQIOdCnYaNQH0VJORTMKGmv6NVDmRmGJWEDPVM2RBxjPOw3zQH4gxpFoeDCUo6TnsdOh3Ppe0kEpFWifxy5B8UMmV8ePf/T7efPUVJCQA+CCaZw3XlGTLjBBQQJcpuGbTicgk6s04THXARQMJBw5F/HB7jA2LbW0qMNp3EDg0SxsOq8wegv/eWgM5IOisNIK43B8EHNIbzj1a+fsBHHLYKmsU7u1+nsQghL/HgAL1yWRv5czPOpJrre6w/Uw9wYp7uwVK8fnnWh1PzJObf5fAoZQ/tNJx4GvTZagMsc8vFruzHtPAYboW1z7swKHNQbZgXnoAYQMTs4BRjeW+fgKxeC542jA/L/9MLDwHQrn/GmPNrMu4/3BPJ2Ca3id1/vsAiqASn6eoL4x0sAXbtnunDbH1edz/L85zgZ0CvDi0pbLAfb1ZD7MOdTsbfk+d/34uhydgkF1sr4/Bo9WbZkFC4HA7+OJn1fmRBg7dZ3MzuBEzcOuLaL3QNsRy+31NGRAqlwBq+VninCRwSMBXALnIO562HLW7F0oxFDQmszVnVpvxc2ylyrxevFflpCL/vACf6Y3NOpZAGJ9x1hgEDfVPoYonZ/8Nn3/6Dsb9IYoZsj6Z5bDAcDq0gVumhPkyjynZ0NmC/EtZF5oU0epMKmt479ljUAZdb3AgwaHdXMxTDtT39xhgW1YICvcEDbmTPGaTkfa54aAPOgKQ2SgGuMKaZuqDKgktpbhOTKlWKpfQ6Q5w0empPqbNnvwTuVY13KId3lLr2MBfKsxKYkDzJSSB5zVcLOTPenT9mkKIGUZydnElFqSRbujd28D1/Soq1SyarQLqDa491oRkSHL/yWm4Mp9y+JygXq5KLp0rZFBtJMhkWfPQ/3yKYnaOzOwUy8wU68IMvRHBSlrnsQ4eYzVfYdwvCH8jcNjv0UudFhM1ZH7w7366ns6ymCwmYr1RZ04PpSMGguRX6FwMecXFDhgvMxiOluh3p7gajjBRUZLFbrGMV27u4Xe+dYjrh6/jr/7q7/HgyYn+nG4Mo9kUzNqo1TKokEbKSezcbgQbIEaB8yITcKOhMLcJos1H1/YxXUxlBHx6Yb4eYlAs2QgtNC1q7CS4+9IBktwcp09P0R+VcDaklA8olxYokFG25saRlUMF0VhN87jwFxNkVjOl9zRKRTQbe6Bf4GA8xYyTeMpXM8AO/R7bfbz2yk0cHO2KmsqY8GGvizuHByjRi2WVk6Sw6DRX+pKRMq/DRotlqYOGD0Sr1RJIysNrPJpo0RQrOQMOv/57ePeDU1z02KhZqjI3GgJ8nKTyvwkIiFGhpmiOTm+AN792DfsKRxni408fSq783ofvIlupWWEptLqAb731Bv78X/8RqoUdMQ67/b5SsEA/Hm7iXPZ8GGi66wbCZGsQNOS0k1OuOTccpvecHuPZ8TNc9Vk0rHB97wDtyytcdi4kBeFEjjJtJlGxcaDEg+9BQLE/GGJKIxdN3NwTw5sMbU7O1lQR62wla/A9FWoTcmBpt9YceDSrI06bdk8om22qonjpF0FD+1w8qCPlV5Mi/jE9LZI8WocN/Jf/8j/gu//y29hv7iC/zCC/zGLYHuCv/uFDvP/RJ9q8eH3GM0q/p2IeyvOO98kwic2vL9L9DaDamt1uQLNU05lmHFpTaps0/9tSxtxnbcM4NK8NFRtppgEnMSEnUyCFmwt70mGAinxdXTKXYATtPQ7Y+N9WNDh8YkjmBvCw5sJZsQo0sqlJNLxKqV08DxzqcHZvSL2Xh5tsC5ltKpr+3FkIOmTdU0Wf3W+84VzbcJRNU59iHW4YHWG47K/rvBoDMlZLDAmSd7qKs+eE/3B/F/v7u2jtNFFzqrnKNTa73HrnDI2YI0tD3jnlPT2Uynks6gWlknONUAKsv7tc4vLSzNn5qzeYotMlOGASNQYy0Ta1XimjUqNVQB5VHoYqUNaSK9OgO0/q/mSGYi6PMb1TvYCR9xvXfa6EySKDAe0TpjP5zORLbIZYaJtXoNbqRi5uxWXIvhXWkWrWeG3ZUJFRyueSkjIV2l7wcThE0NGkyuazGX41PODJrlJTzuLEGYeSkfrraDIqhp0VPrw1LHAikdSaenr8RDiFJdDaZzYA2IBKM+22226syWAs+bRhA7Dz/LFemBN/AwhViKdAilhX0UDrvqkQogx36wuaBtf1d/w5C+DQ1rUB2/FcpCfSG/BdBZl7us1ZkCzFyHyiRFQAACAASURBVGexPxn30e9dYDK6RCXTRaNS1zXba+1pb3/w5LEFTDH1jutJxR7ZPWT4T5HJGojbbO6hUWug2WhpDRAMvnV0Ay9cu4mP3vu1fLTIyqBPZqFcx1jNdBW7Ozvyp5mNhxoYDbpt+dFSOrG/u4dmtSKZfpGXiDNiB1TYYCywwO5BC1/5+ldw4/btTWGfBg4DNDRm1NYEnOcfgUPeW4E5TLWTTNhcj34rcMjGzifkG2Bpk4ZrYAzZ9XodB8rS+3E0Sdvhit1BDsMIesS9t33SmMUbWrkX2DLE53DJfe/0WiKSbqf3On4E4BsIFQzFIF0HcMa/J5mcnzDx/iZZE89d64qBK8V8YZPorKc8UsXp5SYWnzFg+N98BvgYEfDne9GzNZgvLJyj4bDwK6Hr3gQ6oBWse1/dtubsl4Fotq8FcBj7fgzIZF2xSTRlMByBQ7M74Lr9bcBhAHcaJnBteTMTgyelIHOYQcWHe3Dy+/KXgaHGJjb2pU3weR0tAdKATSpi5AUpYNC+D6+F7dvu7cR6T+vyeeBQe4E3LwaWGnBogzMHoX3YsNk3nC0ZzOr0ORiSbq47z9ze7CMBDNozY9fePu/2/HwOePb6Q6zNVMKp1QFbxlQ0rEZ8tn3Z9uY0cGue1RqYqj+wvY3XVbKnjRyeg2oO6C14iutLPofhZa2Pa8+Qj439Pth1k/9sOs3Vt1Ja2bOW45lMSfDJ+VM8PXmM5l5LChh6WB0dHUmORhUPgVzaLfD29LptLOZTrNa8pgQEa6g1mpLaEgRjoxsBhRy4MLyDbCfeH8l8sxxgDbGcj3Hz1gGazRqqCZnYa0mOFXSGLJ6ddPHoyTnm04x8avm4LJATo+7g4EAKI742veWPDncV8EhPYrL9Jkr7ZDIoUE6q8sbqda9sgMfwyNnUA7hyuDzrYKe5h6RSx2A4RKfb1hqeMu04KWCv1dJeTd91fnYOEnk7CqWsWIdiP86WqlOqFYKjlPlVQAHao8cXePz0UonQZDmO2Mcs2KxnBELy+vD+dztd7O4dciSvBOvplKCZkURInKjWEnk98xfBNO6lfFZr9bLWDO1c+P58Vnu9np6XfneIMckGHogwGy/QLDfxJz/7OV596UUx3FkzC4SS9QS9vQgymoUGPdR5nRgEQOKLAgX4+TfecCngUKdl2geXZrpMbp2IuUfg2Z7Fpcgw2s+5fsJT3AEtDXOIkvpaZ6gYAUw9D6yNNDzMmrWLBqkR2maDKDLCNWxhH6m01ZWUdPmc1UOss5RmLibuVnLLv2/ngnl/E6RlAriRdG14I8BUM2zrjTYDA/VVW+BQzPeNxcI2CTn2pQAOuZgM/DdQP/qF7V5in88GFBEiZh68gn2cGbcFDk0qyl8i2Sgt2YFDMZVpDrT1o7Vz0fYmBUcxRk4syG04SlpCvRncyHeRFjD83KHo88GT9yay9fKzPvq22MutEYuBkv1c7Gfx3dP1Hb+8mGZUKLqtlK0TJ8LIimPLjtS5G8EvoWAJ+x9nHcYw7fmzwhUJ0dv63qzvHZYqXHOemyAQSwF8VtNu1kTKd1pnpbZ+qx/4XQmMse/l7wUTltgO16jCYxWGkuj+8SvyrI5U5VKR176K3uR9PHzwDiaDETDPCMCT/3qGDOE5+kMyDAmIF7HO0iebKkjaJXGdmyQXORtMKBgNS7QaNZQLGZSYjJzkVI9WWhwe0SbNLIMq5SKaO1UNeXZbLcz5Xv0p2t0JLjtjtHtUh05RLuTRqFa0nkRWABQodXXVwwUzK/g51jmxDlVLad2YD7ZsXrxHJBbCs437JO85Bwi0NaFnbWu3qeyMnd0dnF9eod1uC9wnYJ2Ui7h7u47bdw5QreeRKxgRiqxMilGJb42GFgBTLpbQKNelVuMeQf9a+v3OZrQfnCEpZtGsUn04xwxXuOw+RW/Q1cAtX7CAukEnj4vLGXp99rE8H8qoMIvk3/9PP1+3e1mcnA+k0V5mlkJpd1tFvHb3lqKYk1wevdEID6466E0zOD8bicK+yHIjHqOcyeDlmwd465sHuHf7a/jVLz7E8dkzDGZjTFZrTOZkmU1xdK2JVlLFbGxacko5mvWmNrbLy3OBezdvXEO9UsN4MEK5liBH2nm+jE8+PVbAyWhM/645Xrh9Dd0RTTHP8OILLdy7uSfw7vxyiV9/1sY6t8TBfgGVTB7TASOke5KY8TBk8AuZfCyoeQF3aiV8+c4hkmID9z9/hsFkhRETJ7nBktrKwnK+Qr6YUdPOB4zszBv7Tdxo1tHKF7FXa6DK4JA1G5mVZIOWsQTzwiNl3BFoPpRnVzRoZtqzVTzZwhpJMxFw+MEnl7gadAWaqnhDBuPJSIc2D1sCh6LP8x9SX2dzvP7mAfb33sCTJz385sP7+PTRU3x4/33kK3UsWXzlMmi2SvjOt7+Mv/jTP0YpW8NkuECn14PmPKT/c1lzCkjGIX1C5NvEzZf08YxMP8lUevb0c3RPnyInyv8UJ+1zMVB++sPfx6AzwKPTYzw+foz2+akMRxcyN51iRA+B6QxzebKtsWZilBcYAnv8eqWbaL86Bjyo4dk2IZaOatJqBYcwrMT/3Jopn4bLtNwnE+uspypTYkCjXQYHVDCl0THvgyjbxtijTKK+V8P+4Q7+83/6D/jh934XjaSM1ZSAdBYX3RX+z//6/+Dh02PM18baJIjIg8/828woWI2hS810kIbJsAMGVtg7My5SrTYFuzVn0QQYcGiTKhYtAgQkB9rKxLi2eR1M0ma9q6Zcos/7hEiArLM4vUnSIUBGzCbpyzxWYiIY7x2fNX2f/qlxsk3R9DPBShBjhsvKBg4EDvUa/jnSwKFAm1TREYe7ngfJpLaNQxQfkhe44b5WiTct4YMY19DMf8M/0z27xLDzFlwSCTLHDQQaTFjIc9qUQ7NWxlGrIWmPJJqFjA4dTnX40wKNec+XczGZGX4ynU3w9OwJCpUSZslKDF5dwwxNv9l8LDX1CgkifXwWC2MA01Np0O3pGSKrsd6sIZ8UJKka0hB4zMk3U1N5ICbIkky6BKaDoZ4vfk8xtIT6cVK31p7cn87AJz1b4DSfRu4EDg1YsWtncgkyOFQIgH5smix4YWr3cgMcasJni43p9GKZLFnQ0pyYjbmx6cQi9GRhTsLN34wNlT0r3NfieQi2j9ZI1hLDzO/LilFOwVm0MeUsQBNHB+01fGqq5twnrsEmVBEvme8WuIt1vgHstAa3U3Ou2zDIDuCA72OMQxZZhY0/np7RFINXkg+X6EUBa++99dlRYRhJgbE+XQpjTQGlBGTlA9Wkivl8hMvzJzg7e4LFrIeDekF+wjxTq/UacqUC2p02Hj9+rKCLelLVdWKDWJA8j9KfiXyMyTi8df0G9vb2dX8ZmrIYL3Dvzl08+uyBZM6U2LHOKlcpZ16iXLW0ZXopMol5vZiic3muM8HY6iapqhTp45KoySVdUoMePiPZJW7duYW3f/C7eOHOC5tiXwXghmW49RwMdmAEZdDGhPfHTOYNOAyZcjzrBMM3jEOyT/x1Yy8z9qI1FPp5AofRdHzB9P6LxbhOLIageZGYBhtjDW9AHD49kabp7PqN2boDefwZCxoyaTtXhwWvGDPehkW2rz8ni3LGYTA07Ywx/F0susUMBaXYW4OrQ8GHOAqkZGPqwKF5C1o4CtezgYne2HBQkDB90NhhBDslaxLrgoMya0KDEewdhwfFbZMzxc7wgQBf+4vAoTV7HihCv9ik7AFf5h84m7vPlQN9dq0N4A+gj2tD39Wldib/IrlqIcmpNeMG8LF5Ucq9pxJuAEV6OjtwqD9bMpjPmElRZ8RzHoxHeUa6dyv3tWAcBnAoNYr2QWMW2l643QfSzXsMMYNZHQ2cNZ/mFS3PRPdEjH3ri+s02CBp4DC9NxnAF0DAlnkZjXG6NtF+pyGdnZcB4BmDm9JiC5bwdlvNB9cqrzWH0SFVZnNOMMOGtqbKkceh1zcCL0ylKYY3tww1YSk2Vuy9BkxYw66zZJ0V659+1cfnT3HRvsDd1+6JefXo84fGnJZdAlCtVXXvd5u0/RiLNS22CqWUDO0pVpBlcibZtgUyUNkUZ9BoNGQD0m53VH8RjJbtR4asanpOETyZ42CvilaT8jZj1iJbwslpD8MxmXQ1LGcLhUNyqEdbkoO9Q8l+OVjbadYkuSXoyLOOzSETmi+u+ugNxqjXai4xNXbZhCEXBRIgGpiMpvj0/gPt6+pJ5hzQZ1BImIy5QKNmAwD2JKwdKO02aTAH35AdSpnmiqz7J9w/eE3LKJYTBaM8fnyF45MBVqu8GtBelywWPkdk6dBDeSGmIO8Nwdduf4Qhw2A42+OQkmqj1Rz7+zvaU8gkpKqDTkFH1w5QrhQxGA20Linp6/f5XvTi30HnvIOuelVnjM+B3eoe/uwP/xgv3bohz0Zbmwb+sKYI1QOZhey7IiiFijaCgCQzxPkejMPNM+KdhM4kDsFXK9nB8OcMJCRoYaFoqm9lLRSBKcG8swGEQj55Jk0ZxjKxQCqN1Cjfd49DT6mPYasGOzrrzNOWZBHeu6RYttpDBFJjRhsLzPcV1h9+lvF68x8Bh5OJ6tu0oof2WrzW6Rpf7+/7pzxoHUz6Yp303FknEooNFdJS5XSdpXqSYBK/pxiH/N4p4NCtRvh9+Xe0/3nbF8ChmH8bawsCcFtfx+gVbCjHmpbegdv+yj7vFqDbAKUxTIu6zXsJDdm8VuT7bs7RjW/jNuSKNay9v+2AAWDGNYs93M4m8yTn8FZqnAAnXR3De2rMbSMUaOSbYhjqrCXo659b38s/X9yTACr5HXhmc9/lfmcpyb5e+T0IrMpv3sFEH/ZZnbGZkpl83nswWvBp73YpNAcrZBPyz+P7MlWZ90Znc6m08ThkLaOAFBEoMkr1zuYamOEzfPDBX2PU6yOzzKHfG2gPnq+4F+QVkjIYrTCd57DKFTFl+Md0qtAnPuvERoiCm/93FqvZRLZzO9UC9pplHO7XVYuuS1arCBzNZ1GtlMRSJ1CZUFk7Iwt5gcFwjqvuDKeXQ/Q6E1SLRTG1iTdYOBRQLxdx2e2hO5pgSHa13NbYExBPsUR79R9Sb3hSOh3RCrS/IIOvJNB1MV1izb1srw7kFmjs1JX2fnFxqXAosjJ5zer1Pl559Y4YhHpuCXbnimIcTsYcotselRRoRVFHdkXShimKSbojm345nYmZ3WxRZTnBAufoDk4x6LMfzSFbnGOdGWE+LaLfZ9oy+zkOdyyZO/M//y//bl1r3sQHn3TwznuP0B22cXBURK0MlLNFvHTrJvLTAk6uBvhs0MPTHunVJeRXDE7pIpudo15lEEkZ1/eKePHGl9Br9zAedzCaDtAfzzAYmy/Tej3D0R4vOinrpHHm1Rhb0hWBFiLCNM8tYjZZoDfuornXFDV/OM5gNqe8l0XrGMVyFt15Gf3RFQ5aOXzl3i0c1Fp4993HOO0B+XIWO801GhyhTa1J2T3cx+ePnyCTSXQYiQVXyqJZy+Fbr15DPsPUnjo++OwJPjs+wYS6eBZVywVK8j4oiom4ynPal0cRUxQnffzoW9/CvRu3UC9XkFPTn1HS6WQ0tEKbzAGR2OwhpJzwott1D0NKxxaY0FS5UcKXvvpDfHj/CmfdNgbjvg44Gnpy2+DkXZMnFt2c0PEAWUGg3Muv74lx+PhRB+++/zE+f/gUHz/4CPlqQ4DYmn5Se2V89ztfxZ//6R8LEJ6Nlmh3O5hJukp6fB65jHkzSO7KQ3c+x3gyFavx8bNjnJyeYT5p4+61fXzzjdeQy6zwf/3t3wiISNb0fVmiM5vIrD+3mmM+GOv7EkwYLecCHte8h6MZ+lcdzMTQMqKxUwKt9/cJefwP/U/V1ynfiI3kUJpbYG1AlIrIFM/PDkCfpGnCS9o+fQbWJommRwKTnzQxySPHdL1SXt4qlByzeLt9+6ZCZX709vdRq1ZkQLqeFXF63sbf/eOv8PGnDzCaW4jM0D1EuDkSRGT9q809ktO+ABzGoZpuDGLjt9/zRGlu6i7lEVBIGQyBQxXUtoFr0uLmyCwUrEe0CWx4JrF54mjZjlUDzmLSpaZJAIkl03ESEoyLOAS/CBzqmjvDxkJR7Fpv2APO9FInG/5YYMNvKXY6wJzxoeJHDYQikLZSpFQwQciKrdmxZ0rfgc+FQAcHmFPAYbxvHJZqy3VI2uFp0lxbNfo+WTNyZ2F9fHmJ/mAg/8/9nRpevnUNL9+5joPdBuoVgoYWdpIp0epgbqD7ciHmHxsKHrBPLkkJz2A27GA2G+tw47qgzcAySxp5Q4cED77paIoxG4NGDbVaTayALJtpFpCSpmVQazY0Abu4aus9OdHjXkp29LQ/QYbDi5mxm7aARkZp9HNk0ef0f51Dlus+XxRrMPzWrIHTyvCpYKLvIl9GDycSLJ8BKqXEGIeSWth9n63ohWZFjxiH3FusojYGIBlKnohqf26gGDkC2pdt8atJpCFyeMuw6Le1SM+dotgIfGYJDHGdRjGmRlxLwAc3DhxaGJYHXhiqsmHUxFQ8Ch7+25SCz8taWOiocPJayoCDrVQ5zTgM9qzYNs7UCsalBh2s3r3ZCNnNBvhKscLSgACLDzL2CcZeXhzj2ZNPcXn1DOvlBOV8Bt02ZV4lFMv8hx6HPG5pJyL7cL1dvlDE3Xt3cfOFWzg5PsUvf/lL7atHB4e4dnSka8+BUiWp4StvfBWPHzxSs2HANkHHMqYTBp3QqJ6i/RWmoyGGvY7Cghp1ytRozFywsATejuUMi8kQvfal0jFZiOeKObzy+sv4g5/+GDduHG0K8ghHiaKX99WkQZ607ntLMA5NosslaD5p25RkgoDu08vGLiVVjn0nfA+jGeB7i3mb2m+CqZwGUGIvDODQgMdgmjzP7Eo3k7x/KvZ9bwuAdJN7yaJeTAQ+aNaosj6wfcsBTg89iEaP+3gU8PwMthcawMGzgQMaAoeqF+TL5HYJahTdn9GZfGIOiJ1hzz5/xppiAzMJMFgja2eLfKQo0ycA5Hs7h6TaSyXbFVKwOf+4d9n5ZGmlYrv4+ROMw5Bum1cXBwSJ+X8K4OTncaa6A33xDHIfIcDCnyMgYPI+sta2ISf83Kwx437zvVm80+jcgHlLVzUQKtKevRkkY8kZh+khp+0d9o/OTKkAeP2KzuL2ay4Wi9+D9fbMVYhXismzWffuB2gMjXRq6DYMTQCFA4fPNfCpMBn7Lsa4CZBwu/5trae/A18nzu40AyauGQd0kl25pFADXLf6UZI0zw6jGqqB5nuJPVbMq57UAMlBX7JFDPAw4DA+n0CNAGLi5cPX1tk2BkCY5FHsnhVDgJg0T+lbCUm1hN6og6vuJe7cewmfP3yASiHBxdUVjs8vlXBJCyNWoIXMHPVyXswUDWkyxt5q7e5jODb51v5eSx5THOKTbQZYQj33RgaNNXfISiTj40LJwpUqZW1ct0wxXqBWpyKphk7XwD8yGYf9HiZjBpHkMOiPUS03BcCxkSV42O92Ua/V9b1Yi/bppXXVxWA81lpvNuoienS6PdX53Pv5rLBPWs7ZT1UwGNAfnSV+UYxqDstrZJqQbZuzwaH2qCXZXFSGFVCrJbKzYBBjkx7fmQyOT56iXKtgMJzi8opSWza8VbQvzwUccvLHfYKfs1oryUd3tphhb28P/cEc3d7QwkxkpTJDvpDB4dGeagMOQMnyoUXVrReuY74YO7OO6aczdLv0PZyozsXcgtISppFWa8itCqgXa/jJ2z/EjYN9NeRUU0RYkw0w7X4qaJKAnbPT+Twz+ZlMVBuYmy+xMb0ieM+BcLGJbfgSjEM9f6rDKcGOgfB28GVgYso7T6orI5Fwn1Et7rUUz1YlyQvANYBBzyEDTDhkD0UHB0lMoc2V9PcF1JBlLjWeuNqqbfRMk6W/GQxNVI8qUdxrcQ0uNz7h4W/u8lftK9Y7ifXsQFG6RvoiIKhAGmfPE7COgYQVdVFPEQi3IBwF6bkdjBJ9KSd3Rp+BSxacpddZG+OQPVqE/tjZTPYak2u3VktR51tdRXDIWIQ2ULSabXN/g5YuANbCzHS+e7CVGJzsa/yaxv5o545JpANcSwOH6RCrrY9v2LEYsKw4G34x9/Q1drmp47SXOuvTRVLWK/vnSAOH8V0IHFp9ulV36TsztnaxEJjE9RBS65A3y5rHpd8iufj5se1NIxwlrK0oCLZ1EQAcB3AED7dAYkEYDwcT/C6s18WSlcWQfQ/JlclQzq5Ron3a/BP85v3/G+cnJ8InaONQrjRQbpDJXMbl5QC9Ie1QqPDz9G2Cuq4c0RrVOiODkfUn7w8Z3yvUa3kc7NdwcNDA3n4peEXGtlaZusSgNwCYQCwRFevHDLrDNZ6c9NG5GqJeKmG3UTPwnwxr/uByjN5wjPF8LcYhsz/IgZW3LMkOhZwG7lzrtK9j0KUUYuYno5AqKW0ztLwro5RkUG/R0uLMAnkY3ELZt9v3Xbs+R7awRIn4RIlZILR1KGA2dVCS63dOFoYFEjPBqqJBUBbz5RDDfkeqiFqthGzpApn8GNm8WXC1z1e4vFhiNOlhle+iUm5hua5hBRtcDYYcAI2Q+c//48/Wjd1r6A2L+OjTY5xdnuLwqCwK/XS0xJ0XDzCfZ9EbriQ9vuj2Zd7PfptUa7Jy6Fl4uFPHQX2Jw4NrmE0motvTH5GoLWn15xcdeXjVdyq66GQBEmFVypQ85VZI8hkZP/KQojHkYDzBdLbGmH3pqmAorgpf/rPCYJzDPDfAQauMuzf2kGQLeP/9EyzXJyhlbyCbZHFjp4w7rR2U8lWcdIb49OIcAxaGBOR4w5ikWwDeuH6Iivw7MjjuDfGsO0CXVMlVFhIYZAmmcVOkXxi5NwtU8muUFwN876tfxmsv3EatRAYGizxOdUZWQJI2z6baN0EuJB6uZO/NZKY+199lMVKs1vDNb/0A73z4COddpgmR52fSWTHMKFkeDCzd1IstHv/TdQFfe+MA1fwtPDkb4IMHD3H/wSN8/vnHyORL8iVclYrY2a/ie9/5Kv7yT/8QSbYqD5OrThsrmdWW9cDw3pRJNy70cUjvx3EWD59c4KOHDzAZdqV1p1/btYN93Hnhtj7X+x99JOkxZdU8kClNJ+OKszAejPPZBCsW3D5JsqCJCSajsQoZA47Cb8r9H3yzs4rGwEX+HTUqa2s2HG4MapnSNO1abac+NnXSFu96HQIwZmjMw4DmpHylPOVQRaPAy9MjR+DQPG14t2mweufF2/j+D76P7//w+zIZLkyLmE6mOD49w68/vI937z9En2lPmYK+c5bfl+BzarPXR9lM7qxIERPJr4HYie6/oVbRg0/s54hkeIjFhoVoE/1tkWOyA3lshHmvZKIE3C3RUyb3BEiD6eU+IyZNs3RNbuZ8yMk4tYMqpN4pJp/fk5AjbQ8Z9xPcSNa2ycfyy3IzaZtcOVDnIB9fKw61ACwVraB1YrKomJTaYW4yqTi8g2m0SWbzz8jDSo19TNn8/dhyaIrmYSBWSJmcczDoo92+lK8rG+ajg13cu30Dd24dotVkcc01wmeRYPsKpUzRmGdkX6mpXmO2XGM6W8lnjtMh7iVkLUymIyVntekNxEJ/yck6V4oVuPMlQVUOCyo6zGrlOipk3mRZ1PE6rNDtcH+0YB7KfXk/yWAed8corQpolKrIrjikGYnRaN9T5GlJoyY0/OX1ZKNN+SSJ/WrybQIeFgX0SMoxCVHqGQfjSLNXcAhp9jY9NRYKp35snJ2p6JI8qxodQOczp4OUnkwEt+w1OKRhw2P3dy1LCLLmQtbCdWmTX0q9OSGsGLjBn2V4g0/aVCzzuWezWiqZZ46D5CFDtuLMGcsK8rBGV5N/bx6iEd+Aii4z4PdLe+QY0MxCxSSSfIYi9TMNMAqejvdKTZANAHK2JwcNYulaUWWAqi17FplMzmYTSlbHZw8+wunpY0wmPXEW+Gfy6F2u5MGiDKgM93My/jjssMKcRfbe/iEaOzvo9vp4/PChBneVUh6tZkPfg4l112+8hFdf/jJOnjzDkiwFdRBZTLNZtEdj7CUVPRdmvk5j54Jk/I1Kgn63rWlrY2cP5XpTjeHpk0fAqKO0uyXZwVng7r0X8ZMfvY2d1o49n6nUWNu71wLTeU2zNPp3g3CyEvn7Ypa4d2CAtpFzY4UfC2Zr9kLKrGbMWRHG2rLpMxvt8FDkzwZbJfbgILtvQMNoOOjZ5Z9DQJ/Lh2PdcN+SxEkN4xY4IXguTyxn2PEZIpDHzyLQmecUBz4aCBl4qERQFp3uhWeSfK3UTcGu88AOTpMScSjggKR9F5MDsuhduq90gEKS96fWvw0nTQyrJs4BcAsiMklTnDNmMRANYpzBW6NaG/6ZJ5QBh86A9AZEn9ivO1/HjOJZDzro5YzROAv8KDCpLIFo9yPUdeK+yDNwI8k2qTPPM/mnOVuFzz0BGFYBuj9enwUoZQCuf5csQegtM9yGZAQADQTVteWzy+Y9AkRUK3qATISFsR5U+IXL63xv1D4itpE1wGTupgd3PpFzKb6xDmNYGN5/fvVNbxGDMZnW+yrRlmfSSM1avZ7gz0WCaRoof44BGcxErhHt73ZOiOVki0pyTCcH2bNKf3R6dZFxSM9MXV9jp7O+5ZBWe7EHF/nozj6f6z7U6PuAxj5PDI/dE4xD7gwHVjMU80VkVlmBdM3dHSyzK1x2L6R44jPEROWnz56h3emqLuRZzdVFb8BG1dItM6AkfaRGm0nMPGN3my3UqnWlAXP4TYba/t6ezlMjjlO3w8HWHPnsDC+9cA3NWhWrZQ/rNQEv+oUCvf4MF+0xzi8HGIwmUiLx0M4uWRPMLMghy3TkMpJSUUOWzNK+72KVFQioxi0DMQI1hCvk1cQSoxLYpORg86UnaLbxL9Zw1vwTSwl9tviZLHmZtS5PGgJLxizLYZFdoljOoVUro5ChRHaE0R6+vQAAIABJREFUHAeFKzKBlpgOWeTkcHV+ImIAPwOBMvl6MQiAHruzKRp7B1gvKGVmaGRWw8HxuIfdvSp293b0MwwpoMyOtRF7QjJ7Cf6phqJiSUxBKiuyAnjJeikkCSpJBUUUUMsl+NOf/aGGVhqWmT7CwEwyzpQqv1CfRda+2WHQL3AmhjDTnzUccVsVrlexFAWOb6WvcV6w96VkWNYTKZl9DHOiDg2WmGoW7k8MaVMohQ2lZc2iBeQgm4cWqs73QRjJI6odPCCDPyOPOIYUuE1ABCpJxcFBg3yZM1gzNEx9JlOjbeCiQCXtTxbspcFCMTGwTFYfDhSKsWj7yAY4VH1sQFqcb9z3laDs/5ZXulou9zwVYGc9wQZsc6BPvn4OhMXALwZPPqM2z3iGA9KDmECMGOtWt0uhQeBHrCsDzQK4stA62+sCVNReEuxq2yw3+3Z8b9WC1m66DYOBZmYOajVV/NI9ka1Tytc9kuH9LxmQZ/ffzh3r+3mRLPjFDnHVePzfSqXmb2m8aPKnDeHC1Wnuwa1PEhY8KZ/x6AfNM9bsezTMYlvng1iz/AkbH2OPbxinUinZcPuLA1NnVwgcs4El2cwE5/IaFvP3+GzxPqmW4L/zZBaWUCpz2MI91r4Hh0lUw5CBr4He+gR/+3f/G64un+gsGQ7JsKWEH0pTH01W6A7nmK8LKCQV9Hpd9yGmZZGdaaZOtLBSyC6KJA6SxNivJfJrffnejhjUOk30DGyHVnzexJqnj+KSiesLnJ5cYdAbo1Iqa2+O55xrIZsZCszsDdcYTimj5vq3EMXpaq49nkxqMhvJfFXytKxP+IxzaMUsDXZ+BSSFGvYPaqg2M3j4+Fx7eDYzx2I2RCVfQbNaR+NoilxxiVqjKOsqXhxidFxSuRUzPRgqw89uwVHz2Qg79VvI57mXXWC56InYki9MUKycYjw/03M0HmbRbpNMNsaYNnrTiXJGsC4qMSsjUtwKw34fmT/4yx+ss4UapssKLq6I5rbRaBRQq+yKOl9vEdkl6FBAqVwV4HV+1Za8Vf4MC07qEty5foBXbtZFo6aXn0I15gQN6WcB9IdjUfPXTO7hdGY0l/lihkVbpYDFaoZSdo06DftZZJN9slyLKkpDYN0MSZxCUkHafhbjbBf1ShY3WlUlOJ48G+Pt372O2dWOWHt3b+7h9Zs3MezO8Ivf3Mf9qwuMVvzcC+T4gNMLsVbG97/0Bma9EU7OrnA6HKAzJ0suI/kxJ3Sd4QAVPnVYYaJUygKu7TeRn/Xx5kt3cPvwGiolQo/0cKSchwEpPAxpYgxjX3Cypjj5HOjLwVAReqfN+HfyOVTqO3jhpdfxwWfPMFzkBGRl1pboyqk5f/UGfYFtvD5iCDGJbZ7F1798hEbpDp4SOHz4EJ89fIJP73+IfKmCZT6LVVLB4Y1d/Oh7X8W/+dlPkF0W5Vd52etipilhgkK2JArreNBGvjrAW/deQnlVwzvvPcDfvPNLLCd9uj7yzuhQpQcMmU70ZmHDyofPpE1u6O7TOPrCETi0rdCR/BRDKMIJbNLuNH8/wLRR+zYaDAYWnFZAhgTZGGN8QA0KcLaD0/RN+GQpYnr/kKClXptyFBXfPGylyMwiIeggA2+Ctgsk1TJeff1VvP3Dt/GNb34T5VxV7EmCFs+eXeAf3vsEv/r4EYZzTtwJ8JjvooBRMf/cz8jZdDE5UoHvycni2blMlB9bfk/ONmFQj856Z3LogGQCpybu26RLAjoWzGIeQ8p61IFqTalej5Z3Dhzq4/nBxoRcHmpkYLAIjelVNBCbAzOmsXqPYCxs5QD2naJZcaaQmqvnZYjynkoxv3gn5efgh6Co9RsTd27S7nlnJ/hGShqpyCrYWKQ4xCXWGTdtykhlvmwFTfxbGKvT7+3wNvkdwXx6AtHbjWuCiX8Hey3cPNqXrCmXI4OgiJ1WDfVmWVN/FrBcY5w6cmgyYrGrURPfk+AzZV40yWVC10zP8mA0Fiur0xnI4iBDP9ZSInZfr9tBUqaB78I8viQfJFWdA4ol2h16H7mhs2Rxa3TaPQy6IxSXBRw0dyUT5cHJkRcbCl4bFvTLTE6Ueg6DFpRMr9igcx+2xDQVaTzw6CHCw8ulIGEBwPvA7xEHaICC/LIC1lzmvCkureTS31eim/sBEThkA60CkCCPT+2Vk6fUsq1PTki5Ockja46gqgBhJdZvZQAq/ASyzAUcCoj2htk+RqTWma/QRi5MZsyGfWNrOSa3+tzutEOgLM6hKKrie/K9DPi21E/PmvHX2r5ePEeW0migTzwvwbZV4cP7Y26kKj7yK4aK9eTbddk+Ufon2XySZ5HJ7bIpgS3cJ7GS1y4Z8pxw2v5Cq40KiqWSrtF0MkaVXpdkihJsWtHjtoxrL9zDG195CydPj7EiS4FABVlZyGC4WKKRzWqAYs2PnKAIFeD29WuYjUca0ND7Nak1USiWMWhfYHL5FJNhDwvuWfk8Xn/tHn76kx9K8k42mT2LYTZvQB6bRDaPksKxrScDQ7JbWzNiK8kza+6sJWc868/M40osuQgH4VrzBExrlrbhJmxiBdbq7xobT/fI0ZAAYyx0w4p2y50yL9Rtaq75Ftr6MJc2rQ3WTC5LisRtpZXHGSevLGNkbhI7nRUYQxUyIfTcyx8pTkiXmaWCOMRa4fWSr6IxeeP5ZUEvAM0bLf0dfV+TRAfDLQBFk42Zf6CYCZ56zbNUDDO+uBvspxsN6742l88TmE2em27ybPiVajCVaG4ARLyGmk8BIWahISazA/4EDrVfcP+VpND8ffl/5lNqrBDWnPFePHP582kg0ZoGawLF5I9rzPucZRNjEugADbdnuK1FNvtaEGnGRwS6BXAo4CyvwbWxDe0Kaa9xUJVXjY0+wS5J+RxIi4Ggzjg/SwXEqVkwf9243vr2HjZl4we35/D3jEY+1raaeLGtuBcZI8RSn22oGzWMhFjug8vfNxa3ByN4Ird5ytpzxPrEpMoGVHFf0ECW18X3dwvotk8vmNq9ibVvE8hK+T9avahDdcM4ZL01XcyQMMRxBTWHrb0WxosxHjx7oCAODkdOT47F9IoEZwM7jNlUq1RRqxEcJGg71tA3rnGrsUOoVz52JDDQcmd3Z9e85QoFydwYijKbdVEuAa/cvY0K68dVG9NZx5PkMxj0Z+h0pzg776gnIsBTqSTIuU0Fa3uyuSvlCvZ298Qu71zSe5HPZ06MD15D7rsEFiW1ZVp9qYRikqBIr7L1CkPK5kYcLHI4x2RN9l3cIycKbitVLClXjGkx+DXmV3jG1WVXPvfcbpMSUGFtI0CvgBw93Jd59HtzTIc8K7K4ujxFtVnHcEJwaqFnbDEjCL/EiAnyTPbMLZRGvWYjPp6AnmbXrrf0vmQwEjikPJBSOj4DrFHIKFcqMj2a5QtLeW4J9XIOcz679JYslJBkCtgpVvEf/uzfSoorGwxYejm/B4NiVP+tFgI/DThcS8LM+8jBCiWRClFxn2muVwWCOHAYYHqwogUcMvjTgUPtk870iiFCPIfuHO3JxDb45s/pZ7VXWA1i2JRZVIS/OJ9t/j17FreDM2NrVbxmMOatBs4CDqkOMekp2Yrc+7n2ef9Vr3kNZHY8Zp1QLFU2slpt5eqFLFAugEMFZgSxwev2TR3krGsOBDhs0XbB1/BQGg1vHVwTsBgWOCng0Po/qzsF4nkvx/dQmISfobRi4rYU92TBsD3vX7bnlZ1hZtET3unbFPh0P7MhXaRqPzvDtoqU+N/Rq6mN8Ntmg8q03UNKFafhidV4EdASsnF+SdaUZJtZ32q9UNSSvuupjkzbSqmf07YcwxXbDoPdvR1YbqXSARwSoJK0PvprV/zp2gdJJcU41CA9/BOfS4nmOrLzgr1MWFIQPOSeyCGAycyN0EBig0IWuUcROFR9DA1qymQhUtKco/3NCPc//RuMxieq154+beP8bKC1tGZQTK6C8TyH4YzZBEUR1OgTyGtEKybV82GhIaB0jexqLo9t1sHsG3gvb9xk2FMDCYkLUaPJpoXe++ZNSOkvQ0bIJB4NRuqtKklVZ7dLrzy4dIKLTh8zejGSjOFhSqxHZisS3+bALCtvRSpcybTmdKPdHWHJfZZ8PtpRZAooZsvY3a2g0crh5IRhVmQVkpgyQX7JoMECWtcZ+FKQ9VylVrT9crrWuTEfT8XaLhRprWLDCfZ/pdwNVJISCkkbQB/TKUN5O6jUOhhOn2I0Jm6XoD8gIW+qwNir9hClSlHKO9Y1rIWU0Mw64g/+u5+sa42bOL8a4arbBTKUcpCtUESPOvP8Ct3JDLMlJR1VSY6HDA/RJrREKb9GIyngqFVXsjJp3/Q+4qHV6w8xndMjj3IyFvHAlB49swUyC/q8kNmWF3DIRpsx2o1iEYmo5gvki2X0hiPQEm9Nly368GWyMsnkFHAyzWG4aqNcWuOgXgSjBsb9Nf77f/8drDsNXHU7uH5tH7vVJh49OMGHD5/ho5NnmIEmlEXp39msMITlx9/4EtrnAzw9baOnw3iCpJDBraNDya0/fHJsjRMTlSjRa1Rx7WAPufUMO5UKapUaisUqitmCUqbJtqjwYWHjRsldnmmS5m8mb7PeWGbNIzITif4Sea9W0di9jpOrIcYryvRKNpmVj4F5WXDaqIXJJpuTi+VKkd3f+PoN7DZfxbOzIT769AE+e/AYv3nvV8hVa1iUC1hXm7hxYw8//pdv4t/+/g+xnhYwnhdw0etjPJuYSetiicuTY5w+e4Dd61n8yQ9/gN3iEf7fX3yM//p3f4vFpC+5A8WOlgbmwQPePHFqy8NUDTCBMMV/2sFFIFXqQHf0CZ4wfWA2qj8HDgVwefqt9QXcQkM+xqLWZX7efJhfg8fQbxgPMZH3ib8Dh+xvN5N4P6hUKHvAiDHPrEqW74DYH1nMVwaG1HcauPvyPfz493+Cu6+9IQl7cZXFfPT/sfXmz5Kl1ZGg39j35a35cq3M2igKEBQlBAgkFoG27hnrlvUgDa1utUamtplfZmzM5vf5x8ZsrAdDgIBGUNSaVbm+zLfHHjfiRty4Y+7nfBGRhVJKquotsdz47ln8+HFfaULw0395H+9+8ghcbomKLEp5FowlGJpIDfy2VpMk2B/5tE8B1RKICg9/jfxnRWzI0HBZU6sG0oHDMGljEA5J1SBVL8rXLEUTkDUKmRXpYk4QINW6nQVOTT1fEEgPTao9ntg560Zzk2QDaBiAEHsPofmw62vNBl+/J8s1wsI1ls17CwyDUIxpSrpuZIJwu4kSb66X/fuaeeoC5mwW9HWtgoQ/biAgB7tA8c8QC9QfihXB52Syo8Zgu9FAWe62KRqNKnb3u+judKQfYc1UXqLrLEQ5NSeoSmm3SjlCiaLjGInRyOPNgrnXH2GV5RBL0NauEZMbP1M+TqPhBR2BP7IDItMaKpdKGHK8RdCJoBm4FpTh4rKvBLKaZeg02thr1dGpc9U4j1Tu5alYslyf5tVQYltmmOUb7gJqwJpNHymMnlfBr0Y/rJU7oKYz4mdUQwFdcHPys+u/0X4JVzsweZQuyRpQQWHMOp5nNhs2vbaJeWCk8hyYbqgxhxmHKLQst2MHbKTHyQbTXxdjO4XV1az60TVAzx1YVWyYXpeMAVhUB4fjNbN1A34HZ78wbxZ7cGsiG9ZVbVDA+8qYUmFYrfe1DnYeDyQibm66YTIcClnd1yyQ1ZyTebJUznp+8gRPnz/GIiXjgTocK1u15DBG7DXfO+EKXj6nVfrFfKpBCEObNTh0KLV7nJPQw91dlPj62FBN5xKmPrhzF29++Ss4OTmzZp8aMoulBomzZYpylGlKzMKXQ5J4OkTv8gxvvvGGmmaCHjxnxXoTpXIVwysCh88EHCaMr5UKPvfZV/G9b39Dzc6aMSiQb2M2QpAwIQMlsxUyMvWNre/AoX+fP2MuwAZA8VoEoxUZ6DgoZ2v4BmoE9mAAm3R9HEjUrvpaq8qr6QBwBLahDDt8dZRT6wAo+uesM+wmJsYcNEatmfY4L5DxzFkHAobYYNm+jZmjmBCysb41Crc4FYKe/m1tshEaGGOUhLOllbjggiwQxhit9n3TyjXQ04dNDi6JNeamSbq/nfFlIJlJGmyDg8bYt+I9rCuH7+s9OLi3ndusj3VWh4Z+lh/D/WX5xFgdYchjcZJr8mYio2EAwUNfM9P6lDdz22YBZD3pfneahxGubTVQTSdjRdBG9cfTz3MwGW0Dh0Hg39ju67W0oAGlS2WgZxgOeEKylX8W4QIObTAWBhQ2KDEpGhbsIceb/EJwa7VrHvSopFsq1l0YsdpQTT8TjKUCS0bnbOvn+KOhBuC7dL1OO28btkmI37q+LisSzpx9zsai4PfDgJ/XxJowu7fJhDBw2jQiBQSH/B/Gw66PaAZd3hizxvC8LSZ7yDkCd8lmsWtIxlvJr2ulVkGz28TV6BLvf/yumjXm83Qer1lXjJQlblm4s22r2VLe5W0vrcCdtuIM3Zd1zkTUMgMLfn2eTLHT3ZFxCFeGqaW1XI5RLQE7Oy1d/yQdY5aMtB4rkDpfQb83wdnpJcYTWzdutekCTUZcht6QRIIUzUYbrWZHjMNhb+AaaBVMxlPThyfwXyqJ9ZakC/VcpUpRzsi1alli/ePJzJxASzUDb6XnN5XERK3OtUGuKFvg0RYX+7lyGb3eQH6Y5XwmYxcyRfn1qFxCvlrTiiDF8hcxWe4RBsMrXLtxA1fDoZiY1GNOE3qLUvObJlapVu+0JjtLBdzt7nbkPD2dTnDVn2AyWSCZ0wgq0fpdoVxBr9+3eO5kA8ZMbl3UiqxdaPhmnKxqVMJhq4u//5//owZQATiUMYgcnK1+YxwVcBjMtNJM+vBkHI6H7MNsICN2p99TdtYsBgbdQv4cNQ4FQEsmw/JMuM8Da8tRNmOlMuby3vY4to65iq1eRwVpnXCfuz44WeqKDz604evjUKVYrK616ux1G3BoxiGmY0vyCq8pezGZNklWRc2O6n2yrRjzyDjkn/DajcEcjJt81dsZgxaXvWYKGz8+jLVhiwso8l7dimehByLYpNewpZe6Dd5R3sm+Z+xAxjKu02uYIskD0+Tm69YwTvqQBv6HfG7xiwNpIZjrGjP0SNsD4ZCHt2Oe6kGPSeFnA4hqdVpgGtswblt7cJs0oeGJNACD7BLrC2McStdQwKFtdPEsr4c1zppTDS0W90aPXnWoSm0OX9Yd3hYTO/SaL/aPfP0cMEv3Mmyu6Xm8Jw5bX96jG8nEiASWL+3n7A//22IxNdw55AyfAfuXFY0RHSwM21Ac/FJbOzAO+Z45/OA9rVpktUB3N8NV7z0kC8bHET788BjHTy+NzbzgR1nHbFmQDwVBOsvdlNCJdIal05pygGzD3jq1ImQOBzTrFQ1NKBdSqUPGlnRI5nOrdXEpJV5Tbd/NVtKPF0OX/dp4ovXnMIwgmYL3EWP22fm5DIRzBQKHNhDgUChd5eTcnq3YgwWjLN5nEa76U6wiyjiR/Q3JyeQzyv8UcHBYw3DAeoyEMgNVx/0Y0WqJ6zc72OlWsLNbRb0pNopJwHGomsxRKdAFnQQWM+YsceA5aaNZb6HamCEFcwgxtAlyuUeYr57LSDFJyohn1MpdolJp4vh5T4QF6auCeYDDtRJazQqiv/6v/z7rdl/Gw8fPMZ6SbVgW+jsYjLDMFmK/PL4a42w4k0oSryF1ScQyipZoVotoVkiyTFFxgfjDa0cCuK56A8wSBv6CVo/ZAHE6xmk1LxITl+zbywWBaLk0Q5vUc178NEat0URvODRLck5oy5wm5TEaxTZNm+Uwy4ZaF2xX8ygw2y0j/Ls/+yxu1F4TiMXHJ9nt+ckVLiczvPf4ERIssdftcOwjtsXB/g7efGUf0z4L6AIo7x2t5titFfGZO3dwejXCrx8+wcWgj1iTSMjogI5gPLg8XKzLc3ScIcCAVCDorYMD7DUaqImK68Ug17A54bocmAaP1vtYgC9RrlXQ2T9Cf5piPDfDEgVM12RgwGEhoKKSzA+yOgmgJnN86a2b6HZfx/OzCT4icHj/EX71q19iVa8C+x2gtY+jgza+//Yr+MH3v40oKWM0L+Hksof+8ArJZIzJoIdnjz9B7/wYL73RxX/5q7/CbvUmfvzPH+K//eIXWM7Hph3CtO2C8qGoZ5ChHpvpA3mSpRaR9K24gkZlNZ+GbzHR0gVZU5umYb1+4w2YgrZWrjaaSUqc7oIbQENNAqn9FDQOvWkMTB41D6Sy84PytcqgIaKfsQGTg2EWGjUh0zpz3rTlmMgKeVTrdbz5uc/hG//mT+U82spXUUiLmE1SPDq+wP/7s1/g0fkZ5plSmhXqYYLva4lrllNwAFMh7XpD68TsxiHO1Cv5NNKKGE+uZIQJyDIKuqaDBH5cANdCvCWdAM7ozZlXg4G/3hBym0mNiicQUbhdND4k1202ia4bdezCytUWy2L7uZQ8HYwNhZneqz5XS3LbU62gFbZJ2N4AeYNlPd/GLTn83LoZ9UJNkzkHgvk8Wqn1RmUNyFJ8XLp1BLoNJFZBraaH+hRk9NFNilocJVRKdPg05lO5WtaEnv+U/l/eVjq49jKPCeqlKBaWKJVmKBUXqFRY0A3FzlosIvR7MU5PqVHIJGeJ2QbFLOw4TWfBXtRaalhjkFcqhXVLZYzlULhEPKKsAZ8tj8Fooskb9ZKoFXut08L13TYaFSZQxsclFrOZgwHUk1lhyscotIBcCfOUXEY2hyqHNMSplshMIMt5g3q92NQ769QbV94rBoyrXH4R5PDrTwYa4xmvbdDLYuJjYcg8E0AzY+5aA6vJu84atUhLau5U9IACyYmxfYJ4tMyD7LPVarxPSw2UcOMXlzsIxVoAGKwosvXhUChtn7FQpIdCM4AVjMWmq8Y4wam/FbL2uRKo20INXX6C68V87LBGH54nAAa2Ns6PbolkNsFocIHjZw8wnPTFgtZaNNdCOHHntZIWpU1W+TZYZNOU5Pz0mRpANvV01jRdPHPeLRXyOKQDcrWBZrWBeX+K8eUQh3dfwq3XXpMrs+IXwZPFCpM4kdA9QUMOGUlc40SXUhbnZyf4/OfeNG1fgsDlIiqtjuLg88ePkE16ch2dcaWtXMQrd2/iD97+vCbRxkYyPUOeg8Ag5HnitZ0n/JqtKBt70AZo/HnmHTbnBDYdW/MVMjcRC2Zizmw1LTpjiYS4q5jpZbE0rjg02DKmWk8n1kvuVsDPxdownVYjSxlgt6mxAy1xA7LZGpbrEK2Z83zOwAqz1dEAtBgTwRsCPzOhQVHq8vXk9TqY2H/WjKix1UqkvwPPLzIMcRaH5UmHxB0os9jMIUIwTPKGJWjWBtDQWSm8lrZebDEqNHGbZmMzFNtu1rYbLb/864Yx3DEGHoQBlH1KrI3WDeda6sKcQoMLtMUOy3MC+LZihH1WwSF4AyKvV7u2XHv5eTGb895Zg3mBlSiN1sB+NTaHBiQvDFZ84yA4bTqrR8MEfyFrkXvps23E1LVW7pImm4mXDeA0rGAcdZOE9cwigNLBbGSDM281f4HtGM6sObkZQ+ZF4NAYNXYeDGd0YM+Hgho+uku03QS2GUGmGJtfni8OzwWec7Dk9Y4EMvz3wj1j7HB3qTYa6rpGMAkMu7fsGvumiFazDMxucs23XkW9XcPV+BLv3X9XRlKT6Qg7jYZLdqTSYWXNOiDgNZtjZ3dXeYSSIa12B4dH18Tm6F3StT5Wfak6oFyRceHp5UPs7+7h+sE17HY7qJR4Py/QblEeYyFZIQ717Z60912vNnB+con+1VDXhjm+2axjZ7+hqHJ6fiV9ReZHroZRPoHaf3ThzKOI6WQqYI9agawByPahgSRBw1W20ACz3qzh7OxK5I94wuE9z70D0WJ7ssYxh2QzhOL7YrNMcCvS9pBWDZGCRtA0JyrXqpixf84XMZ0tMB0nkpqiMRSbwoOjI5xcXkhrkUBX0c3aCC1wBXvnqKmV6jhm/R2h1W5qA+Oyd4XBcCoH01lsa+zM67v7+7jq9RXXde485tJgp8TBKxmmjFmLFNWoqI2v//qf/16ghMx0SFigXvScNSzfLw2RlojXwKGdc9Y/i/kck3Gsc8EzZQPMjRFbGHSvGW5Lrlpzq87Yx3amncsdtHFdS9bik8WfwJ4OGnPMcTbEM0aZDW022tu65yQ/4trtigs2dDc918oa9FGc55aFNMlJV3HNOuZ6gVTO9KVunssMaPNDGwoEFE1HMAw9g+N7qF8EyumNbDSf9fPuBh3qQd6PtqpsOqcahGxpAG4AO4s9AstU7wZCh20D6PF8xVj3vEvU8GyxVpAsTNgy8H5OfZCAulBzGXAoIxRfY14Dow4Qbw9HFE+0Bu2g6AtA2QaECznKfs6+LpOord4i/MyGVW9O4/ydbeCwIFBzY5Il8oFL5hjjkfHOdaI9PwfGoWpUcVxCcP9dF2frY8N2BteHfaAUNIhd1kdnzYc1kqFYb3kZI1m6yFtfUz6VDiwNZ2MNuTSE07nkvcYehfgF1+ZtdV4GKaUNcMj3KuCwRhYiQfUMO7sRLi5/i+nsRJp7T59c4OxsiAG1B9Mi5ssC4iSPWUJZIKBU5mfOwVneZO+kC00MQncc2s2mgHMasHRJomhWZVSVUfOwXpdUEgF0nkFeV9bRvMy2obZydjrZx7aCPZstEE+XmM9IUiB+VcKzy0v0Li9FmGAfqF48fC6KJ0xnZFmyszJ9a2onTmbEFLjFwVzLGp7YI9ndOdy63sF4SFCpiFa3jlxuiWdPT/mbeOn2NTTqOezv19Bql7XNRl1QXs96pYhCRpkKDhoYT4coRRkmVw0U8zUUq/SfGGv4w/M1nb6PVeEMo+lIW8XcDuZQrFiu4/i4b3q+Me+LEuq1Ehr1PLqdKqL/7f/6j9nJs4WmO92dMq4dtpHE1OJZIl5O0Wrv4ecPLvH+0wubAHDLLE1w69YOrK0FAAAgAElEQVR1LOYxyvkcGgzWy1STLxVCoUD15osF/3A8QbvVwWg+VWAmRZSHJsc1WiYBCiGmKzRKVRQiOvjGKFaYpGa6ISnqr0tO/bgFJw9AMskQ5+bI5ReocTpGB+RiGd/6yg184eZX8OzZCU7OL/Th0gTg8ck5Pjl+qslxq15FmcGEFykPHB1VkY5S7HcO1XwQoX7l1hHu3biJeL7C48srPDw5xfnVJcbxGJxzFKtF6eqZAQw1zIpolMpo54FOpYLXb9/G9W4XNd40EqzNU9dXk7nLkwslHbu5uJIXYXd/B3sH13A2mCJeRlhkBSSJ6eooubDpS8i24Po32YbWJDHwf+6L19Fs3sPJRYyPPnqAjz96iPc/fA9zihwf7gKNA9zYb+F7b7+M/+k730AUF9AfRboejx7dx9mTh5j0LnUwl4shPvvWdfzdX/0HNAtH+NFP7+PHv/4NFvOBu9EtVQSGRCM3o8UCzWZjTd0XK1AajZz4+bTLV0zWDY9cfA04DHTh7WZjDVZxmu3NFRmf/JmwehTcoTQlpIaHhTyfAm4xF+XcxcJ1pgAV2Bi2kmasMtZAZgxhYvBMwgwggf2g4pjJ1t2Sv/Sdb+I73/oOXrp2G+K7JpHOym8/eoh/+u+/wsnFJWbChGyVWOxAd1c1kMuaIbErXdMxNEoBANU8i0Fd8mLOXgm6RJklZgZ6BStNKKkp5EwQb07tuQzMNSYn6RrWYCl8aKLESY0VToE6b4wSm+a8mCxdQ86bboocbwqCzWRquyFkUR/WGkICMjaEM1y22A1iAq2nepvnsuZlI/q7flHr9+k6U35dzRHOXducrWOsL3tMMT+kaedFTMQiuYxGoy4HSE3QqLlaZJzif1vyY0HOYogTNOnzSeeJDuGmj5hR/2BFJhuZJUPpdkziEzTrbAZixdbpJMVwmGA05PqQrf4tlzOxBahdxLPCtRwyCkxThaAkn59AWITJeC7AT2DbnHGXuooFMbRX+udEVLVuvYZrOx3sddpoMN6SeTWLNXUzlpWxxyYoI4sqmK5ySFY5sRF57bj6VC2Rrs734k24fwa6jj6JV2nsjEM+rl334MwcpreBRUQdSAMOdU+IVW3rHPynfUZknZsZS9DPMcahrT+IjV0ouWM5afYzA86DEYMXhpx6KqZ4Ya4zpDwSVkJMSDzo8wRAR6s1rnv56bMdtHQE0jtozudgMxHWqVksmVi5scXIqGOc32YcShPS369i+RaTjPfquqhljE9mGPTPcXbyBHEyRDyfSNOLzdtqkWkQ16yXpJFFfnaj1bFJfd6Ks4cf31dskPaKnE65OsNomSoP1ktVMfP3WjtYTOYYXQxxcOMItU5TBZF6hqig7QGel9lyJUYMwcNlMtZUM5ctMBz08Porr0mCg00vRXVau7uoNTo4f36MZHCOOZk/7uq+26nis6/dwfWb150taGdSq1xqrAyIEYgooMQ0q2zsYOs6itUcAibmlhk0vTQo1nTd+O0Wj6zBoqEPf1Yuy76ua02cgXBqVbe0BbfBLw2uGCedpcrKJDQk2wBzACT5oEFLUE1w0PDkSXT2s37WWfYB7JLwuNxHbTVUhjre2FoMI0BmjNX1qq+SCv/fYkaI3cbycsa/A2k6mGS6S/8wiK5bE7INFBl7c8PRfiHu+pelx7VcvAAcBi1brQv70IFgdwDrwpquDZa2ruH2E4TBlgZw/hkGrdCcNWt6CXZA9Z5thZ06YM585EGQOZ05yYqZvMX+5W/S0M5YHeH6BQVUqz30mvPUbtreeLDYJMZb2F6QxENgpLAZ2TxmeE4xG6UpuNks2EqwukfDSrkAe5c5Eas7DG+U43yASH1HMQGDLEoYxBl4xz8bRtT2xd0AhwZtGOMw5N6QK1/4jS1jnXUNEwbBHu/tU3DWL7s7P6uM29KddIkV08O1+20zPHY015s5O6MhB2zW+Hi9g6SLrZPboCilwUatBjEOd5qYJBN8+OBDXA3OMaXBGdu9QgHtTgsH+3uo1qp4fnKKs8tL7Ozu23olQa9aVVJBBD9ohKJdgcFA+Zhf57B+hQXKhSLu3rqDG9cOUSrybMW4decA+WKEs8tzAXdcdVuwmSUTJQXOTs6xmBsjhsBhq1VHd4cmYMz3lDBKcNUba613b+8AySyRLNBSDXoqIxIOJwlgTuOJTLBUd0R0g46UNy8v+qoJ6ORIIDTKuLYnYRaBaDSmo0awMbLZGOdQbxoRgn/EcstnKJVJ2KggR73EFa/BFFNukk1iCfy3qg3stne0hUXDx9OrK7mNVsoVNebNWhXLZI5qm9qIfC6+Z9sUIPORTBcyI4ejqf5ym4w5rNPpKO6TRc64xzyWJ9jMBpn3P9cAmR+SJSpRAa9cv4V/+E9/Zzp3akBteLANHLLm4YYX+ynGTeo/SgN3Nkc8JWsq3Cs2vDJzJndm3tLlZq7hmWA9EuK2DcINdNQQ0CUSxFxzcMZ0Al2vUsMx1uM2GFU+C3HDo6U2nxzENOzRDBF5XaTDXq6+0E/Yc6cCajQYF2OdousEa02TVhqkDuQZcMh8SwdVB+r1NJv7zIBEY+DKtGqrp7CI8eI6r4B8Dgqk98T8tgH2P91DqCdycDAAcBbGjczA6Gm/b5q4fL3UxyyXeU65UmqrmHJ59eFs6B+NmKGlyjVw+ekcHfqJ8LpCbbndY2zn/fDYgfwQfs6+TsOaTW+xybs2UDIpqAC+GVjL36MUgXT2vbezWtfiv5UDQb9d0VYv1cZ9HmN9yB2uX3iNAcjVAMd1kzW8kfQHWwN7XdYO+uNua1euawBnSjrTfLPJxqGNnTOSr2hYxufkPUPgkK9S2sEEpNmjeu/yrzMOyfoj+5D6gws8ffZLnF9+hGQ+lXbfZLwS05pMbQGGKw5uOIRYyJy1WiuiUiN5I494MdcGZTEiS49yak0NBpiiO62qnJU7rYqANZkrimloYB7l5Ki1SCwrMIR57ZarBWqNCprNFuJZIrLH4CrGUq8lwtmYxKsYE7KWyYLM07CEdbhptnLjJ8txu5VED5KQCliigIT5b5mgzDp8ReAP0k+k5NWNoxauLridVkT3gLX8Co8fPUG7xXxzhEIhwe5OFd0uTV3JnOZgfYb9Tksr0cAUKQYoRHOUohqWw11MJwmyYh8znGI8pzlvAck4h0LtEslqKgkOygMuUsOyeld0YJ5hMOR2WBGlAhn6Kw3Gov/z//7H7OqclExS+MeolAiq7eDVV1/Hr979DabzDL9+PMH95z1N05qNkpiJL710G51WG0UCeZNEjlmD5dwcNsn2Sii2XsLuTlerbu+//74SVrneNOaXTzoYzAlEcqJWznOHuyw67XI11442GTf7hwcySukPxojnTMIsEoBoksdoRYfSJdqkoZboGDXF1754A9NjCv22hEKPZ7FWciezBNN4jslsJJSXhRt14zr1Oq7vlhGf9nDr8Jq5n0YR6u0uOi1S6ps47Z+jXO7i5Nkpnp0+JTlHzMQV3S2HQ+2Ey4WU+/PtFu4eXcO1VgsdouxsMH06MJrGYlGulhF6vZ5Ah3qjjna7oZXHu/fuIU4jufNME2Aak14/1w3OpDATu4KaT9ZQMDCSbv/6m7vY2f0MrvpLvPf+fbzzq9/ivQ/eRdauA9f3gPIOru138CdffwM/+M43MTkb4yc/+Q3eef8djAfnwJwW3XMspBcR4wt/cAf/8IO/QatwEz/66Sf4p9/8FsvFCGlEgWNbyVID5TpOIVCFdTPmS2MbEoTmNI+Mw82KljEocpjPxu76GxiFDmy5pYmaczpaO23emBEmHr922fSEa4mBgKVNXjTZYfPnDZrcW2k6YSo6CqAvJIPI9PWC2UMIqARnqCEjAXwGmYKJUWf1Ir73/T/FH/3Rt3Dt8LrAIgLb2SqPn/3sX/DTf/4lTns90K/WQDILrKEHU3EtHSKufAQGilHfrSi3axKk7m3qYWs54XcDCGJTDlsRz/lq27qJFVtzw6xRwpTuEDkUPmnSJCxda4WIYSEdStfG2mKJahVtDVQGofSwNvwiqyokUDlzBnc2b34JAodkGBoXXhwlp6D55CCfiiB/DdZEbwqtTQGweY8sNszZ14odY0fa5x5Wz/g9TX8EEBfQbrdk0sCVGgFa0ujgyiybCQMNtTbga/H8d5uoGjOI7C9q7MR0nC3WkCsssIxOkeIJ8qWJMS4IyvSnuLgc4eqSlPEU1UoLyZyrL1M06lXs7rSV2MbjqYr9CkWDHcClJsZ4nGCVlcQ60MY5gUqanSxS9CcTNWPCacmKjHJo12s43N/DjYM9lMlkYUImOysUvlEecyYxlDAlczbNa5WU7GK+fwKY1CxicxLc+F4smrbYSluFpYFqvrro5zn8noFv1L+yVlhnT6Cs/TwbLE0qZcZAcMdYZXJIJduQ60y+Qk1tPuYvv2kcFPDpua/2G3C0OZsWf2ylJ0yYBR34dVbhLbAxAAeb8/1p4DCsyLCRYFOhe4P3j1jPBlqwiDJ3VAepHSinZhafP8TN7cI8rHBnizmGvTNcnB9jPOlJxmM8HSgG0W2zlCtrNfj6tT08evxUzNCZxN1LYsmyMOLQbyHAmKyEhRwzaTBGxkGHbp8ooFGuo1ooA9SPWWbY7baw222iXLLJ/XSeojdLMEiWyFVqKJeatqrMtf1aAZ1mXUYs3XYbz4+PdX5rzRoOjm4gl6/gg/feQ2k5xnxKgy/b5O40injz9Tv47p9+d32PqqkTkM6izQAl6RqqQLcJrppQrahbvDDNKOromhuhvkadLTYXeqwNQ9GGBm4s4W6uWn1eWNwxEM4+k8Ag1XkImrnSXNu4G/L1hII6xJs1aOj3A8HaoDlnuoAbFpWATGeuhBMahmPKR2TwMmYKtPJBkq/aCnAPLFuFRcsdn25+DOxkrN6sn4Z8aUD/i6zv8D4EYkpLaQtY27rH10NiXcfEHRNfZCdYneBNlVYif/e5wmZAaIyk6Rfei1x+jMUY8iI/ABpY2JqXxZAXmjV/Tv284r6vu2kIFwBVa79s5cuGe9t/1tfaAQXTN9vIaIS8E3TRDDygr5ENVMKZ+TQTWucoXIfAThW7mTC+6+ppwBFkOVyby5mm4RqsneQ9hm3XMgK/fb2M14UAxRqM5LXawoHXdc6ndInXzadflHCmuJkQhm+bOuXF/M+HN6kAMl3te8x/WrcWAO7r5651FsCCcHYtTtqqpNgkvvL4O6ZU4SyxHiTDlkwXumGXSti9tq/too8fPsBoMsZg2EOWTAV4kWVdq9m67mQy0aoXNVcprcDXWqvXUWs20Bv0NZilRAlj3fn5CZ4+f4Jbd++iVT9EPssjHo/V+LGhunatgxu392UqQt3s/tklnj19isvepZhwOzt7GA5jjEc25OCQcm+3hVKB0kVz1Jo76A9ijGkeKQn5VLpa1XIZh4dNAdjPnp/i+ckZKtW61ShcSyPbsGz1CF2g+/0h4kmCKOOWRBVlAn+Lpdb/2IcJrJLjL88GB3gpOt0mWu26NrV4kGMO4ktFtNpt1T07rS4+/M07WIxGKCxX2Gu38drdeyjkKnh0fIxctYbn/Uuc9q+0SkwdxoP9LmbjERrtDircD5RECfvNBJV6A5e9Pq76A/QH1Hueq3Fl3uPKc0Ma6nYvkdzBQVe64GvLy1RH48DlErVcEa/eegl/+x9+YOCaDpHphi+0zcHttrI2N6YxV8HJwCP5xMyzaNRIcFblsw+UrSYkaQCSlzIzKJOzYa7hkFAapOv73LVxCXa6kVWQagkxRTWH4hHN7+wxeX/o/twyphD7yWtkPj41GE2qz83XeDDYS5SrWs3WkJWMepea4NkPj6f6nT2LNpCE0gvc0PiU9xiJGNJxt5wX7q/QnymGCTg0kOiFyafemAOHYqAFjT5jojH+GIvtRRkjZQfpxFktzgFciN2WwDf/Heo0XktpxiVkj5Wslqb28YKrpJYDbahmeV7sel4XDQL5XGEYtolTIbdv5yOxE/8ViYYQ70JeDLHfntOAQ11PB9i262O9T9W1NoBaYx+s3/JmYhceb/u6k/WrUZFipCKt5U4T7jLQb6t+tXxj9WZ4TzIJchMtAYfcifV6WyxZXzL4NPMyvN/QB/GxwxDXagn2BgQIaZL7u8Ahc5k0QgUEmA47B0fsoyV74J898R2uC1f4z2oTudwEz07/BQ8f/xL9wRlyWRmTMQlWHHYQGM9jOsthNFlgNqcWfyQHehK4NEjguaJLvLSGmUtziPlzxTwa1QI6tQJeurmPSo2AHl3JbczFM1gnEE95Mm5yUZO3QuCTtVmCRpubZWTdtfHk8SnGgwSLeYSL3gDHl6eISO5yLUAO2Hk/Md+WcgQsa+jskskX4fg0xbOLFKtiHUlEXCdGg6zHhMPMDPVOQ8a1t2/uYHA1kkdIs10XUe3Rw8c4ul5Du1nE4X4T+7vMCwQvWadS4ilCu1FBvcJNjBHmi+dYLAao5JqIFrvSiixVV6i2Vpgtx7i4mKK43Ee+doYEI6Q5czSfzCYy0JzHjNX01YgwntIFfop8tMTeThPRd374F9l8ktdFrFaWyJYjTV9qtR2khTIuBlMcX07RG09laX1w0MHRzX1cXF1huaTwZBGrhFO5FMPMdOyo71fMRaiXCeaR8plgOh4anTuqShhVZbQYabwRVhJO5u8QHc6wQK3Gxj8v8Us68fDGn8uNmFNK7s9XsBqmuJyMEBUzVMkKov17LsHLN+oozRuYL6hNl8rZJmbzwOk8QaBSDrkyKa807VjiWncHb7x2hA7yOGx35Bz2vDfARw+eYNwfYbdN1gWZPw2Bl2zacuUcVsU8Jmw2JOJtug6kllcLRRy0W7jWqOP2zo7Yh2R1MPhRv2Q6nyPmejO1MqiTsVxIXHl3bwevvvYaIt4kqxwms5XorNJ7olGMfoeBgKAO9Xa4wrUUA+QLX7iGVvMeHjzt4TfvfoD7Hz3ABx++i4zN3K1rqHWPcONwF2/c7uKoVsQn73yEq4sBkmQKrGbI0XGXh4WBKBvj839wE//4gx+iU7yNH/30AX70q18jTfpY5bl4TnAsiPlvGoFQ/K8LfrEN2ZDNTSOL7LKtylyUdhP8UzY1DSh3aVwLpRs7RiSQNfhl2nis52W04w2VY2prxmHQJBGtWit8dJE0VCUsR1NIWoHQk5VNRa1ZYzIyzQSFYqOkKzBHcmdKc0Cj28EX3n4b9159Va9J09hpgicPTvD40TOMJgNpkVHvTkYZQTPKaf+BKcizoODt58iaFp/pOQobVum0RuButWJViMpurC6JBIud6vYgvtbzAkCnoX5JTTULjE1Cs5VZE0D18ywGnSWtF4v6wCsgqciS0fafcAbC1+R6GcTgtz5b+75PvHz6aA2YdzZ+YAwotbrF1raMRampbGCbbAGktmrr18+1vJRIfDppDTFQLVL+INPaUqvTRr3RsObXhX2tADCmH5OfQK2gW6LJqJ0NaevRiTCbyd1rlRH0WqC5O8X+9RmQG0kbo/ekj6vzAS4uezi/6GE6mYHSDlqdpEkR9z4jArYzlIsNrBKg0+66CC+/nkM8yzAc0pWeWkLUsKE74BKT+VzgIUFhOpCJek9JiGJJ+h6Hu105pnPlnQWjVm2cEbJcxJivCoiXNEopYBnlsfK1VzIbyFqgsYt6US9WBOb7qoY14K69tVWM2MpLYDFtAA3S8s3gwNZUBBxKC5ZJz5g9BWkdmbkJ/7JYV2GlAqSKMl2m+X+rhbR1nVZmBakDdBIId8RB4Ec4VnoPGxBeztR5slE2Re7mFFqWCo24GvYQcxxg3m44VAQ6MyesTJpItBePHgVVdDL7Bcabg4yqnSlGT8doylr0z3D2/DEG/QvkohT9cQ+5kjURhVwJ5XwFnWYLd25fx4f3P0ZvODJHarIeybSKIlQozMxhwZJs14lE9Rc8XFmKdr0h85xmtYZWtY52o4Nus4vDTgNffetzWM1jFWD9aYIPHh/j1/c/QZLLo1ZqGjCZLVGrltBtN9FqNAQ4XpycYkpDsVoVO3sHKJQbuDw/R+/ZAwyuzlGp02AI2G2V8dW338Qf/8m3nSnmbHHl640BisWqDdvQTE+MV2chhEWwMTj41wxPjP1luni2PiJoh3kj9QGFx3ReFzaUAtHk3myazGaO4HquYueYwdS60JcGgukWsdikKZz0i9xwyhoxXxvjszvLV6wrL/DZ+HAdW88dinpOvd05kq9FjaSbaOl8B/MqXzEO6zaBacjnJzAQAE3LW5SVoKmRMcTte87u3mIUrhl8vi62bR4V4CfrsgNt3vkPZDy5o+o20LrNOLQ+wlfB1mt9pgFskdSZyrpX6Yoc7mUDv8zB11dafAVNzaevvIX3Jf9wdVsOVOn+ptnchl2hlWQ3LpG7bQAf18zMwJP01xYFIMxZQoY02DBQjZznSNdZNJBsI0GiKOjxiD8pgCAMXp1FoibYc50aca8XxAp1dtJ6cKeayeU+nO20BoGlJWkArkDwF4TtLeUGvqHiowN6ZDStr4N/HutPZo1qb1VxLqi//fmFjB7eewAOjanjLp+i3VItyPU6t/KKNb38RM1tebPCtFkhDK9x3WhzW4QDZbpkcwBVKqJYq2C6SHBycSYAkNe8gBjNKtd+qe0aYX9vB9V6FfPlEh89eKiBWy5PfdYI5VpNJlLsjRr1GmbxBBcXp2J7t3c7aNTaqicpycAep1Er4tbtA5mm5fMp+qMB5qMEKzaFzC2VGnLsU/JlnJ1f+lou5R9YM16hXm8hX6xhRqH72ByIKdvBjYJWs4lyPUGxQmOWBQaDiQEHuUjOokkys+a7VtfmQTydI0rzWtOtlGr6CKlvyLVCMZ1K1GO0VXLGVjbIzVYVrVbNQGHpydGMoCCjFp6V+WiCWpbDPjUdRfSg4D81rzoYs28rlvDhkyd42r9Aks8wXcSo10votJrIsoI08skCopYhYzffx8nZuQY780Uic5U5xca5WTVPUCmUpKtFthDXD6eTPvLMz6hIG5/bIFwtbJerePPuK/h3f/lvbaDutG6xhRYclnCri/rrU0ziydq8jL2YzGioy7gw1rWGVJ4HrF5lM+3AoRh8NH4hE8e2C4IEkFjxDi6ak21Y9Xf9Qm225KUJKQKC6/gql6geZmzZxKawjWBf5+DI9VuzleQSFCkLBDJqJtvksh38ugzhwsCNUiYCD92wkoYhbkBk24GsH7lNYjkh3FcahrjcABMR6zInt3nCtZpOucj1aPn7gVm2nkvYnrkxttcSHiQuWM9gq8pB/88eb72qHCQMXJORP61hv1yWjeXNvmrJ9+fAYZCMsFVaDk/y5q67tWYb3mcADsPWiOVqu87hz6aPCcad4gC6XMNGpzjotQfALRA7Qjw2Iy+7Dqb9agQVAocylvNBUQDqNEwkcJhtr0/7NXTGYDBHCRI7YdAVPsM1C1FSaFazWAz2ukDn9EVDlvC+XwByfegvgNRzL+NzqNXndBenIaIwX2onlxSbBFIG7UuZSJXF8mPvbDqNZLAVHDikjnoB9VqE52e/xsXV+5jGPczjFINLYi957O13MZ2luLicSPKAxkgcExCgnJIZN55iluawKpR15oknyV9jxd6TbMIUZSS4c30X3S5jpZtJsS7KRZLX0dBYgGqGzk5HzPNZMhULj4OKiurYPuZTugsv8PzkHMNJgnohwUs3W2jWiWYlIg2IbUkJt0pFjPI4ifCb96/wzkdXyKpdjDkEiVLUixXk6Yici1CuV5BLK7hze084HM2wmu2G5Cyotfvqa7tYZUPUK6zpM9SrRfWMozFZ8UClkEOzXpbxSZw8R75IktoSWBVRiLpIlw3FzywrS+pvtbgCKqcYzi6QFvKYp0v0hn2ZpUzGLI8iDGc0CzVJBrZrxKqiL/zld7NSoSrh4nKBGhyZ3FfIXDvrLbGgu0w2lyB/s1HHFQHDLMVgwotJDSU2qExUM+qpqzrn76tplcYOae9EVg0gymWchphGnzGkgHIhJy2tTqsuIGs06quMIl2dkycGcrnqkBnjzAPqbswHCQYU+l/NUY7yqFBjsAV85fO3sBzk0B8luByNMIgnAh1pXLJXb4ltOF0lGBJZTZbo1Op46aUOuoUq8stMDVe10RACXZgv0a7WUK6V8fGTM1zQUTpbYrZa4viqhziL5ExqrLGl3nO1UkU+TXGtWcNn79zCkdaVi+CklheBSHlMhlGykHsY/3AlgEKer732Gsp1ulxnGE0SjMYz6a8QYqXLMxtCJnRSZsmo4A06T4HXX26iUbuNp6dj/ObDj/D+h/fxyScfYPf6Dbz25S+iXmthEY8wm5xjOR1iPpghp0zJqRkbJmCxymNOFthqiLe/eQ//6w//Frull/Djnz3CP/36HWTpUGchXQTWzBYrjq6eFBeV3s867pq2hjQ2CDp4c+eaIAps/LprLdnqVbCP32hKcEWBhU1wXLaJtSURExkOjZytZ4W/tnpk19wm2lwhVTbcAg4N3AwvWcWuFFJMM1FTx7DW6oCJnMs4PSd4UCigdbCHWpvTUYi98+0/+hYuz0Y4Pj7H2elz9PsXmmqT9jsnM4bMpODsHFyTBawFmroVF4K9gm4QwRR/3wQgqO9ErVEBou7yZKtfXLHzdS0mDAdG12Cu9tV4DQg8sMG1ROxbprpeMi2yrGPX0jFCvaKwNuQFAb9pbqf2Zzt5rRuHbdFlTRY2P7eBH33N2I1xLElZE2WvwqadairY2K/BTIshriqmFT2bApuuV9AR5Wthw0ydt1a9YaLm1ZoEpouloiZaXEGSVhiba7LZ8qahxetB3VetqIsd5GuAmqh68SRtijJWiDGjdgXKyBcTdA5i3LzL0zTAk0fnOH1wgfGIhk8zZNEKtXoVe/u7KpZ5jqmrQc0+rh1hWcYyZplSRCxgjGBSBXGc4eJihHgy9tVcru2kGLPwlvRCEa1GHQWCwPmS6UBFGVp1m0ZxZZrF2hoEEaFc+uEAACAASURBVNDCCV6G2ZI6tOa0nEpfj6LDVQ0oDJzwpnFLH8wqos1nagyboGe2meDqs3NtLGojMV6ISZKLbP3GWaIsElh88/OgLpLYqq5jJwME1/cRcCiH5qWMZIJGJ8+MCl+xCq0JWoOEgcWkqbIDh46BaD3Bp+SheBQw6ucutNobsHorzn0KJDCzZpvohiZiM9W1ayjwKQADkg2wH+b/iekasSns4+L0Ma4unmM2nehsJFx5I4BOJ20CxSmw2+7g9q3rePj4CS4HA2Q+zGJ/ThM35uRGtWJrWXSEpDusD0b4npfzuZyVdzsdHO3fwI39Gzjab+EvvvuHGFydYbnKYRyn+PUHn+C//eTnGM1mWCV04WzI/bLebOD60TV02y3cOjrE44/vI1sk6HRb6OxfQ67UQO/iAnHvBKP+pdbJuu0GPvvqLXzlrTdxeOPGWm9wDfq50QTvN7KjJQ5PlRj+twPtdisGRrUBh1qtFcjHZs70umwlOYA4/Gy4Rm4xQs2gfs7Wxdegm6+3q3nzVeIgbbGtg8dBDXOTrbDRWdRYp9aQmO6StG8CUOYNpn3W7iTsUhI8A2zmmaMUS7cGNjyfkkQIup9qdI1JwoJdZ90ZMGxCw/sTWOkgoUT13YFXgzo/c8HoSnliSy9QkVVgluWjQNpdD238+eyG36zuh0Ztm4nJx+ZzF1kLuTyEXkOQoHBWo0+FnKW/WR2Xe7YPFnX/6P51/WCCQp4rAxDPVG/AkjNpHFzb/Jw7DUsKx0zdwj0ZAMwATNn96psDHtvCtWZjqt8NjEMfapnciOWMwFTRddE1Duvudka2xecFEHtiDKuNOjuBubnlcqnHXTfNwQzF9BXVxLoeoU98Xog7av3XedTuo8D03yT0zQZEiFmKg9tFnl+b7QFj+P2wCqeGVT+3YacLD2Agc620kN+Vc/lZhovgw6WgBbkGLHxrRbFacZpIPx3hi9L8G0xHOO1d4nLYx1WvJ6flVr0kl2ACJlzp2t/tWD+QLPDxw0cqD3M5svNyKFdq6O7tSeif0kr5HIEKDl0mIpXUK3U1r9UqdRN5lpbodOqoVKit1cDF+QVK1EwullTvsZ7YPTjCs2esCantd4lSMcXublM1aLuzg/OzAeazCElMQIuADw0NCnKLrnQylBvU8Itsc2oSq57s9wZrvUStiZLQwZW7NIdapabhk+IG7wPqMBe4pcTV6UirwTzXZOQUy9xuIBOTMiIrDTWZIwlGJvEU494A3WIFd/aOUC+VVZMskhkOKYcUFbShNUqNQDKJlhjOyDSsyWBtGnPdmNp0eXP/XKQ4v+zLeItu0NT/Hc9nGM1okrJAtVQVa4iDPDowZ6sEs9lIemWLVVVAOOs2asrvNZr4wqufwfe//V2dJZm4yeyIEkn8PAnk8jWMpaVv9SFlnxZimMbjyZp9GUxLAuOb9zDBRcUdDQe47TU3zcutGp7gpwF6NrARcBX06rZY4qpdfTgU6i9jj4UYYeu90sT3x1f/y3tCGn5sO/SmkHFDr0KDKMstNoigaUpJ69j8GvOfZDJokEKATfdKTtskBNnZn63k2ryRnhLAJ+kmH7pyzZ05Q0NV66cMWPLYu8Ug5/qqVlj1LR9I6FdsW8UAI26zWOwWr9jXkM2QxDb5+D0DL23Ya7Wafw0GSrH05qbJLInXrPt1DJf5C+ViAnAYmIE+3HGwls8XPicDDW24awOnUC+4+ZmDsQb2OZvS62ED5UzXO8TqAN6GzRujPoS+1obPfCxu8nwaOOTPcbhp5yhIQXnkY95XPvCsLFanXR8bXm33bRtTFd0bLvWl/oqP7wB32LIQMBsGhp5zttmWVh/Y50BXY55TDi14JkNvKI1N1fa+IecGnuxZSQIjSzZIkxEArlcqqFfLWCQR2p0SHj35Z4zih8jn5piMZjh5eoV4SuOUukgykylrLZNvmcVjNOpkKlYwnjLmpIg5yE24rZVhtlhhynIqojYqhwwFvHzjAJ0drvqTBWn8TRIPTdue20FF055tNfV6k+VcAwcyeRlX5/ESs3GC3sUAp88v9N/X90r4zL0O9vdIGFkhVS1UkCEKt7zYl80WwJOnfdx/fIVFvouTXoKL3gTICuoxg/lctqjg3r1DDEcjESL4eri9yzr+zTcP1Eu26iSHML5zSysnIho1a5tVEujIvhxhPD9FvDgTMF0sLcUgHPdLKBfqaDZrFKzFarbCsvAcV5MLpLkSl41wORii159hMo6ENY0pt5FylbwqkFdg+O/9xfeyRr2C1XyJUp7FPEVzC1ikTbz70RUWdIopTnB40EK7uYv33vsYvUEs7TYqhHFljKgxCxwmOE2zwRVUdzhUA7/SByBavQK6uS0yeLNIrpUKcvC6detQyffqqof5NNXBY3A3fRajoAt0pNYFuRqLPIZzeYOiliugWqii1QXe/sJtYJzD8ekAJ/0hhtz/ZuJOVjiotpCLVhiuZhilFLcFmsUyXrleQ7TIY5nQ6Y2OO3W8euMQd3b2VCDkazU8enyG84tLTOYxLicTfPTsFIMlMOcqD0FDmskUclqlixZzdMp5vH7zOl65eQN7zSbyGi1BiTFZJtIhYwLlTcck12rW8cUvflGOYvFiielsKRAipvA/b0ai+dW6qOY8KNakkHaa4uWbFTTLt/DsYoxff3QfT09OUKsWsXdwiISN4XCM8fACg8mVVv64YoFkjnxuoSRCzYBJAiug0x6++b3P4v/4u/8Fu+WX8OOfPsTP3nkXhYjaixMslu6cJ6dj6gz5JEVmIpwEbejgamyYUMX0MpZpMPFgQCJQTPDA1n3cgdCnLyFwqwD39VBqKdjUyRJKWEET29OWjhxssmbHhum2ZmVrh0Y9Ccw1TfTlXLlhQ7KpJfQjDba13ogB38ZosCKiTPt1BmMm9Dyb8zxee/kl/Oe//U+47E9x1Y9x9vwc5+fnGI1GGI0olj1T8SIxfzpZehMpnQufrCkp6NU7m9Ad0/g5cbok4LBoxjmcCMuhzJ0Rdc2cvRKaxZDA1BSZYJLABqO1W1NrQvlWCMhl0RmHYot8Slcw/HcoHsL69L82pQqJ3KZ7BvgG7Ckk2zU4KIOSuWmckW3kmox6jK1mloOK8MemmO5e7WCnNfVk91gzr6EDi2MGcmoKNZo42NsHXRRzNLbhZIwkPDe1oAuYriu5taWS1oEDW0Ru5pzE++pImCKysMkXy8gwlY5PjpqBiNHZG+POK2TK9PH+O49x8ZyrTxFK1QilWg7d3aZMVdrNrmLRZDyTBh018SaDDI/vnysWyjGL0/FZivGY2mwlrFITAeYNyOKWjENet0qxhBaTM0El23GRPlC1XARjPdkT5qxm94ckEKZzCblTY4kDDTK1FppuczWf0ykzjtEUOriyOZCs4i5oeenk2FTTJtCmwalpuwpEAxLJlJOLmRekponDGBCKoE3Tr3PKKa3AI2PXip1Iky7Fm1RNjGk42YtaF50OOBvb0EFmFXgsEL1hX68ws9j01+pNqQn1O9guwNr0RrfviQAKbK+ZOCTkschg7bV20JaTXVEyQxsgOhSsEv9Olzg5OcHV5TEmoyvpPfFWL1RKmHLN3PX9aI5SKRTR7TTQH42VO9hY8RpwlaOQmQFKvVwSo5+fO9nPPDM869Q4IkRMViIHH0f7N3H78C5u3+jgL//sm2I6zhMy3ld49/0H+P9+9DPlHxq1MNfx+ehod/3GDdx76Q4a5SKOH36M/CrFzl4HhzfvoNLcwdnJCcbnx5iOBsrf9+7ewtd//3P4whv3kMksh+fcTSYIXrtTJV+ngEOdM9cyC0Cgr5eJ2a64x9UqcxrnuSYr3xyaTd/Vaglemw2TNax8ErQPLDG9Fmd+KY76f68BPR/IWE9kOYfPz9xusY4gv+mlBbZfcKkPoJvOo5P2DFDi6+O6uwldhzV367/sfpKzOsXUbb/JdT1NYkJEYteQY53Ete7AzuP14XXgYxhwaIxDi++B8WKsNr2nLRdFZQOFEWuW1JZoKh90GX0t18FS274Ij+luxapxVjLr4V+5KPrwb5MHrLmz6+LruWxivIE04NCARjWvBJLd3Zl3mIGSxv5TU873Imlp8ZIdUE6lZcR71dyqDaS3s2HnxJyvTZfKVqFtkKassnYWNfYc/1ss8cBo8WuiYYH/rrFWbRAmUNv1S8OanhpXjwliI2lbgPW+DTi1tu2C+WEYqrPiz2WazQZQhzO1Hny4mYFAgBCj1zHMwMvAq+Tvyg1yvaq3GetZ8WM9KYdJ4XnWOd8nJMFAwQOxicQ7QzY0zTb4deYpyyqeqS2Wjw3rmLNMsJ46qVsqE850MmaQAHPfZtBnlWVi3lXqZZz1LnD/yQNc9C+1jst80ay1pF+cz5Yo54F2s4Z6vay13OOTM8khkBlDbUA27kUOp6K8tAxLRT4XzRu4OpqqmaNEzWg0w3ga6z1xnZZ5tttqa1up3iihXCmIXUdy/87eIc5OTzAcXGAWX6HRyOHoaFfGZhTep3zJcp7DjC7DZNUQhGGPVKmiul9ERkdhgldiSC8xJStlFGMxJ2mhqDqBq3bU40oTMmRMS5gAkoB9aXsVkKSJjK5s6M7cxP9J0WhWBByy6aVhCGWQVAOR2Xjek3txcZUXQ48kDhpyvdEiI7OtbbCUzXW7gXk5wvnoEpW6ier3hgQv7fPkAJ3r2tQfJPNSA8ICe5AFxjQfiGOtZ/OCkTXE26tRL+Fgr4Pnz55gFBc1JCXY2axWsN9q44uvv4E//to31mw6WrkJJEl5/9j9PpmO5apsWLkROHiWp+OJrWyqFrJNDItJtjLMtKBVf5dM4fdnE9Z5ZBxanGJsJWtSALnSwUa/1IZWtpJsmzwbLUSZcwXJJI/xNIuTZqlY89R5NAmOoIerXMCYWOQKOre/LFYx9hnjLy95K+UL1U0kmcwkT6NNCK7u6r1lWHHVlxqXvna6HnCYQ6IZOzhgVygF2Rnv7ywKW52neomAp2mBW+5cWSzT+7LrqZ/j65IhjIUU3esuD6IY5GQKxkpJlrBOEUEiJxCbHxRzCK9THFOzcubbK5sYqFpri3HIPBxyy3btFuKXxbMNu8/qsCA34cx8lyopFSobBmVwfl/LhVhfqvfuQKPVhSTUGJvbchtJAszb7H1DfWhnxnph26gLgOl6Xh96YeWSMNS2YTpBNXtOy2uhlgwYr4z2RBYJsis22A6MzxCfA5fUPgv73Nb5zXOM3hNdjHMEDucmaSWmvr1+mehqw4abfn42CiXJFxhwyMck6zsvmR0CYFFGffkinjz/BSazR6hUUsWwTz44NsOqTgXlalVSbRyasKaZz6Y6b4V8A4iqGCfAeJ6gSOPeRgXzVYaL0UysQIa4vXoNLx3uortP0JO1hV0nliwlsbCXWlEmk7fG7bNSUZJ5ZGqTrCZX5WWEeBSjd06twz6K2QqfubuHvWaGTiuPUq2IlTYYgW6TDMIZLulCny4xHg9wfjFAvGjg2WUZ73x0gWGciTlOAFmtwLKOey8f4dnJMyMRqF9PsVOv4q23rmMaX+Bwz1aVK0V+ppttlVajQo66tmmnyxEWoC/FBLlyD5PxAoPzArJFhEYtQrNeQzXXQrx6gstJD7O0gNmqgN4oxunZGIukopzEa8/Ps1yqoloxKYvo5T/5XtapF1DNQS+sWitgMB4hWTVwcjlHvJihWI6xu9dEqdzExw+eYTbnCq0BTlGBqy/mjFnKcY+8ooKH1tXT+QILuZ+SPm1BrpgjWEegRrqsAgaZyAv5Fa4d7aFYysuRdBmTrj93wMiFZ3kzCXvLxDAp5quYsmnJZ6jm88Y6rK1w784+FuMlBtQSmS/EoJnwtcRT7JYbAkiTaIGpXJ4LKOZy+MwBGwk6TpohQrNWxPVuA/cODzXVKTMxTpcYjae4HPTw5OwcD88ucRUvtarMw0dDFTayMdHwbIZ2NcLt3R0c7eyh22hpdZsTNJrKEPCLp7HWYJkYppOR6Khf/8M/FGhBzUg28DzRKlhzRQXbfJksm7KCKVmHBA8nyRw3Dwgc3sDxSR/v3f8Q/fEAh4cHOngPnjxCfHmO1WKGJRMqATRO3KZj5PMUGi5itsxhElNTKpGQ53f+/PP43//LP6JbuoMf//Rj/Pzd92T2sFhMkGYsugPgZsYiSjLS63AQy5MCP2smJqYJ/VxodtyUYj4f6+wE0xAWxKpP10YBDEYu6OqaICbEamLgtjZmUxILeN6MOahpa2bW5NgWEIPqltadpjee3Lx8l9kFtRx9NcEynAOLDmDxewWyOjL6JJGml6LbreGt3/s8/uav/1YaDHGyQq9HLbs+BsORnKFYYJJ+TGq11pflxLoA3VUNMAyTLis+iBRYoc61FHOGNpcxFhem0caiRo2HXThf6XbHUHcp1ZRSCdwwRiZrrZt7AR+Kb4G+EnP20t+wxDWrIYC21lgGtp1pmqwBRV/fDV2xiiM+v87Ai3omxjYNUzgGKKPwU7eBn61AdX1wGzBaOiROgQ+vgs/Nc6RXFIDDkOS8aWLxy+aCU/huZ0crNmIV5ulCbUwjAiGlSlUgFs94sVSx9TYxpjfAxXZhaYAyzzBFewcCdOm4tVyO0ewOcecVCtfScbaH2TSRAUupQhcwSNh3tojRoQgG9Tjiud1HiHDxPMZv//sjJCNO1/Jyb+8PJpjN+bqaPr01LSmu08j5G0s06PZcqmAlkyvTk6qUcmjU6CJmTS6ZCrxVOc2iJmfvaqDnZjzmmhAn1uZsS7WiSI+j5lXi/7ZCGppHFRWa8duKLlcYBBKyeBPzjVMxW69XgUjdxlLNikaa0LhBRDjvPFu2oWbnNbjV6vn0uThj2KfnrMXlgugAg4AOL0QDW8x0b7wZUJPN+jnozoS1PrKrzLAisCi9QrSj7CsMwbhEIKqKMJuuE7hUseRFURASM4DWd2V1M4UV+xVqBTbv1GCydSp+llyLIJjPxvDy8grD0dCKM173KEWpUpDD8JzG3YysLoJepnyGF3uM8TbxzKPIoj1LNf0Ui5csCgKHBIVzbJCXYuIyj3L6e7R3C/euv4Jb15v4iz//Q20AKOdPU3zw4SP87Gc/F4A1HF/o3E1jMqgjdDo7uHvnJRnwDC/OkC0TdPZ3cOvlV9Du7uHZkyc4f/qJmhWew9/7wpv45te+gpfv3sSKDFcfotiKrYFEArC5Dqh7Omj7GMCh5sRdFGWo5KCSOdIaG53A9xo4ZFzxx+E1Zw5d0nTFf5e/E87JtubeBswKdb+zAV1TiBo4jGti+C2d8Ry0VB0cYxMrtlVw6nYA0yY1BsgJHKd8gK/Nmj5caDSMxSsDFa37brRBGVuV/9aMQ7tWQdOT54CFvWQJVCRbA691qSwYjQXdR9uA2GYgbIN4JuNAR0sWqwawbQNWGhQIOHQ3Z8/ZgZ3D3w9nXQ3JOs9YLgn5fD1dIiBIrSQf8Ml4QAMwe56wwivQhoNrbgJI+sA+f+rK8bHEKxATlQNpjznWFTt7JW/nhOdB59AkSVSbSI/VmnXLta435sABVwNV13htQy1KPqc1TnZPhhhgQMEGsAtgQhjCKbaGQYIPYWTY4dpZAh8JpEsb3HJ60BwMGzxh/TlcW15kI5dsPqswD3Ek0NtZA0YFeMpYwGsADT2cYaMKavMdIyBttBg3YLg1nQ7xqvZjvA3s11AL8F4PsTo8Kh/SpD8MaKAkjEkMODAq+TQ2qHZ9dQ3dbIOyDFp/q1cwnA7x8PgRjs+Oueqkl1kp1tGsc12L25sLgYydTksuydPpRFsYjIlccRvRYIxL8BH1sCrEL+UEXK2xRiigXMxw/fotnJ5eSaNPTtD5SKwMgtPD/kD9VLlGIweymTO0Gl3E1Dke9pAvJFpha3caWK0qePDgEYgMsnag+VlCHcBSRYy4JpvYdtHE/0kk0D1gwwqCePE0QbQikzKnGMT1PcZoAnAy9VEdxV6J5iSsI80AhbEvVM2LbCk9ZZqz8R5lLRCz2FD/VsYijrHTaCEexlqVXqwi6Sd/eb+Jo9Yeri76mBYiZN0m0moBk/lEs8BStYTzqxgx1xmY3+YLTKaxzGCobyg5CZl+UGcZRmyIiqClpPqGaIWdTkODpsePH2AwzrSpxZjH/Hat3cVXv/gWvvT5z1sV4oeb11szHB9kyhiF8lRuCsEhD7VGCRwa981iYFhVDkwrAqwaQhjko5qIZmxc8Q5MQV5f/rfic3AKdqfjMLi3x3NzC48Vios+wFUeCOw9MRdt+MXXo4rHwQibFedkMKehve4Hqz2CHFAYEtmGjMlFcdNJtYJdErsHyMpMuaViupdrsztnaW/LIxDcNXav9VrBPEkDFm21GFjH+0f9oOJeGPR43nHwMPUBlFEUvCfwOGJxI9MQjjrejMeMHWQZcsNBkjKUYslR+ov5cntV2SUjXCok6OsxxhiJxCOSD0wUd7X5ZkP04CZtGqyBCWo9puU51uImAaNBWtDed2A4EGDEEfJrb30RB00OHK6NzWiOwgGaExP8s+d7tUFSuNY2qLEea7P6LgzFv2aatqbpvhlUuqyHbxEwrhtpJ7wXW8lVHc5Y6p9ZYD+GbYdQA4fBVzjjlBHie+P5NL16o5vwDPAp+XlxU0sa8dJLZ9wsixknQysy/WjeVyqgXsmjlKe2e4bB5GOMp59Ip4+57fnjS+mUVhsFtLst5fbRcITlci4Q6fysj3RJ9mALS5Q0/Gk1Ctg/bCJJgZOLCc4vJ0jiBeqlAvY7dTQ7xvLj61K+1IKSkW4Ya5kjCpwsUZaX+uDcIokoZVSRpnyWpJgOxpj2e9it5vDZ149QzlHjeSVTX3ZwjNN73Y5MZQlophmZv2Mk8xmSpIRHxyn+5YMenvVWGCSZsDLFvayC1145wrPnT7RVIfOqfIo37h3h7p0WsmUP1w662Ok2pDmYLmciAAyHE11LGs0QX1pggag0wTB+gvmK0kEZBueRmOylQopmvYWDzk0solMMFxeIl9zorWIwnuP4+TlmkwrmBDVVu/L80VmdA5c5ovpXvpV1q8Dt3TpuHuwilyvikyfnOL4Yat96NhujXM6jXq8jzeXRpx5EuhToJY26jEWkOVTlixk6lSJalaJAr+FsKZfOFQoCj7iuWynbuhoLBjWmXmQx4XKiUSwzIRfkfkYRY6ZR0pE1cVBjZQwZUvWRN522oFfCepXo7OHBHp4/P7GpBKnxbHpi3jBTHHR3UeOueynDJIlwNlqJRnp3t4B6s4XhcIp6pYqdZh11Tg+pCRZF2O3uocrpXQZcDYZ4enqKq9HYVoopDsqAUiximeXRmyaoFhc4aBex12whI/4XFaX10ayzUZ8AyyJyaYQSwR9qlM0myBdz+BqBQxTFVJvNzTGNDMSUk0c2eTxYRVL7S7rmPNDj+VRuO7XyEZ4+PMMnn7yPcdxTor7qnSJZzZAnIOfivqylNfHgSpRRCVyMno5mEVa1Ir7zZ5/HP/zw79HI3cRPfnYfv3j/fR1sJBNrgn3FLkzH1Q5zWuvgjQ4aGQIM7FyfVFNtzC8xPFzzg4feKN4haRmbkEkurO5yFYzJMej/sImWiKlYJpvpoAW0AGcF4xMXNfbvObK0DsRhNU3MOw0f3BQh0L3XoFZwHGYhaQ2LtAMygnfc1Fhg76CBr371q/gf/+1fY7mgkO8Co/EEg9EEw9HEgGw6yE0phD2TviVd+qgRIb1KOWi6YYiM4cxFkTpoYpA4ICIAKzBQfA1te2Kn9+DMDWpLKrDL5MQej2+T6ypBf8OSEV1WXXdkm+3i759MIF1zMl7Ciq51DZroBpHnwD7dnuoZY4f85E1DGl7/mhkRDG0cMFSr4Cvi1kwaY8s+YKfKe/McHovFugoBL1jYNNLNnK+dy+fMrTyDHGK0WjvotHcdiLWmXz0514IqNa2Bq4BRgbF1Ngs2uZQmn7Pn7CVxBbCKaXyFUpXaG2xEYzS6I9x4eYTZfAThkWstmcDmcHdIMYi8uUszzBm8H/Tx9JM+VjPT5mTM5bAgSQkq0WGOWq8cdnDt1JJwsZii0y4jSgtYzVj889Oeo15lkb+j5Mh4RcYZZWu4IpDLqjg9uVTBHhxqDdC2ZofNtN4zYy/Xv735ldmzzkfOBjr8eLQKWdIKBkXq+X5ZaJkuJwFvFhKRHCENZAgaiDa9VuPPoRufk1qkvipsGLoxT3S29deLecaVLedWfR5sVJ2BKBdFOWiHc8OckLhZiQHxBmKYM3uY1ItdpKLOHWwJMPF6rLg65KCVDqYxEZnXxGZy7TJ7SLsXwwBFE182/HJyW6FGw7E62fwtgWPDeCRtKA7kiHVy2hfPGZPo5kXPe2r6xFozmM2oqVmwax+RQUPQM1Lu1XmkY58KdaCYoxGNARa6rwjoBJCLjEQHP5h7j/Zu4uXbr+DmtQb+/Ptfx3AwlLvdKE7x7gcf4mc//wnKVSAGawEyRChfwXWPMsqFKurlunSjktkUtdYObty6i512B1enp7g4O2Y1gGqlgLe//CV88w+/iZs3b2rTQDHEwR07Z2yaCJAukBNDjQyKjTZhiA9iE7KO8NUd0z804XkBpD48Ya1hcKN9Xjpn+l0D+4xtYgVwYD8anBXO+RZIFj5XAT0mjM7zas3JtulWWF0yMGrN1HM2iZ3VjbYtwQy+tnXzqnNt5yiYfJj8guE14XWHhpOvO2jWhmaDBTt/R+9FhlCW6+joR3MAyXGIgRjYklb0894MryWwcAgg8HuMFfz5wNjg6yi6TrA1TxsWYwAN9V4lA2EMoMA2CaBZMKqiFI41ydzkoKZOVUMEOWsLCbABALdbQk2wHlp58xVe90ZmwK5hiNvhvfE1hRhkLEVbXQ/gbbgOGkxIkD8MELktwXXPTCuw4VoHwJuvjyuqm4bPgVF3xrbzF4wFNqzGcG6NAebVjFgpYbhlzevaNMdEENfvTewRZ0jyOXj/h+FJAGOD7Ec45wEkD8yYAMZtA8KBTa1zBnotiAAAIABJREFU7qDqmm3ozNxwT+ksiVm5pV2pVbCK4qDyjJiNeQ1DxUZfN/UGUlpisUEfR1dh+KsaT5I4YUjj7EdJN5hGGWtQOskzFvaGV3j87BEueudi21XzBXTaO5xYaY1NGmhqqOciCxRyqYYywxld2s2IgTUam0lJ7aQE48rotKlHuEKj0RBzjkAY4wzPNoE3MlTOL86lo1jlkDCXajW6Wd/BuL8Us7/aKKLRoftoDtGihQcPH8rIhIzHyWQq8oX0ftNUzfaqALHkyLix2m2FfGGFer2K0ZCGZyznbW2eTCzmn3qzaRINrA/INiaB09dGmYOYWQQ+8XqsVhoo0mSFm1PKvT4c5r+1KHFCWQTkMehNMBrNpa37+l4Dd2s7iBYZhoUM/XKGJXtG9kurFL1ljJOTEaYj5i3q8loMmKcL9MfcunKdcj5fIS95qiXZkhwuak5Cg5iiDCTZj8Yxt5zIalohW6xw2NnBH3/ta3jjlXuIuErDIb/5fqlHYrPLPjFZzDWs1/MlvIdWLN8lI2R1qDPBXOZCTMIFV32NcRNqEMlDJYlYn2sNXA1TOXSl+SL5HibZJM1017PVkF9bTCYRQBBn+97juQ+avbZhZXIbGtIKlGaeCNtTJKoQwLIzLwAkaPRtmY3YptXGqMmG8ZZjtC66Bs1YO7L+N4NIAf2615eSlghAddj0EljpcUbUDo/5AjCl5+fbKQ62hQGC3JJZL3E3dL3J5HwHT+B27gjW2L3IeMOYJnNV9vQCDZ0Fx35SHZLFSpO7cuYWY4JWao1hGTpDqxt9UykYsagcMD3zzcoxc0aQpwgSHtYj6hH8eqvP1WdsNbhtIZmWJAkQiovSdHWOpQPIfGz1/z6I4XvS69VAhF83oJn3bYjhunaBqKOtODsxBhw6c903a8QOZwympBYHhmRu+1q8utyg759xIGJArGreYB6mz8f6zjCkDUA547HpW3uttaVLrzpevUjJgFFtEdFFvQy6KtPNXYQFZ6Iy3jQqBRRyLfVoaXaGwehDjMfHAEHhRU6SS8VaDju7BBfZW8ca/BBDevzwmfT6ooxAek3vpd7K0N2vyoSK7sD9q6V04bnRUW+yhiFWURaOYsAmPyMCahH2d3fRqjWxjBKs8kvlEcYkxmwC7DQjbBTLyHF4Oh7hWr2A2/eaaLToHE+9UNNi5rpvsdDAZEZDQ1155HMpypK1zPDBR8c4uQQ+fp7i4+dz9Ka8RjXU8gW8fu8A08lAZK7xdIRuN8LXfv8VtGtFdOs0KW5IAmKVUX98pjPeu5oLa+NGCmv+fH6OVf4Cw/lHWuePx2WM+ox/iQ3esjp2WzeQr8RIy2dY5YtYrVoYjRMcP3+Ms+MlskUZWUSJA5JNKJ9nPhtR+yvfyIpZim6tgg51sUj/ZXPKyVA2w2xJi2mC2RVRU+fLldZ1O62WVnSos8dim0GzVl+hU6uiwqlTVNC+eX+6lNC+hPBXqbQ/yODjged6nPQ4xABhkJhrQsXVDzaenVoNBQdQbHUuk9sLnUWl5VCtYTwaqRCmDgbXsmrVMm7fuomnT481vSfjYL7gDciGdo7bB0cor2ZypaGG4P3HF5itFnhpp4XD69SIOtYkbqfdkFPzklOq2Vzuyq16U4XrjBM/gisUom3U8d5HH1kCXGWIaVayynDzWhfNYoR6qSSNFJlOlIhys2nKY7+1gyJhUd2onHxn0hj54ltvIZkucXnWw3hMkfsI1UYLxUodNAhj2iZLimKfEovlagKFQMtLFKJdfPLxM3zy4AMki7FWB6gLkoLBn82C6fZRmJ1JK1Dgba3PAieL4ziX4nt/+Xv4m3//Q5RX1/FPP72PX773vgq4NBlIG0VFvSbZNtEPDXIADlXIuzMvb3Cxj9z1SsFUhV5ejsv8WRXygYZKhD+xBp6PTQDCGhub2PB1M8mpGefEzAOgkrbrM2w3W8Y0cmFtQwdtdcj/hoI3sEE2a0Uu3O2NY2jOQsMqCnGOgYcN0QIH11r4xje+ie9993+QRk6Y2BrLkEKnc/2liKvAwxmBoLmAQwIZXHXgZ6kpkrpP/tOYhARt2PiGFTKtFISE4hM5fc+ZWgE41PoVWSwOHG6YJD4hchdbvrfgnKYCxq+NFfAbLYygt8Jgyg/YihUGHAdtDYdeF/8qVARAmevTdlOy3ezZ8xnD0IpiPfEaAAiNlhUwvqbkwJ0NmM0IJLx2S8ZeHLl+HNm1TOwEDpvNLtqdPXP+ElDA5E/2wxZwyNfki1wyCGDxLVdse13h9YdLpElkbqEgbiypBboHU9x+bSLDk2LJVtWsArXXt91shUIhW+Qw7aV48MEJ+meJDKjYlK+yJcbxBL3BWEGcKz9kGM6SmVZ36QRZLlLwvYPz4yHyaRsLDnWyISoVNjxNNFsVrX5xyFEuc8KVYdpf4fhRT5Ok0LhuGFdkJrkDbWDV6JXbjN407s2BOWNhouLFdNRMS8yKIAPnbMK3DfxuM1B5NoPjmoEEzrgKoOHW+mQAi/UZqEjfMF4D0BMee81i8rU9FnyMIRRptjhqlZGKMwIsYjJZsxocAQm46IyzIc4MMFFz7Aw+FW9UoyQlZWtN25FHYyIQNBA7mn/5MWQoRXNcPzxCs9bAs2dP8fDJx5inMxVHHDZRZ4oACZuOXLmIZruFs4tzrY5P4oXlBGf45ucFaXtpPYkMQ66YEXBI56hUCmg0yijOuP5mjCsOKuKYg6BM4IyBU5ncLG9cP8LLL9/A1//gbelTLVHFcLzAP//yF/jRj/8f3H3lGsZFrplFoNENub4cqJOZmluVMCcLkU3XNI9maQcH3QOU81VEzJ/jPqJojq9+9S1869vfxOHhoUD73wUOyYpkM8b1XILDxpgUa8sZhxZfVluOw6afHOIOgTFpIspgjGDkZmrPz0xgkYDDwDbZrJ9x4BCAw+1cEQCVoEFFbbUAchlouDEl2cgyuCNyAL1dv1FZNwCHGqpZUydmHQdxPhE3pr41gDI1ktj5hjkQ2G1BsN/mJwZkUvIl5E5Jhji6yediXjHg0IeJHteCxiZfA4GeAPbwTPGvAYlm6KXcL+HszaqVrkcAebfzLIFDZ+Lx2oaYrSZMZhmUSUhJvrYBM4G5Wm2tM2zvw+51vm4Z7jkIHAAnMQQd/NX13apPAuMwDChC3Ni+5uGz5u/ZPRQGZhYXwvPoc0hT3TvhjxiwynXUZqNI/IaZzYgfVhYNsPRBly0kG/jsQymxU7wmC98zjWMbOKn2cd1o1XR+rRV9w9ofa27WqSF2rffdbPjGx3rR7OdFFt/2dd0GDkPu87DpjKmwWm5AhoYpW4YE/Fley0+vggY2abinQi1oIIDVlmYK53xE1nK+Bspacz14ND6lgY25HKrVCipVCtLHePL8Ee4/+FAszQZ1CctVSSzRqISf1zymQeACN4720ayVMZpMcTWcrMEQDhvrDcp7pGbymC6xu7MjXeRKtYp+n4xsbmaRUcOukHIiQw0Uynky57iSl0r+iA7EFycjRLkymu0aCuUU8WyC2ThnUgIoCBzkJpFqQ62/EoysIiusZAzGnonDIZ6R0fASd+7ckUsxWYpOVlaDzDVsyuFQI535g++D4Ge1RL0vUmlSVGhAVihqHXdKyRLqrs8ntgVWKprDbY7gJk1OashLyx0YDabSvuLqWqewwkv1HezUO1jkI8R5CU2C8lSj5RxXiwmePb3EZDDWfcznJKB5dnkheRXmeRqwNJrUdl/i+PgZJsMY1XIdRW3W8GVQo5qbFiQ5UOeMGoPG2NpttvC5V1/F13//bQG10myfTbGa8WfIJipquMr6kqvKZLJpoLRYodDZk4xQOOtijas34usy/XSnMDp7liWA3TdiEvqxtHxj5lhBt08gnAy63HhFJb2xtJnwTJYj1M0uheD1hAAi00bQZ2N5wiULmCcYezlMVA1pIJj1J0ZsMJ0+100PBnZrcxLrHYJetcUcq21tsGhyBYozZKmSsEPNaYLJ3AbhRoDHQbOlck1pH7Lb63JWoxvtrJn23jME6SEx08NgzAE5xRXld9s80TBMfaANs5QvvejWWjPZxMYBFGAcBogsshS3fAAWckHoEcPnGuK5Vq3lwGxDuRf/+PaL9zBruQwfGtvnyOsWZEVcr9EJEwR8DX6zV6p4za0I3t/KidRIJ2PeZJI2urcmsxE0mtebXlqRtvOloTmBE67s+guXPJeew12zmWtlUOK1rc6knUv+Dz9jAb5rvW97tTpf3ocbVMHBeaoaq6h1c5eU8Xos9ES8bxkzpA3P96wYYmaHzJf8nk4oSQSlAmplguAVdNt1DKePcHb+W4xGzxQvKNdAMG/nsIlCyRj8BOc4ODk5PcGCJg+rMgpRFcUc2f8rzNMxCuUMJ2cXWCxKuLpc4Ox0LK2+Rquh4YnhHvZB8/JRwqFez8sJntIIZEdyWB9PJzg9PZPURIG6ooUqGuUKWuUydqplXGvkUO+sUG+UbeCYMxY9GX6XZDouSRyJNdRpt2potWn+NMbpSYJV1MD94z5+8c4JHjydYBVRy7CK69d3uBOibZ40jdFup7j3Ugtf+vybiFLGURuQ5QusaaeYTuaYjHPIlyhlx3t2jnJ1iLTwHKP4GcqFQ6ySLmbJEPHsXIP+aNWSKRdr4kp3jgoB1VIbswQ4OXmGJw97yIP+HkbQk5N1wns/QrTzpS9nFLmk5hS3OGl7T5onshit/RbiZIrxjIBYXhO6WFbVKdoNWkGzQSYzhRMxuiqmqJJSnCsinqe4Gi1wyZXNBZkxOaTzqQtRsqgqo1goa/LTbnYUQJkg6Pg44bSsWEC7WkU1isTUoz4c147JvCP91DQcTOCVGgFErUnTZLnSbrV0GPhYV6STzl0Md3aJg1YbNzp1fPmLryJJVvj/6XoTZkfS6zrwAEhkJnbgbbV1dXf1zt5IkeomKYuhhSIdWjzUhCRLIZOyI+bnTUzEaMajGdtj2fJopTiS2CKbWy/VXfVevf1hBzKx5MQ597sAqs0pRkWx3wIgt++799yzfPjpGZqtBn7h5Vfx9//0HgbTqbwHeTMfdFqSVXFTvnf3Gdzq7cvgnQjwwcG+EP5HT05xQbq9kqJLmFDit1rhqNdFPhkhJRA3nQoQYSFDAIAJbC/dvYsOU9S0CHJ8Q2+VsjwOGXY5G2UYD8d6rWa7g3qnp0RmmsoSPBRgw7O5DFPl8gwl9PDxJ2d4dPwxVsVczeVsOsJiMVfSj2jpBJ9CfPySxQc3AJc+yT+hhLxa4De/9SX869/7Nkr5PfzVX32Af3j/h1iA7MCxEnrMjDUsLjtNghbqsOJaQ2FpyZqgax8MBW+YOtJ7wxdy810zcNAN5tUgEDhUM2XNF7/HiYWxLcjSM4NnBTgIyApyorC58Fx5syL3iVBIi12wE2qwBcvs971J8MXQi1SbRHIqx3UlNdPgSo4793r4jW9+A19959cCcEjPOP6l5GOhRn84maM/nAo8HE0pWZ6JeahEzgXZZAayKWBC06RtQaGmMEh2bJof2EwhFdpkCibx8UKcGxOLID6nvFrOklsG1qY2qtBESN6yk+y6u9G6r5uDzeZ3FcyAabK64031WeBQrxnAQAdzvGD6LOOQLBjeI/Zz2wbc0780fw7FlhhrYUqne2jHe0mgJr0b5W3CZmOpaRb3ibiaotnsodPbR0Jj7iB/FZtEXoUWOmOy8cAUCUbVfh/5eXIZmjbBUoEkraqwoidcqbLC/p05nnuFxrr8ATItXJC19VDx82ybPbCYAsOzBZ48vsblE9L1+XX6FM1QlFeI63VN726GJ5jNxvqceweHkorm8zl67S7+/v/5CUbXZDfHsm+oNXM1oo1ODS0GVnTb2O/VkZYjXD/J8dP3zhWawUJDhtouDy9XNkwfk/0b7qliYmeQKk+Pqk1JLSTJAmWsiHUA0S6AN4fejPq9w/8mSMDnXWyx4G/ryapm2RZCApx1KuaJ3bf+el7w7YKS9h4u4ST4slTxorTAAA9xLSGIz0JObFMPI3Ap3uYetwZeRa3umS0gzs2cPlPK3pNMw8MZ1ArrHuHAgZ6DZHU06hXcvXVb+8T7P/gn/ORnP0ScssiK0Ko1ZLzMNGT5VBVr1NptTKYZhoMZ+vRZGY2wKhdod+ropJToxXrWyYagJwnBbHpGEdRhuNmdThu9VlNNK9nsiyUDm+byLeE54VpZq6by6CKgx8a+2b6DKO3hsj/EP7z393j/p9/Da597DvmKzyKb7iki5GJQcr0nIMLX4mAEYjpGqBYNNCo9NKOWpq2c7L7z7hfwzrtfRK3eRFE0jBXnbEGu7cUO4zAAh+4XpfUtFODyQeLe6MMggTcGvrEociBPTZwCQWxYySuin+G+Qs/mkN7N59DWrK080tdav1cdLCOQqSGKmp2tHHbLsttK3NwTUP/+HOBQDUUwL5c8LQA/BH+NvW9gogGHNvjxtcPXJds3bUBi+62l++ncGjqoGol/eL9rbQzr+G6jtAEEw/vxPflaBOv4V59PDaYPmSzRdssiDoDiBggLUiv60bFBDc+cD5Nsq+ZzGSS4IW2YzRXVLpYyuvWa0qAo2g6sdk7GZrDke8wugMnrIglVGADtAoE+LPFrLVajmjlbj/x8eqNJMJXnlQMIvw78V+xvso8/AxzqeyFF1T5/HIBXY9f56+o+FJvTWD3+PbuWDjCyeSPQZPWQXU+Tbzrj0I9tFwjdDLvC+fV73n52Cxzu3gu+vu3WP/qsDhpvgOGtnYh5bpmMbfcedUDcP4dfo80eoGaIzbM1uAbobMFCD5zRediRdRqB05mKNghhoGNRXuP47Bh/+72/wSybotHswUO1yEzhtR0P+ohKazTrqf5SGj7isHc8lt3PweGegU4M1ljSx9ykeFinaLbbGE9GWK9zgYbVtIx2u4bj40ck8SEbzgW2UQVAljUZ2WdnAwUMNtsNlKM1BqM+xqMFsnmOUrkqNj5lbmRylytVqVPIMmp2U/ls8VZkGOWMKcnzqfbLVrMj0JGAIuvaWrUsoJLBlOxn6HnL7pj3DD0YO2lDicimGuNQmj0eQcZctTUbXJ6HOWsB+kPH9CIjsLBkfDWm47mSTRkM8+K9Z7EaTdEoVbHXamtdGc0mqDRruJyPkacVXF8MFKbFNZV1blJLcNHvW63FZ5sKiCiSWuP07AKrjPe2qTDY30mCp2C0AgMyFzn8k1y5rKCWalHgD7/1LTy4f099JK05rGcwz0oCsOwtJpOxhvTGRgTiTheDwWAD4KnGIaklhFw5eKj1XN6jxoLWf4f+x9cX74XdOkCMQ7GXzevPAXftUwR8+Mz5YCPYbth76Imxv0FCa0EYPg43j38NPTf7oA1I7LnwMI0tocOBUQcErS4Lr6n3CACKPNQDQCj23lLrNYk7DoiGOU2QRht73AZNgvSNURh8oDf1/k54lGonH8CEACen0Ot7YaBuzlbW41jYqqlV/I/Oe1DAWFFqg09n/YeTq0H2mvYvwWPd1zFfjzf1onpH62Vs7dGutGVAB4mN26OE3TcMphzdtbpee5UHkgkg2/y0AZvB6itfzDZ7jLEoPUzL0CypZLjPhfNgF01mgla/sF5QnUrgj/tJ8H8PITzmf2de/awprdexOkJcQlcyUGIutaB597qqkO/CNcj7Rg2/NkzFoDTy8DixULd+l7SmU1CsvPiNcWhhUo0QNGLkoTSOUYtJZGig1mBw0wlOnryPs9OHmI9p57bA5z73IpiXRG/ZigBIDn1WGiRkszlW9EBsdLHX6amGvLg+02ufXlximgFPTkd4/HiA8ZjPbhX1agoSbNMawTKGtZWk+Gw1K7j/XA/1JtVHPM08pyXcXN9gPqO1RR2tZksqVHobdmtV3N9L0eyslTbMNYnBtxoWrFIMBnM0mlUxpUfDBTqdOu4+k2AyOkc2aUpFyqDhn37Yx3vvX+DR2QDLoo079+7qlh4O+rh/t4vXXt1HUbrGwcEBSsUY+ZzXyDz7+UyMhiQhce9MpHRbLyeo1edoH9DHdYJieYhysYd8dYH++AMFtq4zDjbPMBxUsX+7i6QRq16eZewHhmK2d9o99UNX10Nc30yxZrgxIpRe+/rXigViyZB4E9WqQD3KcbhXR61Vx5Ora+TrFNNFCdf9kTwAudAnkhewkDOGFBl/h22g2+kouXaWlXA1zNEnrbyaYjof0ykLh72GZGOc9lSrjMNOJcfSJJgFclEo8StbztGkcWaljBeevY/xZIKLwRCTnAwaShxi5BklzGXUUk7NKoG6mstLkUUsX3Oer7TBLeY5KskCtVIFR+0Ub7/+ggq3J+d9peu8+/pb+PP/9pcYZxki6vAbKRIWLzl19MZmqqdNobwCYxb23mQZzpdL9MczTAgSrdbIiwKtJMVyNsFeu4UFU9jKBY6ODpQUPRoMcJthKcEzi4yFclSo0HnnS++gyFaYDplqQynYWoVOzOaKExHSg7m4cOojTx6mwzWxrsywRg+Pnlzj5OwRVgUNk0vIyDgUKDXFYmH+aSb3sGmHJHyBkScZ8WKBWreNX/qNV/AHv/cdVNb38d2/e4j3fvwjjOcDpA2mAhuryJKzfH8rBEo6Zd1kWbaYykdBhWpg+qnZ4kQiwlqm987SCGEhzugKiU9m+h6Yaw4cJolJdgRcm5TSku1sAzVWha2v5m1n0hbKDD0Zc5M47LLDAA757/E9rcC1Yt0Le74PEXgzlTVvEFQyPPvgFr71u9/CG699CesFARcDDVnMzXlN5wuMphmuh1P0CRxOZhhPpwJs2PjOSb3mQs9rRJBQ18rKBbJtS5wQBbbkppBxZpQDKQFM98XfDPvtHHEhMrP3sgy33RPFWRdkexljxZ5xO16jq7Na4u+xWdLPB7q8zgs35k3TblK5XYBQTb7CcbZMxM+yRKwpY5iBAYf2mdzD0hooN9t1TxgBUJJiblOgTUIQvEwky7GpGEENynT5PQbLNJtd9PYOEddqJsvja2iz3Ubs6P4OkzuXDjoDxc6/e1cFnxAB8AQjeLyR0rX278zw3KtjM74tOHWykpAyavOcClKDnVS0VVZgejPHyaNzPPr0DGmSotWuCRRqcmK117FggIJNQi7GIRMgG/WWUnNLqwr+t//5r3HxKQvXCu4918LLrx9gwYlEtYTeYU/p7xWu3bMVbo7X+PQnluAlAHvJ5t0KJ5OMmO+XhgCqJHSgxtILCcoFgUNSAjT59AAUAtkhVTmYZ5us1woG2hfwGgokDMmBbPjYiPPrXNsElgRfTodc/RlXwUqGaK1p93dgoniynX1UK8b4fWNf2USeAAV/11Lg7ZVtv5g95Utm0hpb6Mx70v4IzFGxb5IVu9/JejfmtKRFYUKuoiv0tcSY2HiS0UGpAZ+5W/sHYoH883vfw/s/+kdEsRnV09+KrHwWKElMxn+Ctcz5czWegz5wdTNBtsrQO6zihVcaAgcJHpdWZVQp3VjEWMxWWM5XqFFmSnJUZYWYiWytGHGNaZpVjKf0XiFgX0VpWQGysq5DjX4vnUOsoxTj+QxPzj5Fv/8Yr736jNKbCQD2GnX0mk2kVSoJ+OzT4wWSotHeRAFERYL1vITZzQQrmjOuc3kcfvGLX5DUk8b5u8Che71xPdxlHLJRIDPHJv72h80hh2C2dllzJT9IecF5IMXWN1FSy1Bg85o749DvQw0nPgMcbpuJrVzZbC4oI7NmRYO8wHA0EMoaEN7LkgYFGayaEsneA9skMA4tzNEk0wLmBMLa/afXDSxEY/8xhTx4ToX7XM/MkgMSY+PxnnQPM/O8Cuu4hksMWrH91v84mGP/huY4AH/2OmZ4rn1Un4X749YSRGbjO4Ocnwe2ypJGrI6t3Ybvq3x9HrcFOdiTxn2RwKGaquAp6U2dy403vx/YLd7k/Dzg0MFPBw79+H3QtnudfcCx+z67r+mMQ+4Jvt+ZNNCALkn/dtiQGwaeppKWOin7hTAw0n1CBpw8o1hfcDBucnG+Pm8Xsn7EqAwSeZ4mGwoacChAUg3gtjl3ENuBBf2wA7NBEWCgJPdYY2D7cfoa6udY1zTcb09L0t2DywaKkpISJMrN/9PPpb+u1Q3uOWaMf2d4MxhMfpIKSKNJwzYlWsBIWIWNCBPk3nx4FIJjaE6SJqg1amKonF48wX/+i/9bjMOo1kZaYyAKh29mobRe5BjeXMkvj4SIdreDmGmaC3r+ztHptEx+iEKDJRISGAJRFFQudNBo1dQPcM0+PNqX9PjJ6WPqczDvT7CcTVEp5wr5eOXlV/Dw4am8DMWTUngPMJvMBEgRImHIGoHD6/5Q/1IdwEC9erum44rkscb05LWYMO12O0imcwGKfFY6zRRJRDlhJBCPqdGm2OK6UUKvVkO71tAQweSHZeSrQp5yVG3ROL9UragmFetR6cYlCyvh/pktMZ7kqJQTvPny6zg9OcF8MMKDo9tokhCyXOLg3m2TKQ9u8OnJKYb9oe6FtG6pyOPZ1KxLqNxScEIN6/Ial2eX5hvMoYY8K2OTnmONy8tzESjitK66gKAWveMriwV+77d+Cy88c0++iOatR0CUvQYZh9wfctU43PstGbysYMPhcBjA+bCnM4RONbOtcT6gMnaz9Sp8PZ8Bbwb4oX8g+cLsTWwtUKBnIDmYTZeBiD7I3MhBd5nToebgOdiqVAwz0joSkoeNxGY1jtfXxvgNoUdB5cWeJ8x89Xzb0D/0NMEzmsfM9StK3APWZM5cxyTBpEg9qEas9zGw0NYn91o0ENH/6D12go+81trkhAgHC7LlEKShR5ifST2k7enmaWpklc3ww+0wZGlhyr0tcBjOfziPVCOa9W4YboRwTQ5kPVyGx8O9yX1kvT+0E+ewrXlU2jrmATjOJtztWaw24LXmsJh/9dlDw6z7iANPLIUtsB52Gxn34JSElvUkaQ8b1rgrnq03M9arFercyr3e3Q280nAzePkSSHQPRO9FZB2mNGWrje0/yGZ7AAAgAElEQVRoAgjrKh35flsYmdt5iOm68bJ0b89AKNnY9gSepaT2pj7iHuPXkpgPSWR8vjmwSOtLNFrsaS4Vyrcg6lcscHRkaikOxDkyJVucDmYc1CRULk7nCrFtcm1ZmH1OvdHCukS1SSHQ6/h4hMePxrg4m2kgzxBg+tWaxy5Tluntusad5+roHVABUUFpaSzMyWiiIKq0xvdoIi4XCtc66tTx3GEbcX0lj1yu6SxvLLMhxXBIRRgZgnMURRX1Zop2d4VsfoPRJYeidVzf3ODJkyluhhGux2v8ww/O8Nyrb+Lq+gr5dIQ7hykePGiis19BzIFPypBMpt7T95x9DOvVCoYD1gB83ojFrKVs3TsgAWaIiwv65N5CUsuwKp1isRrZ+re+xscfXqBWP0JUaWlgicoEtSa9oGmTMcdwlOH0tI+bPokAVuOXXvv6l4q4uY9xtkaWz1GvrnHQquKo18L1zQSD6VJpK+NsKbYUaYp8uAQaLrhxmGkrKeLP3UqVVjqZZTi7GOF6mGO+ZOIspVa8sRY4aNVlYs0FfZ4ztXOtCyLpQFiUSLNfrebo8SaYjnH36FAeTBkp8tkS/VGG5ZqNpRVMonALxjdphm57N1rnjU6p8hqoN0vIxnPp6Y8OGeFNJHiFtF7FM3t7OL24wmg202vt9zrYa7Uwuumj1+nh6vIGswVNWqtCxwlCTKdjeaGxQaT0dMywEh4PzYnLBVrVMg66TWTTkSSBR0eHaDUamE6mOGzUZXrMm5LpYORYt3ttfOXdd1FeWGrPeDQVs1LzFhrd03st5XlyRg6BPwKLbazKc+SrJk7O+nhydSJ2EtZM0ZzoXLBAYvPMIpPgoFOYDTgMEewqIhao1mv45W+8jn/9h/8Wq8UR/vavfoqf/PRnWJBVElNWq3IybGK2HXlyoDaWAAJxs7KCcxuKoVlZAKEE9hIwCH6JW8+PrQRLE1ElcRtwwT+aWMZGSSZDTXJlad1so/aRkyCg0CR5wUng0LwRjb2ojUTvYQul/T4ZIeZ3sim2A83fGx55lWhDiM1oOMrx8iv38Yd/9Ie4f+8VYGlsXIKG9OmY50sxDkfTBQaTmZ6l0XQuWYyCUggwiq1qXl/cVAQealq5kuErc8W9Gd3+a2Cs9QJeYHvhb9/zhtqLd4FbNKAOhYP/PoECFqMaTgdmg144+JTwa2Qvht17I6UyPxf3HjPg0IsHZw1sp6vBO2en8d8AskqnM7msFVXbyZ+m0XGiYmUTeBN8WsRoC1NMb3S8mNtI5zVtDCma1Rit9h729g6RNJqSl2pNC0lvBghaQWOTQZP181gI9PCzCLwIoK3AgdDcKLgHBCK5seXo3Z7ghTcyeSyu15n5i6n4s/9JDC35hhVbuv3IjMoyTJiWmHMSTxZCRU1QhX+5XtAzBJQi0fNuITCUniJ8tkt5GX/+f/4QP3tviHme46U3u/jiV56R2e8yrNdcjxosCEfAJz8c4uP3r8R+NeYrwUNLqOXTLTmbhgpkgZl0wSTJRBfChFzgua1T+utJe/KMMYBDxWUoNE0aYawvG4AYM4WMQ8mVxTCywouz/Y3Rvhd+4V+em2azs7k+LtPz5tfvLWckGvjMpsuCnKwJD1NisquWTC4OjF1RKkMBvhO0w3vDJZZhCXF8QOwP/g4LPRYRtN1QoRSYh2y8CBp6ocSgnsNeF2lcwnvf/y7+8b2/xbKYIq5FaDc7WC8YfkCGdYpq0kQpWSKuTRCVEjz8yRTnZ5mKo717ZTx4q6WhGae05VUFcZEiWqVY52XMKWMjuFYtsCovweDQtEmGRwXNTl3nVx6fMlk3+T59ZDhFLTG5kY2ynrElKkWOXreGwYLe0WU0E/oB0/+K3jOUX6xRqZWwrhj4UeUauSrpM4yvR6hXa0jLdbz56hfw+quf1xSaHoefBQ7NH4rJeQuF6PC8S24c7Aw24NIOcOhAnSXwhkRfyWtMXuVDIwHfAtqCh5RLmnUfhnRfJUq4SfpWVuaNjRvJ8xkW8BLYzQpbCWsy9wkrkgPT3X2tdn5GII7WYrnVm8xaHp/G6DPgervOkwklv5zgEerNFP/l77p5vLyCw33OQZd7dQpjkQR0uZF47zZ61nyEPTf4fBkz0XywDJC0sBc/F8YK2bJvd7/uoJytzUHWtmGHb9NH+boCbyWhtiad18vM1B04NEuLTbO620gG4NDXG2cQ+lrg58d9CwVMfYZhvwsc+l7iDbaBd9vaxNlzfk78HBpRxeRfxrQP4TcBGJTFiBjStk5yTXQAjOuuhS6EoWXQb6g21uCD6wmZvlsJGmsg3399j7cazAZ8Ag3C57BrawCE1tgADPNf7q3cQ/xrDlhuQFEPowtDyt09fiWWdQiiCcCFgHspM54GDv11+f5UJ/H+F9DvdYykATxG+5o88cJr6FwGdpHf96rR2PxxcMU1jGtsQqZ9DUktwvn1Kf7sP/yZJGRRo6vAM1uXuSexyVqgWOQoODQney0mMcGk1VFSRjafmc9aCGXgmsaBVr2+r/uHwCL92bn3E5Sjsmg+n4ndBqYSl8h6W8ka5I033sDjR2dKuOS+RSBwMh5hMqA10QQHt+7g4PAWxuyhLi81gOFDwz6g02vh7Pwc15fXKJP1sa7g5MkZ9vf2TZadzaUGS6s1dBjgUjHp5CRjSGQmUoPxrdc4aDQUCklpoxh07Ouq9P6iPzPTQZsggEv/dwZk8tyxIW6kVdTjRL72fYKieYF33vgCHp+c4PjTT3Cr3UU3qcuCaf/oEAmtNW6u8LPjxzi7utZ9mtTrav752pP5HHGF4Qh19Xh5scDV5bX2V3mkVSJTp1XsOoxGQ9TSOoaTqc4N2ULdZhufe/AAX/7822gSYBTgRGCPz7cNgnk96ftIZj3vSw00KzHoSMj1VKCGQHojZdA2y4Y9wfNcLCtjlfOa0+Nwdy1wpqLXghY0sXH50XrG9cIHkA6K26DL6izd2QK0gj+o+hnam7iPIaXKwR5FTDCvrWwAa+usrULO+NsMsz7DbjTgLwx1VUuZ9Q37jziJBWT5YNy8XbkeWUCJauUACMriR+QP806XuisMLmwwvrUW8rVH54gXJABUYm5qjaTXZvDp41WjzDdo73f7EfdJFCGTtZv88cN76QQYkGpcZfOilq1UsNcy4NH7kCAsCJ+d+6IDxb5vGdhpcC3/yJZFxAZT/tlytP0ZDzATIBzUdjbQsIsjaC6AyUpx17AtePoGYFoM0MDqptTeglBCIFyoLQUcOhN2Ux94sGUgfoTeTQMleuJ5mKirDHhfBmWPSbW394SDvMYGtfOk/VH7Ju1htNhuehmXv7tsntJyKms8PNWAZgtCFTElWJXIu5Js5nKBZmuNxfoc/cFjDAfXqBTMl2gjqlr44VQ2cQycaiCpJ+j0GkpkXuWZiAj8/LK2WLHmqkjFSZYy1ZfnZxN88mEfF+eZwLBut45S2bzjV8syGlyPaxXs365g/5b1J6yjKwTYliYt5xBC9QiZj6UFuvUYd7st1FtlDIdjcB8koFkqc+2gEirFeHIDupmQJck+ECUmNJexJqluDTw5Ocd0yvW1g8GshO99/wyd2y/gyemJcKQ7hwnu3k3QO6K6saHzxrTj0Zj93VDKtkq5hiePZ6DrhkJoKlUxy9udMsrVsYh3t47uI06ZL3Ep9RvXv8n0EmfnD5FEt1Ese5jNGIx8grSxQrPREnvx6irH+cUYkyn9G2Nk+Qqll3/9c0WttY+inAg4rCDHYaeGGidVQ4IeVQxnC0zYdCj+2/xDiuUCkxGTbei7xkaoipfv1/H8gwe47N/g4nKIMUHH3GLvaUxMMLATN+TdNF+sMKIvx5w3Ag1MWUDYTUg6fC0Bnjk6wnw4MNN8Mu0qESYLUvunolHyISdoKT8KMhZZLHDzydigc5FnAAgjvU3fv7dfE8XTZCBc7OiXUEU1LtBOmC5piV78vW6jjr1mUw380dFtXDB6e86kUUNiifLSH4pSRzWfgTo/nM4xmC/QTAp88c0X0W3EuDw9xXg4QS0xrx42988eHSKfZSpU1OzNifLW8NUvf0XmmwIOxxPzF5J8cI1agwVKIvNPK6qNql9J25gtBxgMSzh+coOz61Msiwxx1EKeTQPL0KjTkrFR6qRNzOSwzgZjahxvwjwHvvyrr+L3//jbaDWexw//6SHe/8H7Kl6WlVxFA+8DY1r8HI9DsRmMGRKIAwbAeZpUYJ9ZlDsn0qFRUyLwNtjDm0AFNW8ad2O9sUFn4+Im4ZJNcdP3yUxYyH2BCmMUSf7UePoivjGm97LfFnifCjpwuF1EtwU3gTy2zgrhiJb43BsP8J3v/Bvs9+6hWEZi+jlwyMkx7/URzU5nudiHk1lukpiJhV6wGOE5U8FMphX/EkiEJebSk8aSQ4NIIrARXaJnYE2YFwVZppqlnc3XJz35dGpT9MD44ukgs83kuttp5KYgUWPBhjFIj5R8G6ZolM5vmiqT7jlLQ8WSOrewae5MH3fOeCh27Nm0Zs42YhVnPMsM3agSOGRBY54sfk20efuUUgWRsdpYTDiQTT8MpoIrFa0aKxyFwGHa6m48k9xc2oaCIdE6SORNOliIYi9vTjb2m+ALa6BpGk4Qm0xqmRuXpti7PcJLb5FBYkAoWaNb9xBCDm66HMyb9TgZ71GS3+ARYswmYzdZAVEgLpr6Vz57nH4y/IXPyhz4u7/4FN//23MMJyO88Yt7+NrXX0JUKyvMSYxAypajKmZXwE/+32t8+tNLSVp5vch4keSJRYbL68QGot/OmhhQmHc75ViCDjNnlgeNSUrcsNsLEoF6IZhCHic73mNssHmtCF5vpIGBzafnIRRN7m/p03UWI/VGO3iubaX4/tqbZt4Nn0P95kAPi5Zd4JDAtQ0StqzVzTQ/gPMEocgE8gkxj17g53olEJp+fA58SNoZQrrI8uS6xcFTLexVzWaKbquBZq2CDz78Z7z3/t9jPL+R7K3VaKFckLUEjEZLefImzTXuPFtCM2njgx9McXZM/6oVDp+t4sVf3JMcn4UgOzOmv1U8Fk5+xJRWcs8sGdMwJYK0Qq2R6DMrqZZhNiQdVYyNzqZuwbS1eYTRYIVVVkEtagrQPJ+OVDxWCQ7T33CeIV9MUK2tcHS/gc5BFSmHbNqN6SWYI5/N0YwbaEU9vPnSu3jt+S8gKqhBsQHHJhyF4BkHJsuVPKloXcJrxv/29XsLCvPYDHy2gt72Adp8CISTJ5M1Y+7X6aFgBh4FVmJIYjaASfSfMATzAcbWT0/7UQBdKP8zwI7WAGap4X82wCGf2yBfUgJ0GDxYJ2HSMOGDgQHhgUQ2VNj6InGdJUPGgUM/Bw7O8HPwdxRMRGA0AFS8N7UMizVrg0JLug8G6jv7oS/RzlQjQ4ffdrYh3/OzwKHed8OedrOSrdTMzwfXNgf3nbXhoBnBH6W2Bz9K7U2cnNdqqvWsBthajZjcfIeBEpq+3WHBZ59/A8hsv9K9EVh6Ch7YAGlbWwPr3WzA4Cw+H0o5cOAy8c1+FAYPvj7IxsJT3sP9aR5enghshvi8cBoeKsHRJXLhZ0JAHIetBvraIFhDV4UdWMLuBjgMx+LHyfez/S3I6jeq3m29Jd9wDp8+E9qwe720J4TEaKsl7FnjvvDUtQhMYB/Y+Ofy+szuV2NUcj/dgCXherK+9J9lre3+mf75HdB31g9fg8AhGzx+riQmm6SGtJHgqn+OP/0//lQNXcHwkTgNQysbEhNUYD9DSRyDT/jgZ4tMfU5Sq8qfis8nw27oxccBJmXFrVY3eL9ZcyzAVdY/JTHEWdsyCKqRltFoMT25gcOjI0zGc/RvJtjrHQgsO31ygmx4I5bb4e076HT3UKrGqvvnVK3kOZ6cnWloc3V1hZurPqgYpozu9OQCe/t7GiouFBQIpFEd9biCTquB6WyMWZ5jyiE2614NMJZo0FKqUkaD+y3TWAtKCXm8NTYW8qJPYlpZLDFheF9BksYSzXosC41iVcJNf6yEzndfe0uA3MOPPkAjSdBMaljntMpI0Ns/wGy5wAdnT3DW7+s5qKY1XI+G8oXn3s7z2iTYGFUwzufydjeFF602KGVUVCb6N9dIGWzXauP08lLHxWt9+/AI/+qb38Rzt29x80OJLDVJOPkcG6OXYMVwMrTBlrxrCTLEGC/nYmlGUSLgUPuE/A/N2oUndBHslYi2+yCZUmYfTBhob5YBllxP/MvUK/YiZjekn1d/Yqwt25ssBMx+h8EiBthpKBFCAclu1bMm8MaCm8QMpAohrE2+zhnov62N9d4K7fLaaLtmbge6FqomuxLaQCXJFjgMyfP6/bL5224HJbYP0MvYn+etUsk+kXkh2vq3y1D2QflGtaPFQ8a2G7Y5Az3Lvqd4iMkO21n7g4gV3IvtWontGcJiHOxSi7pjY2AMxwDUcp3ZYT4LtgyMe+8pvD70up1KQVvrTJbtx7mNEbGa3oDTcG3DveSDaAsoLYQbmGrKagC9p9pyq1l4fipxav122KNlrRI+swHQ9NSzQBJjK26BaP1c8EN2VqMReQKQSiWfwg9DCnJgnLsSytbbLZhqrx/YlMxuCJhNOCFGEFBgpjHuOSgXwYb3dpV+wQY+uwqH9TDXGYZ18k+7W8Jw/DH6o0dSS1KrQzUOffy45k2mZGAnSBtNref7hx0FjlC9Q8Yia3eej2JpycIKxKTn6qrAZLTE9WWO6RiY5ZbWns+pzGRfyM8UoygtsXcrwa17TVSiQuFLrKI5FOeaQRJQq91EHLOTyVGPy9hvNBR8OR7TEozAIAE2XiMGJTYxm4+Q1ApEKddo+qBmSKsVpBx0regXO1PQJcoxplkZH3+aYV1t4YMPP0S7nuLu7Tb2DyM0uzEWK7LkCw2expOp2IxMa6Z/4snxQD7j9DPn+t1u0ed3KeCQn73Xu4tVMcEsu1AfGVdbuBkzPPcjlFZtFHkHi3yKbHWCojRHtUL7IOD6eoH+kLU973B68OYovfk/vFVUaVpeSuQpxUlNo2aT0qhM2mcFo3Gm0A+605IZyAkbi5fzswsZ9S9XZSRpjGdvVfHSKy9iMOkLEWUgSZ6tMeiPYPfjAs2op5NEthUZepOMkdFJaDx5sSnRzNCsR7h9cMhYIk1CyEzMSRFXGrMtvoZmk+VABmKBShKruGWiowoNSjxphDsn2Bej00uAUoqJXm+qBpcbRlRZIKXpJic8C5rHl9BKYjFy+AAxnIQhK/NFoZPGAo2LHCda8rTizzCVkqTQ8QzXkxm6zRW++fUvohFXcPzpKS7PKBmuKGiFgSAP7t1BWomx1+4ijaoY0WclqeCdd76MWlyX+TAnkdzorIDgJKiGMh86+YKEVELSq+stjGaXuLxY4PHxFS775/JCq6V7WCxmoubL60DAk02BlQTJRU+TA2O2iQ0QrTCflHD/1TZ+/bd/E2+9+VVJzH72gx/h04enmIt6b8bdml3uUG402QkFtlh9SswOtPOwhXowi7NDCUayaOc5tOVpK5Nx+aIWvDCJ4ubKDc6mOSZPYyHEZYeLjNPMNxOgUCgbJ3ULCHqDqQUsSORtw9iaurPpU8sWAE/9TvhvG+nxvLHgZ7DNGm9/4WX8yZ98B/VkD8WCya1MTc717BAY5HSVKUnTbKngGn59PJ1jQslySPHjxs1zt2LgEGW7PI+FgRICwsX0COEhOx5AaoCC2ewmLUusGtu8d9kDehIpEwnHq41AG4elZHlBsWkyAotT0xwyLYO/oftDWhFmxb8+W2CViD0SGAfa1Debctggw0boGyKvD4/dji8keu18dm46zhDzzcsnq77Jb0DPkJqmY9DGyuNS+aYGX1Ll3gGSpvmr8kSJFRaKDjVLYjdaSpv7axK057DCPL52PBgDmESAkl4emnNHM+zfHuK51+gNYf4v2ikCO9qSzew5smCbrTeM3l9sEQ45QkHAixTk0FzzKO+R1FaTRz4/ayTVMoqswD/+9Sm+95dPcNUf4O0v38Y3f+c1lKorzPIV0pSeYQD305vjBX78vT6ePLzRc8X7iPcsQWyBA/48soAmOMQm0eZmOgyF9/gaEKbGnJCqsArFnkviDcQ15tCuKb4X2ppQhrAaDRSC55akEbwPQrGzkZuEIjJJm0HqbODG05N0K/YdcOB1dNk5QTIGyrgnD4s8MjgNnN6C1j70sOeL9P0QumPVm/mryr6CoU00lWdgUkj4JGtCjFZL70wiDtkSycEIHrbbMepJjG4zxsXlQ3z48IcYTq41fa1GKdJqHdNxCZ9+eoOT80skzUIJbrSnuHpS4PrcGKcH9xO8+u6+cVjFRlrJgoONb6VaIGnwmHJUFiY3Yho3k8eW/FpUUqAP7zcFsYDgzRwRA72KBIsswnRUwfGjCW7OF4iKNpZz4HJ0YuedGBsBvZyga456u8D9Fzu49UwD9VaNnt1Yl5eoxBwMLRGtKmiV9/CFF7+Kz93/EqJVQ/eSvZY9UxyUKFWZ1ytfChTYhpwEK4PAQpJUmUEsO2Ac70muJfr9z8iV1cBtpJrWaLnEmK+jRkBA2I7k7L8L0nI2o6Uq8+dpLu4hL3wN3itsQCWLDVJlMR75OQPjUOuTMw5FR7HhmfboII13ryd/Tjg9tjTU7cDE2Yc2qDGGBZ82NlX8XPI4CwC3B1Vp39wF7wMbendfsDWcr2mNwO5AyNJ1g/2IPus2oGh37/Chn7WS/DzBfzEwZKzRM9bYpmkOAJ8DhxoEh2fSGYcuk/P1wKeUfkwbUDCcJwcGHQh7CjhULbkbThKoO+E6ysNrJy17l43i681TwKGAuq1ceMPQcW+vDXBowxZX21ACSbBGQ6bA6lF0igIGw97MPT0oSAjESl0T7neeA9s7XEJoKcgE+N0TUOdxx7vL2bHucbjLutwFIn2/c+CQx2RAigVAOHjtzaY9V9v71AdCBm5bkAOfOwERqqeDzDuwgf0cG2gYmv0AfnqtofY/WNHIi42DDDFjI6T1FI12Hf3RNf703/+vGrytaJGTpDqfrIv5PDaYgiz/wgyNRqregbY+1ZT+zxwKV9DutCWZFVNN18I+f7PZEJONz4h5Z9pQv15rmIclqOygvzmDrZpqOpOkjv7NSCnT/NnL83MkHDoRmGy1WITLIoL1hwJEZlMcn9DPmB7xwHw6w6g/kZJqPLBQlmpSQrkaJJ0FG3bIo/bmpo8ZFQRaU+l3xR4gR6UodNwMfKRPFoEvhn5wz6b0r92so04FyrrAJJtikk2wXGVisbTqDHmpYjzOkc8XePPZ53G73cXxw4/NmiGqYJkvEXFsRQC1XMLFZIgbGoyxX0lSHF+c4+yGTJyaAmToU8jrfzEcaMDFmo3qLDIOm/UG4kqM/vWN/PDpuzicjM37EQVeev4B/vj3/wB77Qa9DQTWKBBIrC2uKVYXDMdDU1xJySA3Pkzm12K0k9GPgiFIYXARSA+8z/IVe77geafnjFJD8ze1AZIx4clSlG+8fBlN9ulrkwPhBDBs2GvgIOt97nV8HqxGMOWJg4wW9mMMP6vFLL1ZgBLv4x0mrj8vu4CmA/t8TYVjBDWBAV87oSoVyrqX6jcJHOpZDWolXx/4uwSDtRaGNZVWEvw9t30xNU3w+wsjct9Pdv0JyV40QMpALmsFQv8VBkBVPnu2aWysFXQcISnZekBTFmjtVeK9WxeEQVCoT91aSf2leliX1ppyzo/RbI+MOem9q8nFgy0J969ALlSf5CFQGrJvQx23NkauGggFc2CWitkqUJa9Uwi68HBHZyMGNQQtatwkkVdMYXCqE4wUonshhKvYAMaBw3CsUmiYjZjVDEZMsF47KD0o1dW1NczD12jbS8NwcSeIzAFxfT8wR733cp9drpc2TGSCcWSpylWr8WnXwzXdbHuoYqD3PO0l6LX6CNniCdbFVJjU5em5GHxkqY5HMw04Gs2Whjtc9zjQ4LpKawr2Qzx+goH096ZtS6lgtsNSYGKxogc4WdZlMQ054CCRDesyJtOphvD7tzvo7jdkNaWwugXZrxWU1pGsIxqtOuoNHkeBtFpCnf1OiRZuluRejqgA47WtYr00z8FSTIIc1w6zzKnyeS8xQ4rHTuIYMR4SJKq4uSoJpHv48KE8bbt7PLa1Ps96nSj4ajRcYTxaYzojWDnXOSbRrNOJ0GitsbfXDKxx1roTDZOqUU+9xWhypXUpjtu4nj1ClD5GPi1QWpLUR3Ig97OZbCvmsypu+pnYhosV+0yGKi5R+sq//WpRXceYDTLkM7IHSW3kZhwMnitV8HONpxny9QrNTgt7+10BZWfnVzg7H2I8s4ew2yywf9hFlLLAIa29IaT2+uoK9VqMZitFXGphNlvJ3200y0CGHkkwkkmxKRPbZS4vOiZmJVUz11wWJWRiG9jEmIl1MfXr9MEKskLBAgEEW2RMozRJwTI3PwaaRK6RKsSEEdNkHLKoTlOivSWl9zD1MS2XsaeNM8ZgNMSIky2GKBQVYzBqghWr+CJiTRZRjX5VESfGCwxnM/Q6c7z99m1Nv8ZDYDzg5LKq3x+Pr9Ft1nDY6uLu3hFaaV2vw4XqpVdfRRTVMBxMMB6OtInmlNBxsqAoYgM05EcQiqa4XsMaU+SzFFeXY9wMrgQcRtW2EkAJBJBJY+UimxI2OgSAKO0wtowAPW64pRyVZRvruI97L9/Hr/zaN/HuW19EMZnj+9/7GZ7czJCtpgLLNP0K4I9ApGDmbhufNWPmuRs4+zKFNxkumZd8qOds1EOqtu8RLh/iJiY6M6V+bMjD1IrMKK5mvFeUFsyEMU2vt4bszsry1zRGh5nM+8aqRiwEivjGIZYAAaywoJqGgAuNSayDpsCYLSaWEFBGU9cvfulz+JPvfBtlNORxmM3nZnLNcJQsV6EznS0E3lDSTsovU5MIHE7ocSg/RDIOcqOPE/ClJyOZlQWvUQB5xVqwIkIbJtlEGxNymzB5A6FrsSsD8iZqh53g/SlEgEMAACAASURBVKo3Tt5Y+bmz4si8ToxBEEA9TdQ089+YzbOJdpaGN2Ym2Xo6bMKbuKebSjPeVdMUQE1nvVgDYzJT9330Rm3DQvAPHIoiC0vhZrEUUGI1mXk51WstdDp7KKdNA80DSOXvK3aN/EStqNHUlqED9K0K8l3/7C5BYVKhBiRqcpaot1Y4uDvC3p0LyZf5lz5ImkWSORMYtjoOgddhO1dqOQGwMpb5VIU9mzWufXwgoojT4QmqiQ07CsqWaIjNgmC9QFJO8YPvXuG7f3GCs6sR3nr3Nv7l77yCKCXDBojTmiRaZIldPFrgh9+9wdmnfTEOGWohwDuAiFZcGJixLOi1wvGPS4dNQmlGf+aBoskyi49Q7PGe2gCH8sU1liKBKgPvg38lmQjBh5S/yjVKABdlxUq3trVk2877xJimxiavk0ymGoBDfZbgARfYOM6k4TF6Q0s6vjOX+Op89iTTCVJXnl2bQtv7EVzWOCEYcTsIrHOWzzX1FAtdoUP2WVweTUkKp6t1AYc11FJ6bSbaOzqNKgY3Jzg+/ilG02v7fKsInUYX52c5jp/0Mc6nACedDBoj7XPFIYoxlOrdCPdebYrVxwaTe19vr4PeQQtJA0gbnHiu0Uh5r1ijr0ES7wM23lUy7o3BhCLGOqtgzfT6FfdQFlAlXF+NcXU1JqlDRRnlI1yn1jKhNCk6JSccPjW7JdTqZSStBKW4Inl0KbEmH3kJ3fIRfuH5f4HP3f0Sqss6UA5MqyAnZiNGPy41VwxtIXAoxqHZTMgPLawRu8Dh7nqi3w3Md5veux8f5U02vODv+n6g9WphTc9ngUMHrTZDDmcbKjzAPifNyQXgBNYJ730C/JZWb8EeBCrUcIagr88Ch+XArHfgUEncATTTUAdQmJaumd+nVB6E58z2sTUirmdsLNRUhHRf7mtqrMnuZeNiAI4z54xlsB0c+fNCUMFfnz+/ZaTZ/mNAE1M+rRn9bDPrQJQ9ozv+oMGAXs1MSL/01/b1nmu9PE/FnLD38b3abK3IwvZEUQMkDdCyxlygUmAm+lq2Cxx6rcH7y4ZS2/vBBw78LGyq+Mw7+8TvAwElAazb2X70Ohyu+/f9nDgzzxjWkTE2dqTKTE6WzzGvzWeBQ7F+TGLHRkgJ8AIODcBwAGLDENS5Dv7DBN/93Kh5fhp43u6lIfQu3Id+Pp8CgsVut8EIz4czgB28dkDRtg2rmTZeacG/02ovC10ggGY1oDN5DJSzoYwZg3GQIhBmx2taz2245zwkja9BsEk+7LUE7W4Tk2yMP/sP/17AGQOh2MCS2DAle4WJxTU2dxlm06HM9olrs4aKUzJQ1mp07969q+OlrxQheTa5yzxHq91SncfnkSAYPze9hrmX87jKJTJMCHIR7Aeef+5ZtDodAXqyBclzzCdTHLV6aHc6AtW4NpEtfT0Y4PjJCabzKXhftOvW2A1u+jg9OceoP0OF/Qx96NISak0GblXEzGGt2NvbV31Ji6VM8neGJHDYnSNmMmgjRaNW033B2pRDbPYI9DdkInO70dQ1muZzDClhW830/pQVM3hrTTngGri338Vb+/cwO7vE9bCPPhvGSoR2oy1yyCUTRWMSUEZS3bBIGsznGNArkoyjABxybTy9vpZHb57NcbDXRT2pKUSy0+xo5prNcvz40UOB7Vpzowhvvf4G/uB3f1dhnVRckHnJYRHBAUJPkn2WS7KW8nWV3A8+m/P5JRb5CrGSF8r6/7KhIbgtb3V7Hi0ZeWv9w+tmgVwkI9gzQJsTEkMIKhtIE8LgnE3GPoL+1wG8oiUB2aTy8dypk7QzBbBqw6ALoRns27QGcp3WgDoojAIgZRv4jkLLbVcEZtLuhwVq+CEhY9bvBPdq3Y/srXldjGRi+63qGKl+LGXeASUyrHgdyBzTEJtSajE+bfDh7EQD0mwvU8oxlRDaKwKjbfPsB7UQOyuu3c6Q9uF06NnkIef2RDv2EQqSCgCkhSU5U88GJ2aLYHu0vGiDV7UUQbQNU5OwrS18zzDA1gA7BvVYeWsDGp1v7buBAOC2V2ImWp9LRuCmNhFoaANSDvRoF0AmudeJAnsFULMP5XkMwTPBl1KKBTPXttcMSphNryrA3OpV3b/y46S3aVjbzUA0kGwMZOf147roDEqXHfNVjATEYacRTHwApXU+PCNOIDLyhQWXERSTqjMw1LmH8v7jX65T3LtYp9K2R0EqSUcS2lL1AtnyEebZJWaTCR5+9Fg4DQfh9ElloGGv11PfPxzf6OvVeoo4TU3xI5udBWpJTQQFU1oSJ+B2GyHnGpSvFFRFG53KminHGSaTEbr7LTR7bT3zEQl05QL5JEdpwbWfSgAy241B3mpTig2UcvZDGUpFIqZ5nFLVRtIP+zReywVQZX0LEYYq5TVaHFaN1pJGV+IC2ZL9FdVKCcaXVAytMRoOsGJocbWM+WKM6WSITvMIq/VcrMnhcIXReIosn6JSoRUGcOtOglZngUaD57QVwl0YeEV8hPaDQ0xmI5EJiIBfLz9AVJlI4VpaamfTnkKJ93RxjGG/jNGYGAbJTnLesI7oK//uK0Ulj4B5GcsZi48SSkkERCtgNcGtvbYimRkrfXlNQKrA/q2e/LBQJOgPl7i6oW8E0G0mWJfn6B00kSYV1KoJyusSRv0+Kx088+xdTMYZpjS8ZKHAqdVkjm63h08fHeuhbbeadHJTWmRcSaXDXnIDCMwa+d8slkiiMtKKmS9T986Hizc+Lzhp6kS6eTNQUiAaKpOJMMGqSMyfq2xG95Z+V6Baa4jtkDClK4pQr0ao1apIGjWcDK4xXa6QrlmMc1PnFMqSyPJ8jiqWOOw1xS6czWcyPH377T10upbMlmdtXF9WcX5KRkaE6byvhOm7vQM8d3QXh52uPEFubgZ0ztfNRW8zZ9MRLyA4yk13vUOBN1nUUjLwO3c6uH/ndUWajyc0VaafB5CtyXgjK4WSNpt0MYxDoJxCRELAgdi8S2TLKSqLNiqNDNPyDPefvY/f/rVfx2989WsYXhX4r3/zz0Ktmcykhin4LfiUwiVFln5pfjMe1KEvsNijx0iYHDEERymmYWruU21+Lp5ba6zMF4EAChdXAhz8viZv8hq0KZQytYN5t5iHkncakLOh9Guj3zGmD/5RaiBCsiDfk6yqz0rftg1W8L0qMnkcMoWs2Y7wi++8jm//m29jvYyxXlja03yxUBo5wVsHDqfyMzTgUExEJuQt6cFC8CEz8JCSCvmoEKahtxzZOOYt5ab0LCJUYAg4zFVoa6MVNZzpaASqbBqq4wuyKzV3YRPX9FCGzVa0ezG22wQZOGlm7mJhmop3A6qRFeJsAgthMWq6s7yULqkQjacZKbvMBr6fTwUNUHLDX25sBNtsM5L0iqzkAExtSqDdAsN9VYKZL5ssLoTVmD9tABMTvJqtLoqIQRxlsQnkTxe8oSgdk9eLmJTmtycwlsnBbNICw9PvVx5bWiXjmeeb4NMKh7djHN0fo9L4SGtliV5vwWPIgWhvlsysPgSHUPpZVGVMy03GC1ZrynkqONbiWs2NnIUfJdzGlCCqU49b+O5/+RT/8DcXOLsc4tXP9/CN334RrS53efMi5GuQgn91vMIP/m6Aq5OJJm685wkaemKoMH89myVkLCS55nAdEfgZLJjlwROaSU1NTf7BY2JDSIDDC0/9BgvlUPj5c+mNNcE1AQnCUiNLxQ4MGXu2tz6mLith0IUAPoIl7p+yAybw9mXT6KCGNaP2HmlKqXIYjYekOwHoLhfakeB5wSScTMFWW5YVC5Ms4zQ0RlKvCXTmNmyJ0iZ1JAjKBDkyOZoMgakxZa6GvVYT3UaE8ycf4oOfvofr6yd6/rkfN9MWslkJGYvxpMB8XcbpeYY0rQOVufwQ6W3F4QRrcTZ7lANX2YzVUtRqDI8BWp0S7t4/QHUvR7VeRiR5iLGtefj09aLxv7zT+JWogmaSYjGeIo5i2WOw+WQDJUbJIvgOBvN4Xe8QEsN1m4WM3EfyMrCkCX2BFYNdOFkuEhyld/ELz72LV47eRLRIxIRRcfcUcGgyKAKHfO5U8Ad/WpvWO/hHwI9AijV3XkwTWDHg0BkozlqjRMhWODYD3hBYo7STnrvDOPRn0NdFAUwEb5SuaZ+dBS0/ljNRxDjMM7MWUeK0fUYb1NlzrT1YwFkwtw8N6pZxaII3T2Tm+xM4pF+Rp/ZaWIo9U84650SbWItMzys28DFGt4HDJhvb+jba4M+GGmJSbKS8BBrt/rXfCU2X9sqn/R/llbzxMw2swg3AanuuWaE6e2YHdAu+qAIOZX9jDEc2KgIONwDlNvHRErPdpN7AJgGqgf3ONXoT0OYDzp8nVWbTrrXbGObWnDsgap+RlgYeyiFAa4cByeu4baYFC+h1uJY5yKlzF6TjajTJUGXapNaaMI+krx+HF2rUFoGLY0mfen0+pwryskGmmKP8+dyuvylhtoxD7fcOhnJ9CGoCNdwEj0Mj6fuwMX525Mz/P+ChmGmhYdb7BqmlS9k9sVxhH4Gp63WFrZMWsKZBZImNo1mQuPx4s04TAOMzUrXG24a/Vsv5vru1S9n6MidhcMWGsrvfEav6P/35f9QwOOIaOmcPQrYhmT70KC8LOCyVacPCc0+2OwQE5gsa4qfY3z/Q9SLguJBNEqXQDYFxXNMb9bq8yvm8MfCRw2B+znt3D+X/PhgO9DqUPxMgZBKzJxpPRmPUS3W89sbrmE5nmHI9zzOMphNc3Vzj4uYKDz/+WAQFqlDI8C4XEebjBa6uhnj2+ecorkZS52eOBU4RYOOQL6m1FYzCYybyFld4z6zki879rN009cFwNMZ0Pre1ar1As5Gg1+5IGjxf05t7jMWaLDvuLYHQUaZNUxXdVoK364e4F9VxPRrgdDLEgpYctSaydYGT+RTteoLBzY0SRCtpDVfjsXo8Z5l3ag0956PZHKPhCPlsiluUYHMcuizQaXRw6+g2Pv7oIU5Gfdlb8X5t1uv4hTffxu//j78r6SGbdDIEC0qWBbDY8JjgKtUE2ifEOGTAyQqjfKj0VO7D/DlZXvhQh4KsECbh0mLbL8zz2uTEFkTgwCFrfj4Obl8g/9KwJpLNucyCPQSZjLKFyfXZ+PMC32QXYiQIS14Oo1KBTVYLq2YUmdLSdn3P87XXn2sx4LQGGUjF7xuQF9iQYTMzkIrrUYQFbaACs1xDgYXZI7lCxAehCu4IVhLGZrMhKdcCEn8EhlYqeoYUKLpjC6HnPgSL6HV2pLC7oCdtUuwZ2dlnwlpr62nY34waGFiLKkR21E0W4rnmMy1Wu63J5lHOAXbw2eZFkxfi7gAjyIe199heL2VBbINx22+2/pLcD6UO0ACfvTUvklk88X12+x3dR3xAaaEkqbLVyqp9xWIkaGiEKvOPDSSXHZ9dMVqDZFq9m6S53LsJeJlSTuuzwuSYz2AhIOrHtX/Yvcw/Pty31PDgmf+Z8EL58rKqDcNwnQ9Ptg71hY4hyJTZD62CVQDXFT7f3Ec5qCEjnD7rVeI4aSI7gtWKIWMrJI0hJtmHGI8fqWYaD3OcP7lCvRljMh6jtCpUQ1Nh1e40sCytMZkz1LZm7OQSGXscoM8ka44irlO0Y2DtQgBvhupijf32oQBBetRFvE5RgXavqd6fEvKSBkclFBk95wv87Ecfo9HqgRPZzl4d7XaikL96XOMuLLIQFUxJStxholpyvbQ8jDUt3pYJ5jNej6EUrrXoCOV4gXV5hHUpRjnposKw4JsclXwuqXIR15F2ugoLvrw4Q3Xd0JpbQoxZTouzG6wLSqHN0qXR4PCIyieGu7SxnLUQVZjjMUGjeYCba/NQTpo5VtElhuWfYjGNMe1PkU3HmA4KIOvi9p19JD36TPJYKqDohKxDzX3iFKVf/NbbBVFaprvwjbkQDgdM2Jzh9uFtXdCDWwe4uRnigw8eo907wIi+eaUq+oMM/euxFptWLcKzhx3kZIBVI4znmRK5qFNiQcvFotUiu6OE6XikxOIeE4dnDOwAjk8vJTUmqBcVS9RRKMl5yUTGiOaZTNENbESFhcSoV5aYzxh/vbBY74Ssvqk8kXJupcsMCdH6VVXmkzQozpZjlMupCgRKt7jJNxtHyNZTzGYD1FN6yBD74A1dR7PdxSyfY5pN0C7neOGoh7sHdzCZJ/jBRxfoTwfopFd46Zkuuo0u+qMF+rMh3viFFqrtDIt1C2cfrzF6vES8SFCJI/zkyaeYrAp0WmXc7lXQq6WoLrso5vuo1dgYnwkNXy6peff0VuBm0N9Ir5yOzIe0FRd45vk7ePHlzyGpH2KWVRXE0R/2BWRmpMEW1K6zaGNqtaU2KoiD/gbyXDKT6OViqkaBDR4nnzS6f/b+XfzLb/wqvvnNr+Pi/BTv/beHOL85x6w0hniMqxTxOkaJIGCZjnyUlfNfky7T20uAiXvnqNan/IY7c6Bba2pu/kz6WfcBETuCRT090YwJYhJmYysJYAr+icYwC42WsC7zA/TCXpuNpKe7rAJjf2lzCiEJKv2DxNoZA87M4Hsbw4yTbRayBKSXODiq4mu//CX87m9/GwWncJwuLBeYLQjGWkobQXJOf0lLnpIGzIIuyJinOYFEskOzkOgWPOYCg4RnZfe9eRwshAgbsRkkoKKigs2EexB5g6bjtfMiA1mxvWzwqOMLoIuxNCwF0ZqMwB4L0jkVxsFc17BEK2p8WurFgTfESr3jtI2fYyfx2hp283sJLZiVMCL+WkfvtHq/3i5bZxIiU4udjREOwxqZMEnTa9ggMxQ3TDQ0byhjJhCETkR3XyYN1GqcoNPXhUwFA+9UMInhQf9SAwN4rpSqHKW6VmL/8T1WJimvJHWkXDdWc+w3cxweZqjtjZHXB5jFQB5koNY8zSV34f8njb/datlrs0EUNcpSUzndojSJjGR+dnt/a0KTEpO6YqzKKTKys9YL1JlMtm7jP/0v38fFx8DF5QzNexV86Rt38cJbLXC75fAjJ+C+buHmUYQf/905RlcTMScWWa6BC4cLSvcUO5v0dD7TLntngW7Tdi9cLEnbEpVtzd8aLYtNtBO2w6terdixCl8kKKyUdUrBrEC21yPwzQLaijqXRfhk1Qu3FRESgcUBqAvyEZ8cO5AQoBkrwqpVrQMCC4LcyEAcu691f+6kKO8W5/QX2xmAb8J6+P5WgHEMaa8j37DAruQxkmlYr9F7hElyVXngtuMO6grbOsH5zc9w3T/BbLLAclrCcrzAZJWDbd9yVcJkssRgkGNdWPKoiufCivVxNkW72ZRE1WxHVrLzqMcxarx3mKzXMq8VmvlHcQXlhB65TLqsotZkql0CVAuso6XsR3idlV6XkGHP8Biy15m8ZoUxhzciAwXhka4zi3MtyyG0TEOiMpAWmC0mSFc1vNh8De88+CqeP3pBaxMHMFaYG2jCOoSsG8q/OGzj63F9o7RLbMAAIPC5pO+MP58G/Nv6wq8ZuGQgkF5/w3xmAW3rn4WZWHPirEOxI1yGo5ASG255oe1AovvL+lpor2HDnY30ikMssRDsM0gFESwnDCj3BHuTXgiM5EGE58uHcgo1U7EOhT/4sIaSHfOSCuFYZIawjgps4V1Woct3JZ+mn+A6NLJiSe54HwUptA3USgKiyeY1X2Hz5frsuVBz4g2hD3LUAIVzHxoPAfC2eW9AdTW4lJ0Fr1BjVrOZ5jpB5sKW9e/+S7xv/FyRsWFsmGB7UmIwjN1H1owGOVtIt3RQy/aqwJQNQUli9ASGjD/3bNLIDHFpmtsn8L4RWySwcNTAegjKjn/kFni1fVxNWMUGYWKO6EMyxMG98gIouuMnuGnyuC8owM32e2ORhkAFMVxsj/dzpmcisGCNKRTOyU5yttbhnUZ4t4H3VtwHJyQ7O+NI92YoJnzP1hAoyJBl6RHOEV9HwVsc/Pmwt2Tro6XbGzNxl03sqprN/uFDm2DXsmFCapi5BWmIOJPdvb/X00D8f/+//kybdXcvVb/CYEKyjbmGjqdTVCnLJbNKnmOqtoxxhqUSjQmcdNo9pElDMrhsxkFNCd1OS7JgyseMdZxg/+AInx6fKHl3r30oD760xhCOS4VS7Xf3xdir0lePYsxSRc3hnAw8VPDiSy+hFEc4uTjD+eU5fvTeD3B+/AQzgpb5AiXaUDCoohJhMBiIWZ7EBNhtADGmDU62FPjY6exrgEVmOMOuGKTT7jRVl2qQRQmhCAS2/k3zGRqdFubLHJ1aC3uttuqKy+tzVBsEJDiIKKMeNxAVVcyGM1SWZXz+wQM0McUqI8CYYl600J9lKMrGSC9ShgJOgFIdSdrCjz/8CZIUOD8/0bNz5+geknoTx5dnOD+/QruxJyaiD9pqDIVECcfHxwIH5us1xry3UMJrL76Ef/eHf4Sa9p0c2Tozf8CFKdD4fBGgE4tdvuE29GRjz2urUJ0QlOX7i+8FXnf6c8Ovq36bma2LAYnWTxFM5F+vX7muiAFHECIMDriWSqosrzNawthn5VrHHpdrGIEfV3BpEOCDTPZsGihYfbRemcJDYE/AFwlOctgq/z33n9NgwtYHvoc968YM02A4SE31fFJlQG86Tv12rHgsDI41h9WkPB7Vb5J2c5jImodDXvMy5jHxma4lZIH5QCaQFwSQGvimNU0WKTYg5vmSTY0CV7mGbT14fV02z2y+nw2g7HhDCxH2cR/s2Hmh96GRS/ifvA/4C5KMBgWR7+0Bk1VegogZIU3d9mMDbSsVWqvZoNotFLyXMcae18VGnCGxZHcPlrQ9KA/EHOW5DOxLAxFNms6e3K53sFDSwJ/3rfV7khUbgqy3tNA4Y+h7D6aejuutGNAJKlUOSVhHmCWU97dkR1uisg3U7XgMiDRrH6tJjEDB+oPsRA5KDYjyYamvx1yb2GP55xDpgzY9aU3DE9uviQtVFHCUJtzrzY4minIMxh9gNP4IUUQSVQkfffgBGmlLzwJVLbSUiBPL27i+6aN/ReutVMAdh6ocNjOspN4kA69uCcFUU83oa0gFyxgJEvQaXbSFe9E2bIZGq4v9wzam80vhIOVyTesXj++jj56g3b6LxXqCaj1Hq0NQnFZCmVRDtZh1l1likczF+3Q2yTQYWywmFgicmX8lBylxmaFZJUxYT1frqNa7UpQin0gO/5MffYIsLxDXY4GVZI/3rxYiXTVopZfymIZYF09w54UxLk73kTRbKCem4mzVbmGveQdRUWAyO5U+sj/IkZN5Xh1htvoEy8oZquVbuLmaoVizjpxoWHuwd092acQYpHItxxq0cXnTOvDLv/+VwrwHQgEUQAWe5MO9I9QpN46ruBlMcHJ8LdbbZDFVkzwaLzAaTLBeZGjXIzxz0MGdO7fR3d/Dyfk5js/OxbgiyCeZHWmiCybJMMq6JHNI+vvdPrqD47MLjGcTlJMIrTRGsgYGsxUWqKrYICJPo3XetPSGI1uxlZBGORNwKBp1xOQtm2JxklmOiWqXsJqTzcWHmICThXtUE5rAszhjwZpKWgjkaDS5cFvCJBlCZDqQgl5NKnhwa4EvvtZCK+ngx++X8NNPVxgvLvC5V4d48e4+OrVDXF7l+OCTE+wfVtE4qGGJBLN+gWgSo11p6wJ8/8OHeDy4RruV47WX67jVrWNyniAfHaHdrqBRWyObRDLznOVTPbS1Zl2LjTzwgj+OKM3rFXr1GO39Ju4/eBH11m2s1g3MMtJ46TU51XR1umTICoHXlQArNlv0ceGNwSkbE1OtCWJwx1yAgXylOKWNgGefvYNf//Vfxjd+49cw/mSK9/75fTw8PUGmhoVpTWulAHNjWYuuzn3HNj0CbCqOw/TZWQKCE9eWTsZFOeSfaQqjxiws+jQtVdhEYNbxIRZJQ76HJmWxf9g0EGQwfak3i+6ZZ6wAayI2U/ZAJ980goFN4Ia51qT4lNuo+7boatdTuE4pKnD3Xg2/8rV38Jtf/wOsxBjkRHGB2ZJg9RY4pI/BPEiUCRoSgOL9y9RyFjIKw5Fc2ZKibTpki7YVKgaiGHBoXo8COUo2NTQWohUiu2w5M8U3Kr423eB/KJaJ2F0u7zJ5+KaRCJ4rVlA4cLidcgocYXEjfyH7fNosyIpQ0xOmYjtsw+11MfA3bPnhupks1FPGNB0MYK0aYxYYYcrmIRYGXlnxK8BtJ+lLQNRyYWEBUsSZjww3Sk7+S7WOBgRks26YEsE6waTgZLXTLD03S4KExWyCjOBwuHdoJs77nz48KaboJRkOmmvUayuU0xVK7TXKvTLmlalAEvNqMy8rTps1WCFopsLXgWyCNLyOVRn7rsg2ztgo2jEQyGEKCq1nl0VkQP06l70Dk5K/918/wvwmxai/xDKe4N7bCd792ou4u7dvhtMVDgwqOP9kjp/9wwVmw1jMFQZc8B4kq4lrN6ee3HAom8iIIYTP5wlzfvVs+mnJeAR6eEzbqfvTEjMDDo1lIgCIUkClZpOlZ1N+q9iCbCXI3QROBcCB39N0kw1nMMLxgtKkiSb38DAGe5b0JNu9rbANSz5VI+0pdvKdDAmIIS1bZXdYT1QAiq3rIOO2cfaUZk11QznO68fCwQs0yjIIHHLqyr+NehWttINmykTBa0xXxxgvLuUliUWE1WyF1Wxqm3heYDLJlQi3WLCoNFmVDJcXC/kFE7hZiyWw1pSbRRkHN1pDljSsZ1oo75+q9sByXEaJ3lgRUIlLltodl+S3S6BIwR9kkinJm9c/TKhjkzIRQNkkBobQKzLEdbxqeEwCROCw4OBuPUV93cIb+5/Hl1/6F3j+1gMD7da2tmyAQ/rUcO0kcMjQkcCK2AUOxXAgcJjRFzb4YAbTcQcO3WTcQENjF9ratvWSMtAxpPgGubKtYYGhqHXeAGz3i9VeFliDu0OULWPNzpM3DNa+BI8qgmMKY7C1Sg2IFkIHHQMT0Pem4M3rgSryhQvrBc+/6p0dewoB5SYoOAAAIABJREFUbiEx1RlvDoBtBjCST3OfNgmPhmHB49AaSrt+dpwmc2Ohbx6aFobhzcIGaGej8Rng0AZaFhqhe0KBT9bUepNhoNBWJqwGSPUojdPZZHD/d/9BA2XtPe05tWYuDB5CIjR/3ht72+udqRMGENYthwEA7RRCo73DspOEz0PZwvnkCuIgnZ9bX8e0/wQGqYNz/jO+dwmSCv64vAcNZLPKhw+YAOaQcK41JOx5fq/ze3yWCByy2ZF9CdnIG09Wa0RNSRB8tGThszN88SHMzwEOdxmHu+Ch+SwGD7LgUcnv69yqZtqCwDofkhpvj9UbdDGIwzWTlQTJzU8Bh1b3aSAcWJ3O2N69Z8xyJLDTg/RTPosB0OAtzH5hf6+rwcp//C//GfmawQ8EXOmXxQChqthDrL/oI8ihLW+IbruNbrcl1Q6BNvrp8dMwrIrhKEpuVigerScIcPCuoBcr6zayO5oCUi6uLySXu3PrEHt7dSxXM8yzEcrgmkzCQg/t1p75GkYRTj59hPl4hnanq/38on8tYGs2HOP08bF6lbu372CdZTh7fIw0TtHpdGRb0us15aVIxUpOS5GihMl0hiRt2EBc9wlr0UyvWSZIFTHNuIZ6kkoqyGt0M+yr5yFZghK+dq2pIddwSjUUJdEWQhBXEjTjJmpRDY8/OsGDw0O8cLuBSkE/LKA/reB6OgWqrDMKjBdTDGdkSrfQaPZwM7jBrTs9/OjH30dSTXDv9n2xfH7y8ENcnN+gWWsjIWGkGqHVrKPVYppoCWen52jWaxjN57gcjXTfff71N/E//dEfgzAKJYPzFcE4Fi1mPcKtnTW1DaGthuIV4/+nXyxrAV5f9/jzGlbrnMDJrfSX55G1G4MPHWzSsCNI8MWaD4NvC4Jz4NCeR1OVmEIop7rI2eJh/bKayUAxvr/f4wZYmo2R+dvymTYmuIFH9izw2pEN6+uPvSe5WbZWOkvdQX6T9RqRw4FDpYmzrtoZ+Jj3ogGVAg45GOYzHoZuZSosZCvDc5GZqiwE21gOwHYQwrqE4SgG4gV/x6D2kbIly4K81fo1q922PYfA0WBbxEtZDoqX3fVqd/1VjxIsr7T+Cji0/YF1v5iTISQtYH6opnHYE43coEHghp1HQCz0HCHLZXedt33f/uqahOCP7XHw2oUhWWDp01pE2TDcZypVY5yyBFRQlkmiuV5ugMPQN1CKb+xvA0L5Hg4c+vmQR3FRMuZ+ZK/pwKEBeyQkJKEWMbBbD0kIMiOZxHs7G9qSVEUKAgFuC1z14ZXt6SURVAiC+/BUIHMIP+TvGmhIaycbHNH6jvZ4XFfrjRLOr97Hw0/+HuPRDWppW/sB1zopDGkNVmN/AQ23B/0hri8nmE1YT3EgHiHPSVsqi6XIYU0UBS9dVDEaTmVPV2Rl9Opt1CLKl2eywts7uINSZYm0zvWcPXgFtXpTx/v4+BoltDDN+ihVJxq2M82Y54dY1kG3DZbJeTbTIF/PpbzvWesUyBdMaxdXFS15nPPSrjFbr5GtKyjoQxjXxApnKMvl+VC42aJgPzZFNi9jOmQA2AWarTHSiPZ6VBSNUW19hCePjhC3aA8UoVjtoZ28gmfvPEBUYiDKFU6eXGOW91GKrlCq3CjnY5jNUK8dYESrQtkmzMRQ7PY6WOX0cs0RJW2s+PnonRvXcH11g9JXv/XVghR6FpC8KXgxiSaTtZfSnD2pYbIoMJ6tMB0vcTOwDWRVKWM84eQlB1v5VlrGQauGVrOB/cMDNRzD8RTDEPwwnPBEVjBfWEokD7ouX0Cmf3W04Y2Z0lhei4aalGPMufhXEjOQ5UYWQAYm0hKw4aCIyTn0/jM5D90pM7SbNQEy46lNmUo86CWbSS7qlHm1dLyLNWniZpjJC85E4SpN46kFKJHWTXlhGfPFFPVGil/5ahevv1TC5GaK739vhdPLNkbLh/ilfxGjQWZj1kM2S3B+fYVmo4aY0u1qGbPRHGme4LB+hCiq44PTYwyKIdrtFC8910ErLeHyMT0KYxwc1JGPIlydLpVYhhIvJs0/+fAA82yuDY4NM1lSXMh500a1Cu488yzqzSMs16mAjRkTd1ZLzGYLMRcJGvLr9NXgNJLAE/8/Gy9Jo+UrxUCPhUAfekzJ6LZgalEJ9+/fxr/6nd/EL735Fi5OhvjRjz/F8ZMzTBYjWv1hXbDZTI01wFAMFZMEe4K21Y3U3StQ18zYexvGis+/QhKWgIWwafH+JAWZx0QQyxhLBrSIrbbZ4LfAocmStwwVB+M2wKEASgOI9DrBWNayfLemuWIGBCmvT/5V6leYcl3Csw/a+JWv/SJ+9Su/hYWk4AYcTnMLthHjcErpMgG/tVKVzdPQ/A/Hc3qJGEjGnzUqvdPJyQQNbBN9zWRlJgm0TU+FARmkXFhD02U+QeH7LEK4eYbIeve7EJsrTCB5ErgIekPnDC4vKNhceVHlG7k2yeDnstRU1xgs7pXByZJtpJ4SucPo2gETdR1DSIuzifg7DjLubsws2J9iajwFHJoZsTkSmnSATB2Z0AbGCIuzWr2OXncftc7BJu3L4pRsBCswPDTHs3DflekfWDFDW4KJtCyQzIyFyWqFxnqF/c4SrXiCRsREWoLKpAKUUOmsUW7MsUzWWDNMiw0/Gz4C6iLerlHwWgY/STbYtELg9JHeE8WUBj9M+TJPHYFqqcmVOcmiDxLZxZRILMYrXJ3MEZfaMr29mZxh3Rjitdefw2HrEEQb1yX6ngCTmwLXJ7w/Y91jZu9g6wLXXcmTWZDIosGAQ59R68IaUcZ4gyoaWABxKGPAoRUM5oflU3sBh2ULdrH1oawmTs2lg3Zi7gQZH1lvQYBiC70lODsjllNUu2cMFHfWKM+x33cG3NlEVT+7AxxaG2HFl4CxIFmWD5i7CIUkbzsGY3eJVRiYhV4gydPFQ5q4bpLtl5LhboWmvFwozajR5zDVlLKRNtFslBHVR1jEp5jiEgsFL1mqbERmjNhYJqUloMxlk+sF/xrrgc9uScAMPVdYuEuqUikpndjkhAWYVCgWOIt3gYESxai5pi8uBxDOGuQpMX9UY2DZ/2Ryo+tKAEDJ37om25AGS7bjuQ/AsAZIJawqCyxLGeqrBr5w+x18+aVfwv3D54x5EDynWIAaY8/ua9YFZGZJNuUg2Q7jkOsRh2DOPLMGxcB5rR0BLLRzFYC/EDLhBuXOVtz8tyb0zpg0hp2DMDa4sYn8Zkgi+Y8DPsZ0NMZheD42/k0mqRI4KtaZAeTGMtgObnxvcsmQ+GjOAggsEAeG5PuohPdgpRARyKhKJsvOwxso//dp4DAMpsIzJ7Z6kEwb69cloWQemGrEQXQ393f5nAPjEp6FZtUbFwLP/Hmt4WwoXU4bmlVf73maDOC1FHUeBxsa1mEOHNq5tftjl3HI+9H9tDg81IBpwybd8UYM+5AGHdriXf7qrE+7ZnrOnakYpFxGbA7MPqemcC0JYKKzojUk3Un31v4QQC4DAMw2gc+HA4eSNEpE6g1y+GwhOIfHoyZSLHhr7CyB2/6Vs+VGYsZm1Z49/5qnvfrebp2t/Y7XM8YYt+Z0m4sd5MKbIIXtyMiAcE8cD/dxCCw0v7OS7nOeSCVehmZdtY2DrFw/VD+EsITAgGLT6izRp5iMm0mjrcEOJvpgQfsOwQAwNTISI5B837/87l9LsQOGNJXLAss4rCKgZMEh5hnJwer+/j463a48+S4uzs2HkuummlyTVBvoXEWn3UAtpe9yjmw+Q75YKZmY4MpoMkSaxjg67KHTqWO9okR6jEqJbJkO2p0jxEkD0/kM19en6F9dm1k/LQ+4XiqQKJYFyipbIEkoxatjfH2D08ePEZUiNOoNMdC6bb7+XAnQdLOcU4Y7JgvHmImNOv2+aJM0w2A8xEzg7ZbpTzsKgQ8aQBBEW6BYrlGPUwXAMDRgSRZmRHCWHMYI3WYPR71buD4boZJlePFuA/WEsuw5Tq/nmDKlusXnMsHDx6e4Gc5Qa/RQb3ZxdX2Fw1ttDAZX6HV6qCVNMYc+evSJ/N3b9Y72cYGGzbpYRqxH+zc3qhcmeYaz62vVG+98/kv4zu/9AUpMF8cKWUHGm9VKJH3wPiUYpRAfAoehviOgMhyN/jvg8KmBSGBi65KHZ0VqLdkI2fDIQUNPRPchgQOHAtwECG4tIAw0NMsorqEWXOI/w/ARq5s/q7xhfW4hHBbwYOuU9Ve876VIKUeb/dD3crdeYd3PPYP7g17bh1aB9c7PY8CheYk7YGT9TwDsqpZgLj94WXtw4JgE30kqCOcGmLBHDce12Qx1UFxj7Ph2hy+uW+AzuTn2QPTY7q9kvBqjWsxM/iDVVFsGwlMg46ZPoUJM1k307GOdY8AhQSvtLeyhNFQ0kMGBQ7fZUg/pCisNMu2IzKNxN5ne5cP2PWccOnCq4w0eh+qTw/DQUpUD0Kg6tqKEXA30BCqarYwDhxrmBsm5B/FZiEsR1Jn8gFarKmwrAIcs1kgWsuH8VjXmwzkNs1TYbtmSut8FDlqdxXVcfq5imNrg0r2Tw1kJwCHxk7BGB4s1kyrXNmxD7lMiclRjJGyu1sSfClxcv4+PHv4dbq7PUa91NThotmoiOxlwSNBuhbTGAJYSsvkak9ECw8FYAxMG87Iu7O630eomSFLiCEYuIoOQIYX986E8vMneY59AcsTB4X2FkMQJ10cPeK3IZmI8XiPPY0xm1ygqYyQELyt1MWzTKMJeu41YtmscjnGYb1iFOf+YV3jGoJUy2Yll1BLu9zlKSYplKUK2Yv8RaeDFQF+RcSOywEe4ue5jMiiwnlO1e47u/gWSaiZWdVEMgeojnJ/cRrUeoSRrnB567Qd4cP951OtLzKYjnD4ZYLE+Rbl6zIx6/H90vVmPbOl1JbZiniMycs68Q1WxBs7iIJIiRYmDKIktqakWbKABN+BGv7gBw0A/NPzQT/4x9oMBG2j0g18aMGzAPcqSWxIpUlSphlu37pSZkTFP50TECWOtvXdEVEm6AlVVeSMj4pzzffvbe+2119okJdwvqd9ckmExcTAjY1DWbiIW/TYjoaWJNU1g1Zop4vb2Frnf+KPvbVlEiJKY2wrB5S9rfIjSiuUKpmkO0wWQLnkYTZEVEqw5R54w6SBjfwuyKY+bNY1fUZet0ajJXZJGEIPJAoMJx33XWG644PKo0Y2mXJSDMYtGLobFcioqfJEQMSrqQJmeCjReoA7rlrRRbhAerKZTYUwPdi/XKGyXOO7UsFwkmEyMzSVXrZwBjZVKTsYI0/kU08WUvRvk82UdOtR5ojiy+qcc66IpB3WKqOtRzOMP/tEZ3nmzgPH9FO//1QovXrRR6tzh81+oIL+eIR2XsJy2MZ8X0W62UajlkeSWWExSVNImuqUzFMt5DNY3qF5uUS3X0Kk3kF+XMeoRDJ3i/HKLp7/cYvCK4vR8JOaiJZqxBFaN5WGBlXRgji6WDDh88BiVahfppmDC8tuFDhluKqLVjMfJil3JVKYkycq0schA5LPkaOJ8TWDSRKeXrptHO3VuIuqtvfnma/jH/+h38M7jL2B4m+KXf/U3ePLyQ2yreSQZE1Vq0FGrai1HLPNMMH0aJnD7RFMp+y4L1bFk2rW7P0G3F81fblJk5dmBzSQogEMD2LbIi4lpuIZGlA/E1Hfd8kjMpQ3o9GtnI2j0MvSLDoFDBVGjoIs5sTOp4AFP/S/gzbdP8IPvfQO/+sXvYcXuRUrGGI1QzC2Jh+FslgiIYefBgMNU4CHHlvnfFMo1TS9jo6ko0M+MCaYCLIBDJrtrOsCaayL/zijoG3PU5OF6wKqRWLFren6iU78DDlny7QXldfkuWM81x+8vKnncqwNmBnUkeH+tk2UdVxVGXqDbf0dT09awJQx/hwixjwUGQBNA7yFQGaDR32IcKhOxUW1bBraPuR6r3lkM4d5Go4GT4zPUjy+d9WaHcrBQwjCDByJ1egSIcox7a27k3IFi1VpFj0q2wmluhrPjEurlFUp8nahwJY005Wtb5CorJO0E+RqFvjgBuLVkCxuNCDGh4nMUMzRHIyYWiSXkKNkwWWEzWyNbGmhEMH3VpPyCsWwF9i2XEkZfL1mcU5yYY1kbjGYDJNsJjrvHaORPsJ6zUOKhlsN8lseoT8d421dMZqmHxASSa5AFCGMGdS40tXjAiAwwQsCgg4PqjrIgdrFnAXnUL3OGkYpNjfnbOSNHOTrCucakFfs23iZQ1U2ANDrvSZ38uWV+QoCSCbcBkzvtHnesUwGwc7rzUbzo3vr4TAAwASpGIhuxwaBQZ555YR4gTYCHDjWYI7dGtS15YHOK78/x5GDNEDgk65D6WwQQmwUmEA3Um3mUW1NktRss87dIyYx3B/sSbKSN5599tqy4DbSWpgJjK6T1wrQvnzJGuZi7iBfm/Ku46Llx6OPw/sgVWDGEqzqSZ2M/RXIvYC4kHRRDDbjkXhbYFM57bnhDpp+BqNTaM7bSJpcgYzd3VcM3H38H33j927jsXptupRr6xjj8u4BD+zxzobTk1RJSaybZ2OyOdSWZCzPn0npyMfRgHQoQ8jHgPfhkibaxUmIU3WIV11GAMNZoMfZ8FJjGhjegw5JrA7Y++SeaY8Y6DBdorWsf8+ezsPPNGQ4BOPIT/WDTNTqbQ7Ft53xpZzbHosyllg3R/SjS3wUc8juyFhFIK4AnXCGN9WsAvN3HYBDHNWm98Vpd+0nv5aNb2gfRXghDAV87HJkN4DCacQaifcrYjKxzjf6zocDEfu94bMBhjJbvnXttL1sDMMa4d/qVAr/3Z45iRYCcygEdR/SzK76bnqNrNsUYuYT0YzTWz4xdJenOwHEGxrn1aeAwCixrjFphGMChrZ0DVqZrNGu9ibGpWQ1NeBDsFYB4UIQz1oYMxC6e7WQlQsbDmUgHwKGegZ+dypeC4e0PPYrzAIkPgUPTs95rYZqrs2mIilFOhqwc6U1z1O6rmUDsGIrevInPIQjE18X7BiBta9n21x50trH1AhnWGoWkbjElQBrSZf/pL36GD589ERulJOdgiuhTvJ7yMdRIB446R2g1W8qrxXZOEgz6AzTbLWN1Ut5oQ6YYC1Oe03U8uD5HIceYQZ33MFwoKJbyjK3Vqzg/P8XJcVu6e/1eH6VSE8jXladPFytMZiOslreoFOn4aaaNeZpryRSBYGVZI59HnS5yWYbZcIRpfyi9vO7xKSpsPpH9kuPo7QzT5UK1U6/fN8mlcgWtVlNnDkeQGSlu7++Vf0Yb0MjNOZER2hxP5lQSTZgA1OiCKrCITr6MiVKoQ6PSRLd1TF4P1uMJrk7o5szrSTCYrJBuNzi9aKFUquKDJy9xez/RFFe+VMWEGo8lsopzuLq4Uq7z6tUNhuMR0mQjY02xPzttNJo1K/rzeSwW1M9bST7mrj+Qock3vvJ1/OGPfw9rNk5JJhEJhoWwj3oyfyVwSAMCAYE2AcFJq9F4bMCh61YfjiqrSSBHeW+MuVagRpKdKajXKEeigYCtgVivBhBxjRI4NEd67QGx5KkjvfCzhvEqtAdtxNGefZis2DlnAA01+91x3T2H1Ud2YzhO0pCxFs2wcBwXu08TYcbSl2yPfx/Fa48x/IydxqGPYfOeCaB3E0TeL3MQArYrM9kkcMjijQxdmgZZjCcgxLrbrsU3rDWavalo9WDUAZZHxnc3INWm6lSX+VlirOKS6bdKg9uB1EO2uJ+dO6YiwVLtKQMO+fn8HMUKb7DIcMTSAE307ABkkRr2wGGc9xF/DrWC4zoDNAzgkK/dNzfNbDEYq3E2HAKHOn+C9KFpGGsG8edaB97Yi8ZjTP3xc3SdB436yF/ImiNwSPKRtOjtgej/R+6sMWn/XZ5LMmgkCOZTcLG+ZWgleQmTypC8zE4PPI9i3rCJXQ3vuudqpNdqZpBSMjCU5zxjX71OfVY2fjYYjt/Fh0//FDevnqJcbKLTaaF1VDcZowLjFM/HjUx3O+22iE+D+wl6twPM5qyLqxhPZuieslFBc1VGPeZxbEa0hW2N7ybKlWlUwsYESWiV2pEkfKo11lbMtTiKTaIWgUganhY1qpwrUL6CNXZdkyNlulI76EoAn3uBZonzGSUxVqhWDHgnbiWiRIkj1zmT7mk2ka/UZJBCGbN8jsQ9GnHmkStT6myK/t0Qdx8vgWUHpfIQ3dMBWu0xctkMq3SOYnmBwd01lgnl/qqo1OroHLdxetJGvV7EZESnZObFPSB3g0LGWrEKcumzbCnDQ2zqKFDGL8fp1Fs5VpdLTWQ5noc8K6mFm+Luro/cj//J7201zrqc62ESWeVCa/Lm5ggobjBLKT65xXJujpvTZV+BYosysrWUR1EubnHcaaDTqmE06Gk8irbuFLFdrvOYLjcYTpeYppZc0IGYdutkHFYVBLhRVsgXmD4XsVyba5LRlpk42ziZWCX5ollFZ8A8oSYf5ATFZ1PYTNFpsFgpIJkXMVmkWG5SdVio99Rs0j0L6rzNlgtzHSSjLV2gQgZIg0UemR4sXjPURMvPicr6w5/U8c7nO2IA3Tyb472/KuG1z9HAZYl6bYTNYonhXQ3L2Rm6rTaKjQzT9Ri5bQON9TWKSROL5A5Z8xXOPmsAaG5VxWbRwWxYQbnex8X1FE9/UcBiWMNqkkcy9dFYsnRKBTQbdaHX6pTyYOe9rDdQa9Vw/fA1lCrUJKGZDLv8MyxX1C0DtimRcY6KB3CYSq+K44gLaiAS1E1XmK2WCqzUCCCl29h8TOCYrK9AEPHr3/os/vB3/yHevH4LvZd9/PTnv8DtZIQZ33uxFKslTDrkiOfdbZmpOOvDQhZHbgxA1EEjFy1HmbznLVCY3XM/UCKYCyxwPaAADsnKCZaANBkOit0oEswNcA9eaYTJC6xPgFMeVg24MsaA5Q/GjOOiNJFcdr8yfP4LV/jRD34N7zz+Gtbpcgcc0j1Z+nAEZecEDqnzQxt1JhoEDDk6koCGKWJ1yUWUgXgv9L8myEtNFXdH1udLDN2ACRWi0v9K1TWPbqKNKvuB6yPOAb6osNBkrzMOfYw7En1dLB+Gs054cBDgiZGvHWjEg6pM90DX3vBOljh/gVIEo1QFooFtlgw4qOyMjfiucfjaQWtMqd2952Z31qQo+gcmGNLpEagQOYp9Hu8JR17C9ZPdtWajiZPTU9SPr6Q5oQIkWCb6b9MvsdHE0EILR1dji2gMNkuR2yxRyWa4Lo/RajTQrJSle8QRaTkZsqlRKitRX9TnKDbMMCRXsDVEx+zZciawLdYaO75kl3GkN7fJIZ0skYyW0oRlskxWQ1Jdo1oriKcSwBq70Oxs0a2LOq5ceysCQtTdyJVQK5wgS5hAEywooD9Y4eNnA8zTqT47HJVtBJbsZAp427iEmjU+nioTDQfq6fJuSaiNqAk8E3hN3RIe2qbLaAwmBw6p7yTwx5hCSiTYDXfwSKC/Pw8VbT42bOsn2IbGLjGNOAMPo5u7A4BUYNrzNe0YfsecGACmp2JJLc86/l3c/2DimFSBM5GdRSTn7wNWVRS0Nnpo78e9Kf2/fF6MQ94fjV5qJMwYfxxhPhKA2EStkUe1PUeueotV/k4A24qNAvFHKuA8Nps3Njhu2mZGeuI+5grIkBYSJWwEZ2TAEWZIvAKOOFFXxzU7gzhqDCpnXYdzvOIcn7WPXrrMRHTZxe6hZIMzoq3r7mxUZxIxMTYhbuoLGStrDTrmbVFJa/jOZ34TX334DRw3TgWg85YeAodih3D9JamKrgAONd5/wJLWc14fNKRCw9YBr2Afms6es6OoWbozQTF2YlybXCSd7W3nhDdTwn3Y16EB3AEQBghjbMP4fnvQyEd/FcQOgEPGSpd6EOtBjrqmV7czT/HUPlohus/SeDVgR8ChayrG2t0x72I8+EDXLthuXIv8bDaZAjgMkF1rgiNkDpByB6gR5ZqkuozdGjfQVnqh3hywItOZGCGeHuxHH1Xejffu4vdePF4An+9pFp3Kz/yMMHdLlwpx18hDcEn3R/Iqoau1b1IZ8O1MtZ2TsY2Kex1sdeOnGJP87/37BegVzsIuJu/NRbt3exb/3wcc2s+d7cjzIaYqHGCNRkhoQcoN1MeNtd/IEHbGIc+ZALa137yRY/fCADZb3969c43C+B0V0gESHrBAjeW9/7MD9D4tO+JGeIdAh4GKVogfskHN0dQaIF6jH5g1GOt7B7KqqWFs82AWxve0uLxvPGqfEjh0pjtZdrVKGc1WHfliDh88fR9/8Vc/Q4kNeGoKUkKiXNZ3mM5namq//vrritU0KbzvDy2Or1gLNc2JfrNEupohTSk5womCBq6vLpDQiJDOwTKxIUODIvk1jKdjES8uz89wenKkOml4P5AQ/miS4sVtH4PJDIUS0Gmm6LQ7yp+V+3FygLXX3M02CkU02x2UeX5RioImGxlNER+KGXLcbaLbaWKZznE7uNeZe3N7I10vsivpnszJBtZC9VYT4+FQjHEyLWksQOM+LhUyDx9cXksagyAk1xw/kyBstV5GvUX9NNOn5ohoqVhFs36CwnqL82OOHS3kPD1bAqvtGqeXR9JYH46W6A+nGE/mqjNofzybjtX4vLy4QrbaagTONDHzGgnnZxx3O6g3q3K35hOfTudI1wuUqxWMxlOxLr/25a/i+9/9DawWC+VQ1hQlE9caIFwrHEM3diDXne0DAocTMg6Z1zpwGJM+Fmctnpt29n5SRlIui4XtLW/kKL+nKYg7EFvu7Y091TAGaDMussFPdirBw71ZleUm3pHYNWIjTlqMNtaXAYfE7srOgDapAEqLBHAYBA3lOi4JEwAI77HVW/vmRMT3AA4PGd4BFnF9C5Si7EgYNK3cGKVMgzMyVVPlveHATFJQfE7kCNr5YaK3O5fd0FFgoBFB9jmjOtZ7uRhvKEnewt7U8o9Dd+WDpkfEZJt+MVdlxleubWNd2iSA4pVFS8V3P74NAAAgAElEQVSJGDu3H9mzVvbp+q0Wi+z18dn7XNDYhrz/1tjeT36pMXigzxu/cwgcWqz1Zpl6udZg5/cVgcZHvFUOedPeci4njQis3Tfb+BqNFxdykirYy2V4E97HnZXDei4c2ssE6oNVy3/yvCxTQkSkhTAc+WRDl7JNNqEQa8xM+A6BQzK4BbBy9LlkwCE2rAWA6fIJnjz9E3z4wS/lUUEd187JkSRaSKASbWybolEv4vz8HJPxDC+f3YqtXJBhaRX94QzNdpOZsf6neq1YEnDI876cFVHa5tGosplfwDLZYDLL0GjW0WyytjBJAObRzMsod7dcUOaHGulUHd8iv62hyP9jPFlw4pWyXSVN8xCqnM+mcmuu1c0YUU7cuS3KlQKq9QKmywnKNFMk7kaX91mCNClhxQnZ0gbrHMltKSaDBZ69N8ZmWkehOMLREXB+1Uej2Vf9VyzUsJxe4eYVcbM62t0KGi3ufXOH5/Rvk000JFgnc+TXlAssY12ZYL4cYUMm9oYmdDSE4QTDGK0jPmPqK+YwX1JbfYXBIMGrV33kfu+//Qdb0+YwYEAATZbh+voh5Qvw4uUrDKczpBqDMte+WTJCvlJFlpUlNsnuFGfI6cSVz63RqhNQNCo2+3LFch2bHEHEIkYLY7NwI5KpyD4rxfrpStZpNdS5mxBg2VbVGWQCPadWhrodZGqYNgdt73uTFWSDQqBKyiEZqrkF3nzYRqfeRf9mhd54gSTHQEkwjBRdAxYYTGXmkG1QrRbQYh7N7p42V9Gc6tYpus0mTjttTAYjvP61PN76cgfN2hZ3z+7x5BdlXL52juEkQa0yQz6bYj5hwdbGMTtx5RRJYYGT7mN0y29hcZvDR0//ErnWC5x8bobFvIhqoYPNqiLH5XI5xcNHeWwmx5j2UgyeZ5j23AUJHKPOqxtIbSwWC0wyeGCUGzU0Wg0xDqu1jvRS8hWOL/bQG9wh25RQxbEWOVF1jitL45Ci+2szl5kvyI7j/xJ1WxdzAlXmTEwqLsdQLbDlkJTW+PY3vox/+Fs/xNuvvYMn79/iP/zxn2kTbDdkZVn3cu1CwAIPxXw5KLZ2YyZ2KBM0JCAa9HkJ/vqZwAMxQByzoiddfT9mow74jpXhnR0Wz2L9WMdw3wnaj0zuaeg22rcDDo145uMA9v0CWDrIwoEyKe5cl1t87etv4B/8znfx4OQddSnIOGR3l+7bpECzIJ1x7XPi1DUO+d8LBw5n7P7SaU3PxoDD+MOiX4CO3LFD49D0qXYFzdaAQya61k3cJwWRRCgBcpBMo3HhSun7IZIFFR78cB+T4r/y8yljYIlYHLD2DfM0FiH133UZdeb5s9a9d+OZYAfYWW+gtIFJlhRo1MtZIPvC3IDDQzBxB1RJS2lvvCHnTRW8++cnjVMm+WIYmKAxGSwU0aVTYuPswa7QO/wMXZefGmL9MnHbcHw/DyrJidGQ26C0niG3HKCY9HFcHKNZ76BKoVuawuTYxnH3cpSxXFDjjZqvxmrm9Us3LG+dbbK91ZEmgEB3R7rV0RSIcgocL6ZuB0ES3icCXzp4qcUx1zOnnhL1bXhg1erUGk2Q5kpYZRScnso4qtM5ViOExdN6U8JNP8EHH/WRkMkoxqFpbIoZsmHCTZYXu8o8F4xBYs621FVjMm+JhzEL2UE0pqtJBpItUVLMJvs8gAeNyhQrysWkgVqivqGNV8ZaFXAnxp1reO26mWoz6HCWfp/0z+yzDOgxB+zo5trmt662iVmboUgAh1GkyhjA38PGHB0EEkDnjGZfEzIDOKyo/efWBTfNHHPhM+AwXEP57wL1GetKBbnJddo1NOpHaNQKaDSXKFX62G7vrdtJkCm3wUZFE9c1kwCJEgjwV2pJ0RrGWj4XmUvlkWwJ0VFOZKffgC2LBcZDgtMxdhhAgjM0I17qczMDkcPkxMKBg6vUV02MWSDwMNLtYMiJcckOPR+M/Z6MVLAC/W6qqwZ+8+0f4kvXX0Wr2tV4tNwpVURYksrPF+M1pUM5C6RPMg4jpitOCBDcN0jkXHwwpqz3FQvR44xE4EO7ygEObwqxsJTWizNHAjiM2KgRcH9trDHFXI2o+JhyGHT5Ho8xZLEmBGza2aRzy7BZFYw6axUXha476Bon4e44kB6xT5Tu1jl/xwA0B+wFqNt+OgR8PgEcSrqCzSNnHLrhGN+L+aCFcdP5094+eD+CvQGcWuPOx/p59hw48wrY9MYWX2fr394rwKD4d42j89kz3jsYbWC/G33oGgM4ZAFn4OAngUMDPeNcNOMbl68ItrQp8u3HqBhPFEMMKDaMzaFaB8lCCzWYtxrn9Wai1oq7TfJXgxG7ez9/j3h93LcA8yJucp8w9gv8Y5Huo4QWS23iws4lY33tRpX/HuDwEMTcLRhfu1Gs2v4xtuqOKbVfahbmPnXe7/Ipv18qhCNHcvDYnFptTUhz09djSAdozewafBa7w0hC60FaxuZmGtMSkT/Yd7eoc5hT6L77iDbPe+pmka1WLOfw/PYZ/vP/98dIEhpGlXF5fo6Ls3OtM4rFczrk5PgY49EIw+HIwKUtMJ1MxeIls2Wz5lTWGuVqHuPxEEUwj6B4PuWACBpxhK6N84trPHx4jY8++kjX32k3pYOYbVYC8GbLNe7uRxjNOVbMvcUCdKpYyb0zGg5lwMLYLhkh6guzUbPNoVaqoLCBzFEuzi513vT7fbzxxkO89vhaGrX9yRDj8URsl3F/gE6ziaN2S6y43niARruJlpMk+uMJbns9DEdjNbB5JnebR2pASd+8UEC73hT4SPakeVLspwKqZZqddJClGS7PGmjVqc2+QO9+KmPFcqOA+3uOZ5cVf8fTKcbzufKf+XwmIOHk+FTnw2AwxIRgYKGC0+6xzp+rq3M02w1NZHAq4umzF1gkUwG8ySJBq97Ct77+Dfz6t76tyRIyo8OVnDIfAeLbqDKJC8yfDAdinCcAyPWmiR01oZxh6MChalXmzL4n+B78ndnMQFXFSDo286zSaKLr1joQYx5Ze+CQOQhrSxtT3o+MGkBowLlYv8H6OnC2DTa7QHOdqxYXzSjT9xmb1gWaVjjhgTWV6wfyOyqPcwa9xRdrXoSsTLDwdE/cDGzHosxZjifwzUdz6HBrjEM66DJ+s/HFhndJBl6U64k4b01K5ik0JQpgy5uQMouyvJqgpMW5APV4htmZqPNMxAEyOPdajvHeewDP5JIiBhtoaoxGMxKjVpyzQw8aa8rd3PGdvxNxUiSIA73bqFn+PuBQGIOPKnM6Ls5Ou6fm6h0MxH08dUkLN7eJZhn3Pf+dz4gYDZ+RAGSfqjLGKEfLYzIOircCRz0XVgObEgoOHHLtWaPRmvdhTmW5PMHeQ2MaY+vbRJnlmGS1knHHP6G9GXuNa5kxlozDQ+CQ6yOAQxnwkFHnDdBqqagp1TwtS2gkmb3Ai1d/gfff+4UcjRl7SJDqdI5UK5BMwyYOX/vgwTXGQ8pKDJDMUxEkNpsCev2J6ezTAFByaXyErHvzqNdzOKdJFdvyJbqqk828xv1giYePH5sfBh02yGwsFGSOu1hsxTisN9gcIoOZsmA1MQ2btRo2bOY4+Yf7o1qnru0Gvbs78Fa0GnVhXUm60JnU6NRABGtLI5USgewVltM5losy1lkJ29Ia83Ufm+0Kq0UevWdLrCYczx+i3ejg/HqIzskLlIpL5LIWtqsLjEcmKcX4WCPutiGrcYKsOEO10aQPPeaTDOtFhnajiqzwEtMZiX5b1Os0Ca0qB02zGSq1LdLNHKVaHdNpqlFtOl8/+/gWuW/9/le2HNvjw2d3rFqriWVSb7TRH4zEJponKWbzFNuNFT3VRhF3g5EcWngzGfQpuM7DtVwms4+dqxyaDXMqe/nyBu2jE9TrtLomhXOhB8WDfT5baGSXh1OSzLBeLTW2OZikAg7PusfqUlGckSORcuvMb9Fs1vHL9+8xSyc64Cik26pUcNzM8LXPX+OifYFnH8zw/rM7TNZToJhiOJ5o/v30rKObxIZ/Ppfh5KiGCzIlJ3NMFlLyUDHPxXxx2sWDswtM7kd4PvsbfPHXi/jClyoY3w4xeF7GB++PUWl30W52gZQH3w2SdQ3nndeVcAzTOzx8/DrKmy6e/bKH6WSMwfJjnLzO+f8qjk9bNj8/otBnAZcPe8Csihd/XcToRQWbZUlFupwrlSzxAdfUPRDowvBRzKFSq+Dy6jGq9Q5ypTyyAnVGnuD5zXNUSm10G1eoFdvYbIqipRJAFLuNjMOUAJaPzCYG7No8vgsA+4hsUOXXcmea4ztf/wL+4Ld/Dw8v38Ff/vR9/OLn/0XO1BTnlz4Xk12xZMyLI4qbAGUYoKLzEZ2S0Pkgq4iEFwZxsZtM0Xh3IEaCzvWlAOgFS7zGqNNWNBzW+PvO9V5DJ4q0HYBluOcu2PPvlcwGK80LgTSzZJFr/jd+40v4yR/8CN3GY43L0gBlsU6RrJhkGXDIkWTSkQkckk7N/6YJxWKRYKbRB8rPEeAOxqHhEywQlOQkBHVN54gvZncvRrIYoAg4MonlvoliLIpcaSIxAfLDz8begx3BQ+mg0BSwZUl5gD3BOPw0cGhjUfa78Sz0DAQcWtKl7/ApbSsVfFs7mHdA5IGr8h44NGZBsA6t4HCA2YHDGLn4NHCohM0F4M1V2bTEeGjxEO0cHQs4/MRzD0ddf8b87oWtFS8EwjcUBFa7A6hsU1TWE+Tn98glI7mbdzttZaUFdpU4FkUtPWcm8VnNZsFusvtC50cBVQKCcgIQ+Vw3eRu7kpstHZtzNIcqC4ijc/08oXZPTUxKMtDMHKqkWEwSGpmI62yJJXjobTAe9zCY3KLcIhuigGqpisU8h1f9FLeDFdYLN5rwkQRLosmUtWSbz4mai9ZMsNFX6TES1Ax9w53OoCVnTGzFJqQYMsFlH5034wNLbpn08B7wPqmwPugaSxeNAJiPQUi/T+PLBlRqpEZOqj7ew0R6x0yKAtwK/HTliZKMSwgc8nqt42xNARf055hKwUSfTW9vD+DHftiNsIRgtxfdtodiH5kWG0GSWrXuALkZQAl0pitao4paNY9WvYtWrYbj1hqt0hilbCQZDyWt3KervMSSzU2RG5OMQms02DhLhmS9xLqYEFLEIr/BopRhWc6QFNam+ZStxOjM7Ri8UajvRxYNYDODKyb2UWztmi7O0uI90Rgbwb0DLT8BTAKEjM1pRE1vvAh0XiMrbFFbNfD9z/4OPn/5K6iXWsjEzg034WD87c1R8gfA4SHjMMAUMSY/DRy6bpnl+wYa2mi17TuC4REbwxhF4KTir517cd3qsssZ/pOjvwEArZP0QFPPGivGjLXXWwzdsyJVMDijXC0aB0EMLCeYuAcnbdJir0XEuENgP86jAM4shu1HuNkckeviQRyzJN/YaQGEhUaufq61aaNh8To7s52R7TFeV3bgNO830vRAXfNvD8JZsch1IjaOa2rtAfs9IyFAWjFOHCxjzIjzxYBlk26x+0pZnP1EgFiUzmY38N8cP6NAstFuN+/S93AlP43S28hsvJ/u54FuVpwxtkdMMD+uMXKMGMmLe24NBPvOh2fpPn64HqSzghgvpTzgcVVapCwIxdCxgt+KTNOGlnSPdCNdK3cH3FvMi8/W74hpfdCk85gVjtf8zGBFHwKeAQoHeBh7Qq9xlrHtqYMGnhff3HPWLDkwa3HwIEyGDPgz1rRmTzS6TTZ+6Gva5I+N9B9+xp5tuAeh+TZ23YzhPFfqdTatcrgd3OLf/cf/B/eDsQC3s5MTNGp1aYdfv/YIP/35X+qzOdkR+4v7fTqd4OSki3Ixj1arrveacrR4lQgcYRwMoJduq5VKE532qeoLMstZz5ARUi5zLXD8l2QK5vp1TGZT3Ny9wnhMLcQqzi/OpR81m4yxWpIhblrrlHgazedoN49wcXqObbrBpD9Cq3mEh49ex83NK5ydH4sAwTG7Yr2C+7s7MxxcZzjvdiV5xM9bsUlDjbBKAe12C4PxBB8/f4HRZCaTuP5dX//k2PZiacyk884JLk/PpXU4GNyhUqfmqDX9Wo02sk1R02jdLvMTguhFGXf0ercYz2m20kCSEMxnTkKG4wKtdlN5L0Ha66sHOsdevrjBlOOFnWMsZgvtm4ePrnF8doxpMsfLux4GIxoGLBRryLo8Pz7Bt7/5bXzrG9/cGQpyksrYuVYvcH3wOe3H5K1RpSapG3EEqUHnlkA52288CxiDeY5z3/FnBA2nU+rHe27gbEVObwXIZntIj8BYtD6qzL3AvJgj8qy5Q2tuv69c/88B+Bg53ce+vQyGmqGqAW3yhrWxnOVdOoOfTNIFgUOuUTbhBDS6i7P0/TzGxd7n87Y4uidmMEYo/ilOuvml6yzmN1Yj5Iqk7Vizj7GJwD3ZjzIg8hxrB+7pZNx/hgBRPicH/XVNYmN7/0b3X1/Jmghi9jpwaKINuwbSrh7c3T+r/gIsDWCQOQp/JjakIUpep1rc4STLIYisPb6rnfbnhH2r0HndT6YZW89qKDLzmKvGWW2Atp8L3sixesuYkPHMY2KDk2g785toUFISirl3NKUEorp5pLtnK2fXBIUBpKx5KNVALXTFIT8LFaOVj/v3LbAhT7YgGaRmVBP3cAci+wSN/ZyjzEHKsu8QwKHAXz97JBlHfXnXODS3aT1VlAsFHHdZO9EgMUG+eI9F+hS9++dYzFcYDvtYLtY4Pj4F8ao0pZ7rRFjTo8cPxCTmnqY007A3wcubewxHMxFzyJS2JIrXWcNsmqLZzsk1/rWrK7QbBcznI4ynS2y3NZxfXiGX35hTPesvxs75GKtNUVOsnObK5Ra6J9UiJ3NXeHz9ABmb0dtM95cGs9wTjHG3L29QKFXVDKlQn3U2krZh/aiBcquMLS2UOXVDgtYiwXpNwK+MUiOHSdrHZDHDKikiW5axXnDyYMkBWRSKfXRPejg+IXBYQbZuodUlsJ9hPptgNSujsL1AVhij2BxgmzvBKjnFeAAkM8pBtNBoTDGZPhWe0zmqCLwlu3u5miIrUut+Is+MzZr3gbELOkNzf/jPf7i9uLjA6cmpxn8JFhLY+PjZDSbUJaSbJxHcLI80oZhoAdePT3HL7tAsw2y60WHLizbGxRa1KjV2NgIOm/WK2GrU/BsNB2g2jxR4meTWG7SynmkhcMRvNhvi4uIE3eMTDPpT3cRmtSHK6Zwukts80g0toxd4eHWGX7w7RW/Yw5qmBcUKGqUijhsbfP/bb+HNq8+i/wz4818+wceDZ7oJg+kURyenmC8GpsmUZhqrPTuu4AE3Vb2N3iTB7WSKabI08LBaQrd1hCzJ5FZ29toC73wuh/NWHb2Pe3jy4Qq10xM0mg20aj0gu8No3MZJ9XUBdJtagpOrNorbEua3G5TRVEfw+rNkJBJsIWtwJRHMUmWJRnWN/kcZJs9rSEY1rBZke/GQSYyeXijoftENyjoAW4mGMrJeXr8m4DDLbzDfDPDxzbt4dvMcpXIHl8cP0KmfCCEHF8KKVH0Dn+hcSTYbTTwWqw3mNLIR+41sREukmPgb2JNhsVqjVM1pdv6oWcdr14/w69/4Ndy9fIne7R36/RFmiylWmR2O1tnxhNfixK7LQaFor43cOcrclxgsBRw6WBpjppY5G3Bj38e1o6RdYQCL4Wrhshmgk7E9Igha0R1K3FbkhZ6T/m4HHFp7clcQeaC3U4YjWtQFLeG3fvR1/NFPfoxq/kwXOE95n2gwQQDCCpgFx+upY5BwDCTduVtzZHlGJ2vqHypZsa6UfUUKBRkTR51UAqW8bjmqWlBXMSUg0cbazcTagr3907vzik/BDzoY7yNbgqCH9BKdBehuawG0WkJhehd8TTAuxFKgDp9/jzjI+BolRsZJUzGskTAfd5PQtFhkey0wflN7snuQOQo5O+S88Je+nRVCwThU8iJGj+uheNeWLFZ1ooPp5WO1BLIajSbytZZ1Ud0QwxIPG6EmE0cFKg0jpIZKvZ+ShHUZ74qbJUrrBQqrGfKbFNUqZRCWKJUocUCgjCLtNl5QruSQ8HUlBmaO5NIgwQBx3p/Dok1oNME66t81a0paOf5BhpcMO9iZLZfQvx+jXKp4E8HGQnk/GSeoicrXshCVfmCBLodDDNYDHVqNSgvLeRE39ynuZxvR7JlEy4hKuh6mHSfGjo/UsaFkju5kmNjokHaXOqI+Nu6yA3wVkzN+P4KfXF8BHMqNcuc07DITnE8IduoBICeNQwIFDgDY2rBCmAkxzxx+tCUoARwG0LIvLtl80doU75QhxIBu03bZjzorpVUSFuYXtvcP95OBEftkUaFgN64dnXS+xlzeqE+lZFzriNq5ZBtWFbebFaBRPkKzXMZxbYPmdojc7AYVgUtbjTyQt8rYbAk/XS0JbHoXPrRzNhuJSxMgXTLuVnLI2kVsWgUklQ3muQQbjjlL8JixMRxjg6rt/WsBJgb4WWG0H8ncgQXuNsnQLF1Evl5alMaU0sg3mQgalaHoJsENE94n6F1bt/D9z/0uPnv+JVQKda0jsugssd4Dhzx/eDYROOSHML4fAoeRzBqRes84DMF6G4m0vzNzlQPdQwfD7TNNszGAK8p0KMb5H4L6Gk9y52aVCs50U0GXmi7Ujgngo2TxGo2taRw72IauyajvsI/R0vV01+pdM8PpMRojdlYXWUh7BqAx8MTW9nUaIFUUHsF04893bBMvJgkcxhgS17SAQ2l7GRjKPzyLDOCxs0bXfwAc6nNdC1TscIOAvMO/X0sszs1b5+92VTaQ0nIMMx2y1wZwqMJzp4HJ5sMeOIz4ac/GgF5jdFjesWOGOCgbGocBjIahmH2Gsz7/lvOzg1keA+OcsriyZ7gE8Gb3zp71IZsvmCbBMDINaGM8M4+zZ0/2GZtdBtDp2XkeItMwgvDOWuVEQoCCehY+KcD1FHrYe0b2nnXLpCzWaOQKsYbiWexYMQcj9SEREvvAvl+wzoPlYz1DrQVnZ4pNpH3MZhTBAmrdWqPF2N5+hnjjcwd8erPjEDj8tMahsTC3Ag6ZE1PXjyLzZIdU60XcT3r49//532G52IqZf9TuSN6IUjFstpAtxrpDjG3+zHXgOO9KbXQSI8LRlnpY/HuOMHe7R5gvqHnIoriKVcomsTWdCDiS+ZGRMbLmazZodpo2zbOioyud6VkUD6V7fXzSxXqT4uXzZ1gtltI5ns3mGC2XchGmYeTbr38GlUIJk+EEF+fXqDc7eP7iOep06ayVUKFZQDGPm5d0XS7hqFbHw/MLOcLeD/qY0RghB9yPe+gcdUSkGI1IvuD4XUkN/17vHu12R0AOAbh6oYrT9jE6rSZmS47duZkAc8I8G4NkKNaAHB05U4EA5SL11MgwvEeuWAfJmoqPWYqFyCELjRVWKnVcnF7ozL3vD3B/PwRZjPPpQufcg0cPUKqV8OLuBs9vepJeybacatqiVijh8eUDfONrX8dXf+VXdhNSnLyRxq83jbhuOKqsSQlNIlGX0KcrAjiU1E+YP+yBdxlPqcFpQBCvgTUrR5wDyI91Kk3iA/3dHXAYeszOqGM9bDWdkRsi1u/yEAHnpnlqsdtyYr73nnUYcjrMTD3ielM88iz+DqcymCcxpvMeRGwSCzikJzTxZY7MBEoj59fneWMmgEOL/ZYjKKYRhWbs49pxbWfGpRhVpulFAIeKlyJlqEXl57I3YtiwdXBN7HuxKF2OwE02RZORIfLeVdky3j1weHgv49zTue4x2GKWyZNFI8sOtL1mKu9RjCrvzmHDduwcOXB6/vsYh4dkhwAOd3mD2IaWX0keKWoy/4Bgw1PmTY3wyFmdbc5aMM5h5t46Tynz4xqU/Dvm1/xj2oQESOm+S7NbSibt2a6xXgkcerTWa42luhUgGCCoNbwi1yYIZ6xEmYF4s5WfyXqFa4umSGb6Q21JkgmsOWWuyqFxaMxuvp4mSKUi9UxpwtTDInmK/v1zge/jyRD93kBsWhLc5PhcyuH8/AQPH13aBFcG3L0a4L1ffoRebyB2M+Ptm2+9pu9J/cPJkLqDaxRrRZy2jnBxfIR2neuJaz2PyZT1FRuuK5RLW32nerMuIsdymeHmxUyeBuUysTDWVU3hUY8vz7FOljJrIVjPHJI1/mg4w3RMw5YU3XYHx52mTF34frlaAcVGCVmezXrKXm2A5RqbVR3IVVCs5zBbz9AfTTEe05CJkkM0SmX9mceURJDKCKenzM8WaDWbKNFwJTfFBlOsFhWsp6co8bvWB0DuBOmCTZmCsDy6dDZrebS6A1TrI41+I0cyBr9TgiRb4PaW5MEWmq2uYmev1zMZm9/9Z7+6PTrq4qR7qgStP5jgrjdEt3uBZbrF02cvMRhz8KmsbJEdtGKNuocJkGfXKMNyPlfRXiqQYciEUyk9apUiWo0KyGht1mz0eDlZC6Ak2EKnYtK++VDb7QaybYJ2u4bjbhe1cg1VHkqFGvqDOe4JYrKYzfj+KV5/fIk/+4sJ3n/6nnQOy3kChyWcd7b4/R9+GZ+5eBv3zwr4k5++h6fDZyg1N7gZDNA46mI67yFdJMhv8jhtN/HO66d4o97GxeO38OHtAD/78Cme9m4wTWdIVgmKubIdkOUVrh7n8M1vneObX73AenyDyegCz+7YUdugVnqFdmuBcuUBek+W0qbaVBdonhZlglJIa1gMtri5G6N2McfVm0sUiivMZwWs1kyg5jiuX+HVX+dx/2SO5ZhTdqZjwTFDBkkmO3SEZfxicc+Z/0a1ogB/+fA1NFrH0jecZ308u3sXH3z8BElawtX5NU6OLlApduS2mq04ju36BOvE9A7pRL2kaGoO0zkNPnjYGphFnbOVwJ4NMnauCmVs2CHJr/DOZ87xL//7f47NfIOXL/p4cXuH+8E9ZuMRlosFVgRhvaOiQCzmm40XUhNm59jpGT4PQil5cYQuXEwPmBOR3FJjBy8AACAASURBVBqo5IGMIq5eMJCZFAmxwKYDtgdt73WAHYyt7Rz8XB9Ljn8uFqz3Cc0i70zFYcIAx5qtWi3it3/nm/ijP/wxtmnHgcOtGIdKRg4Zhys6hVLEmmxEjoNSx2uF6WKujSlzFO9IyRnOzVBMx9A19ghoCWCkCKw5W9lokBeRYvntGVe6rSpsTGtMXTcxxhwcCeDQ3cVU+HvRHDoXGmEomTCvGBZRDBSKGmsJ4NCeJccKeS0U3zb2DZ83x9TiMN+zIQ4O7MPDOYp2Z2zsn6drnzhwGCNWKip2CYA58rIwYtLCIpj5l8amDvT42BFdbc1FPg5ZJvxR5EVBTXCdriOUM7js1HHSqiFL5siSJfJkA3P8mF1RarpmCTsSYgfSkb5YMEAMRbKJKDbO0VrT7JLcgHfqyEAjmMkDnF1p3i+C9dRAZFJHSMzsa/w5a3SAwrtblKsNdx617iY1a2kGRUdF0e3FoqsgoZRrI8Or3gtsFhusliWMlwWMkkzmO4zFoW3If1LOgHGFn8wtQS0kdWHlaWSMHAOT5IBkrBOx94wWQ+CUhzwTUhmk8Ar0XMxp3TqhFDouS5R9n8A5G5gJJFcyQb9DKQGBEqYLps6odGRMmyWSTgN+YhVbY8Dl/g+Aw2CDWeFrhat1jbU+xfDZAzKxBiP5VnHtTYYwctjpFLkJEz+T1yZ2ZJHrkYz8IipVjtFVQay5WuqgVSrjrJahvR0Cg5coULqAGpcsBF3TlmuFCS8Z5/bHfI7JEmRzgppHlSKBB7LmU6TVDdIGsGwCi+oaaT5DmlGbyVhxip/+LnavDBSOP5HQWn/FmjQGGvtYLJsFHJn09aDRdekZchzEx2ZkKkTjKhY4ZEamaGZd/ODzP8bbp19EOUfgkONKARyGQYo1QmJUmc/VRtCsuIvvZqy/AAfDcd7GavR3UXQ5+8zGmo3JE4n8YZPG9ryNSscYmpmRuAmVNxYEHPuapD4Mny+/lzHoDbzn5wiAcOBQgJjGlMJ5mQXpvsljsd6AOV2fA4mmM2wyDiqCVyzMzABCDQiOqn5KB87GnOx9ohCMGM33N/0hMm/N+Zaj52F0w6cd31tr3YFDOzc+CRxGo0ifH+Y5B8w3W6WmxcjzhoByjCrHPrKzJKQGbH3tRrbVtDj4O4He9h0YK+MsPgQOWVjtQdI4cwKUDBDPmgyhgcnVyXsSwKHOuAOtwDjvbL/tmavRUOD3ceLoJ/bPHiS0GBXPwAo2H9F1sE+jh65zS3BD0IEDhwJCd7HIGIfBxGZ+Zcwjq/0CYItrse944GofoPgBcBjXdwgyxxkdRSpBTL031/Nhc8/HCmPc0faKO5t7gzbO1MgN2KBi/CczxcxMfKRRBzWbD3vGkzUDbQ/u/2e3+fB7K9fjfVoTOOSoHGNlCdVGCYNpH//h//33GA1YYLVxfNRVXJ4uFnjZu9N9b3WOxLTjGJ6BCgSYOA5bk5HFcrnQmc21ytxBjUKO40obnsVeAUvqXEkbMUGr3UClzGmuFYaTvgxBqvUq6rWG9naFz4x592KOWqOFZqeBwcjy5mQ6ZYIvAGk4nQo8rOdLuDo9R7VYRrqkYSLdLk0zj2ODbBzV6pwaq0pnezEaCzg8a3ewXa8wW86Rp7xHvYqff/SeQCXq/KUJZUds3LzV7uDJ06cGynMtoYB2pYlGqYZWvYFmu6ZRZU6LcGeX8tSLvlDBOZ3fIZ9bKN+Qrm0pQ6WRQ67YQO/VFMkyRbHCiYgtJrOZtL5Puxc6K9S4zYAJjTTvB1jOUzx6/EjsRrpAv7rv4X4yk2Z+MZ9JF/+sfYTXrx/gc2+/jTfffFM1g8y+dEYYA4k/4ZohAcIaO2Trm9ahTOCSpT0vAYd7iaBd00Qj4nsNUD7L2XSK2WS6Aw6jOcBXRWNGvy9GmO29nauyTB7J0HJSxcGERQCHYt65VrTF7r1xlF2DNUEtb7VR5dDpJlOO63eXn1Nb2vVeg0lrsdMmPEIvXVrUlABjEyK0fXeO6e58vuV3MdCQ48SK4zLEzDSqzH1rzX2TbuBncFQ57mXsV9EH8zZxojPBdVl5PXwuAZBGczQa6wSLrfYw4FD3RUBksLT3TZHDuKw4GISIHWsw9njUgya3oTORvgHVqsCwaCzxMBVbXo2dfdM4gMOIkXuwkq9hxGaDi5qAVgfE+3EN6lqCceh5pI3ueqzeNbUZb51dyPPHGfcW7p2xLZkLO9e5RmSE4hJT0rQkcFitCow3MNHYrgEcEuSLtWZ5uhVtBLgpwxLnFr+/ZIl8xDmaiQYcmuGKtDDFMrepB5mbfQo4lKa5DE7t/rOGJKjJeFksctrqHsnqKQaDl9o/o2GfYcO0sJUXZQYcXp3i5PTIdOTzBdy+GODdn3+E4Wik+3/x4AQnpx2xvWfjJZIFdQfZQi+TmIfTVgPHHZI81hhN5xhPNmi1jtBus9kv5x0mNlyuyOdreP4x3zdFuZKhXqmjUT1WU5gCUZtkhtPTIyPE0e9iOMWaBK3lBnf3fU2wnhw1ZGRFluGGckQVxkmSjwryLN5MOZZcRrXWQq68xaaQw3ixxm1vomsCligW2HyaYzR8iTzNgI9qaHcTjGfPsE3P0TkpoNwoYjauYHJbQqNaw/kVzwcSW9oCHhdz6s32kC7XePjGGM2jibRoV0lFhq+zdIjpMsHdbYZ6qyYZLU2oJqxBcsj9+j/+8pYbnJpffGMKRI4HC7Tbp1guaCmdoTdL5P5FChhHLxfpDNVyhmKlhllKsc2V9ArbjSJqRE/XBSwSChWTyl5EVbT2IgrVisAlahaWKgXp8q3oBLra4OryXO9L9JUOYGfHXZy0O6gVqGXBQLvFgrpxAlZSuYh+PNjibz54Ii0PjrpR4PKsW8R/9cNfxVsnr+H2ZR7/8c/fw6vZLU6uq+p+MUleZWtMZzTxyOOdxw/w3a9+EUf5MhqtI/THCd5/+QxP7l7hWb+PD1+8wmrD19bQLGxx8UYOX/3eJb7z3QeobW+Q3jxE7+YE0xmLmVcoV4dKQl5+lMh1rdYponPSwOnJFUq5Fl48e4bR5BVGk3u89fkSmt2tfnc6pV5KBaetBxpTfvXBPZbDBUoZWUukvC6B/FqHbqlEQKJqpiXbBOViDeVKUeYotdYpW4dYb2d41XsPf/rz/4LxGrg6aePhxUN0W49RznUFHDIwExhlQUZ2EZlu0rWic9uSIsapgAPqq5AVx6JQXQcGHHXAyYBc4fPvnOF/+lf/EsVNC737MV7dDXFLqvD9AJP5VF1dKxqY7LIoc/aY618ZW8RdQtU9CrFZAwbNjMAYLOr6SVPTuhjKlB0ZM924rdx8dfi5O6Uo9DR4EABjmlFRcNjBHmPLVniGcDff15hH3vnyJFgghg4w68C0j8r47R99B7//4x8jS8u6znlawHJjepHSlaR+5JLMTq5hgoUEY/l31umcLtkF4n5jd5oMQr8PLFT985O1uy1L+JkJEE0ryBBxR1E/WNWiCaewXRGnUtLKaII6ATTqtaQ9mxmR9D94cLnOoQ6mAp3FmTD78z8oDK1zudegCvaj/ulj6vxIapDqYIoRJF8H3sCz5+aHs0axwogiRsP0fc39lWxbjYX58+ez1iiJcB8v+MWCcrdOOYSaOy7XkEbAfNR1DY68hoaaMawYS6RZ5iAFWQA0EThtN3B93ES7uMWs9xzJdKhnHWApXQsFo2mdmPFGUP7NXZxAsJl0CEwgOEgmoTPJQtidvyPNESUJBjTwmlkM8Tr5egOxyAamro9p6/E58TDWWLoeK7t8lJjY6DOpM1isl2SYNBrPMZlvMFxu0Z8nKiAYR5U8u/Mlx+Y1riznerqxWadTbCPJF4QYs+mQ6RNVWFoywEaURmc8Sd2NsxHkd9BaDDy6w/ManLmkxOyQdehj9kpKQkCcn6ZCkmMydi+N5eTjf864DfaOAdhm2rDjIPt4XhSjxgAycwGeEzsdOgc2ImEkYBPMqADTlKi7vqOBIKGlTQZ+VaxPgobSfGShSQ2SBiUngHqphjplNuoFdLMxysNnKCQLEfUIBFtCb2ufGrx8ThSP5/sy0WSDh7GFUEOJY9CSGthgU9wgLW8wL68wKafY1kuYYYZ1boVtkc0Z06oioEmWgIBSYbJs2BgbezceaVoTO9Ak1q8aSR5PVQi4Mz1/14onUSVUFRLM53TA0fYc3//s7+PN43ekRyPGIbF57XEWsca4ZjxkwypGbnkWWXFHfR9be9bYCeDQ2F0CMIOd4XHUihEfu+dT1jry/eUNKH2+A4fqqrrm1N6UIuQYTNdKe4HMAYKDZA+5W7JYwaH/5mxAa195I8j3tK7BZSiDoSDw0M9D/fNwDMpH6HiLY8w2gENV3d7sUkHoOpWBYilBlwasxTg9P44IUS9ZXWxjv+yKGx97jt8Xa9zZvvxZMFIFkgaAw7/Xc96DoREbxVA+AJF0Fjioa6BnOG/ugWk+b57bjCP7QtDOCRXZGonfG5Hs2OxCIgzk9B6Go0y2TtTcCHMwb8zx/seIXgDTMigJhrzrQWk5+7XovVXo+ZX4AIPiy85Uy84HMyPgKeiAmBeywbKzuGXNLv4hwM1CSY6fHlc1xi4wk2x4c7Lk5xCEUOw9MDyw6zf2ZgCHASRrSmNPw9wxRIOpGDHUTMwcJHW2jbQcdwCrF9AOWpu+ZmhhcoLaGs3RfDFw05jH1M81h2hj5BuoaiCJnR+mncaCNHSL+bp4f3vPPXCoWMD7pfHgtZpRMvSollGqFTGYD/Bv/69/qzjTarXRbjT1XizwBuORtAbLtTqarTaq5SrIlGrWaxiP++g0GzoLuBYZaxmLeZ62a1WkjMmVqkZRSa5m7skR0GqtIoY3r5jfn0Ypd/2eGNeXF9ciTNbLVVSl/Qh0zzpy4aSU0XQ8wiY1wJJx/v0P31f+fXF8jqP2ERazJSaTOZrNDu4HQxwfH8kERvkoMgGinHhIxhNw8K8kGR/rlRTKRZmj3Az6Soj4LCbTmRxIwWs6OsLzFy/UpCaOQs1kAoaUkhJwWK+bZEaOTTed6KjWLnSm3feeodMqqRacTCdiyzeP2thsi/jo6S0WCxpdWXOOoCXX29XFpUBQjiizUblI1rh9dYN6vYGLB9cYzaf46MUzjSir+ZhRwmiFE4K89SZeu77GV774JTx68EDxTxIjAkQMZIhcn012nic2umk5PWP9Ts+ZgJwzeI0s7ZMvPtUUcXGVpJhMxjI3kdGKJiJiMsMYhxZ/TUbEs07tGeUrOWOBcc9qesdzOWuA296xRNb0/pgvEIixiaLUGPes+7heqX/NdS99YNvTBt674VvBRlCZP/D3F0kwYzkJwoY0dfFMN5a5Cb9fkALUvDlg2CtnDRO0YMYxFqkHx3hq9YM4FwbpCzzSOHQYSzoox9fS9Vu5gudxsbcZ9+xzQ0vdiCZ2MDGjjcaIS7moUxKSENIe250VlqNYrcecdneGbE2ayUaVIw+whpTOFcYZmeeRterf0WWU6OjLfNrOZv9auyYswcVDA0iLv4yL4SpvtablHapJ1aD0tcZ3DNkcbi7lN4yRpmNt2paWI4kFuzMjs4b8mmPjzhKm0Ss/Rw1Ud3uvc6qSpous6w+kvHgVZeqj+zM001J+JzNriwb8nqjjJlaS97GzTj4IPnLO763ap1CyvNdrdcYTEQWqdDG2ZroAP+rOk71XguJdHmuUKjRBeone/QfYZIm0Txs1Eis4Nssot0K9SZ1AylG05NZOXGQ2XuDVsxsxtbl/Gi1+vpndrlPmDlUgK8t0qnfTQ7NWx1GzqdxotligVKnh+KwjOT42dThNq5qzytquitubKbLtEpUq0O2c4bh9jdWKmrQpNslKOTnNVXgv7u56KJeqcokf94dau61WDbVGFblyDvPNDI1uTe7yhUKGHCVHZmtk6yYqtTbK9TzW+TWG0wWe34zw6qav5095jS2WyBcHivny/yiPkG7ucP/kBOenXRQqxOU47Uln5AYuTi5x1GpKEz9dzTGbU7aPDccWiuVbtLskIrE5RpNWyGSLmrdkYFJfks0Hqj8oR8ylyH31J1/eqngoFcV42WzyWC4ylIt1LKYLgYkTOW8tSSLEGlVp3x3VVsiVChit8pgtqfqV4bi1xRcfnyOb53F7v5CrVq1G72Uiqm0Ml3PkVtR4S1SYSKuvVMJyOMbjhw8xno8xWyeiwl+etPHg8grFDZ2Sc6iQ+r5lACwgXW/x7ntPcLcB/vp9zsAvUCpTBHOLVqOAP/r2V/Cl67fwspfDf/rzv8HL0SucXFVRyM+wEiAGjGTZncdnH17j21/+IlrNhmj2JFL2hkO8HPTw0V0f7390h2Vyj7ffbiM3q6J+UsTjrx7h0TsdbBev0E2/imp2icVyg3k6RJK9xHz5HKNhHsmiju7JCY5PmwJJ2QC7H77EcvUMoxcZHj28wNlVDcv1Ane9mQrJdusI05suXnxwh+VwgmquhG1aRP9+pAdWrPBwMRFR9qA32Ri5QhPNBoHDR6i1zoFCXQ7V4+lz/PHP/xNeJVN0a0W8fvEGLk8/h0qhi82axSFB2CmW6zkW7BjQ8XpTxypdydiDwCFBA/4dC1PCPwQYmBCtJdBPBiTwxS9c4F/9j/8C+U1XepT3gxl6d2P0+0N1SyeLBVIyI6SdaJ0JKyTIpHBmxKGzLpNVvmZFvQxK6ltRVPKDdUWjDjKNfLQlWDN6T9eKUwB3DR65fTlwmGd254VFVBN2uNiocjBZxKr5BMDI72rmIizSVIBtKbibw9lFDT/64XfxW9//HZDtyyC6TEpYZgbK0gadbE7eQ8oALJ11KPCQHV86siVMJlgomzFFAIcCWt0oJVGxQCDRXVV9zCEYEMYCkJiYDj8e4jFaagmUXaMOCiYjCvTsqLDLZmNCpt9kXSwWCTFWRvHwYHH4Oaf3Z/Dn6K7hkTbKphF6BRg7XAWqxNiFJ1XGFCKgRwd0d3+kWYhrOgVTxjT17Ii2UROybQj+uZOvGJSWcBGY86PcDl2hN1btUsPKivScaPECH5kcoGhJv3fcmdTwUONhY7+nMhm1agVnx8e4Pumgsprh7skvMO2/wppsXekfblEtFqTfQUaZzCPETjAAJTq86vCxj6+u3UEnj8YXbmqjQ5fjxc4KYlGvZ0Z6v9Y9k0W+fmuMbRZsDvzy2bDoifcWMJkx0ad5FNlu1J6pYLHO0JsneDme43481zqkhIR1I839nMUdGwosWngj6EQbw+V0ajaHQo7emvGJFenqEun7EgwwrTUDeXddcBpTOVuOj4zcn6Inynvgwthtsa5iX4bDqjEKfd3KjdkSMl53MF+0XlX47rVgDGyygjiK0D1wGK8z8wwzOInnwvFlA7c4irVnRbmBlBhK3DdWAEeyzF+qV2s2uu46lDSLIXBYZWFYyqNZLUoHslsv4ziboDF6imI6p9ILCizQqKzMJI0aRpUKBoOBQGTuAVvDbKol+h8TeRWjWvYbZPkMq3KGWT7FqpLHuDDCprwFqgWsCxss14k6t2Qwc70aBc7Mi7jOwlnQ7rsVSRrLk1GSAwcaKzLpB/vZoaYbWQ2M42xymGPbyfYK33vrJ3jt6A3tyTWfj5b4ViYFAUppdJ6set+fwQphvPyExpwSGvsuAv68ADR2xv7n5lZq+zHzOBS/FwDJfhyM12mFn2LVmmPie6Bqz0wzhqQS9nBaJkNPTQoeGeYISe6jQDQ3qJKWpwOH1uywta5x5gDNPXzFd5MOnwA3GyEOVqwctHmPd46KFvtD95H3lblOsB1jH/I+V+o1b5C4S7qzSlXgqGgKoxIrbqwYJhjCM9AcPgXyeIxX48mdEncjZAdnKd8ijLu0t42P80nG4c7Mhg23BGVm6S6dYZqP3gDLmwu7xZr9nosC0VijLmrvBWo0pKK4jzgS8eCQWWHxOMyOMgHswTgMprEKTUX0+GNAn4112ei54lKYxvgzDgaMAQXW0ouiVbKFbPbwXjmrhgcJNV9NosN0pVgMyZiBSatey2LdmKi79RnGYluCAj7Sf+CqbGezgY5C4tRh8+Lb11+coXpe3PvlyieYmRaj/df9OZj0YgCLVuQGsGC5lTW2jMFigKCuP1jsblAgJoucPD8l5+HA4e58ECBJ7UAyiVY6g3XWVStibU9WU/zr/+NfUzhEwBqBLl63nY/GR6fzB1cT3YJZUHaPOlgsJnJnDqBdUyFs4KYr1Hgm8v7RKJLO9iRLMP6Wyzi/OtNI7pbxNbdVTBqMh7jp3UrTjyw/TlU1KTtULqJ1XMeIjBICwUvqJ+bR7XT0Xr/4y59qfPr66iEajbYcn4ejKU7PzvHq5gaXl2fSX1ylCzGJOIrdqteRjmcoE6RZcezOzLgI3FEHUTISoIHiDLf9e/RHY5lY0rmZZiuLZC6QjhMT1UoJ7VYLp8enKJKNxDytyAarmRoWil2US8B4eIsHlycS2r+5uwVXcKHSIHESfTYqZ0vMOaa9XuPoqC3jgSNqQmc5TMczTOdLxfvxaIyzi3NsCnm86N/h+c2NNAHrlRqyxQqrbYbT4xOUczm89uABfvPb38H1xYXic7JioU8mm8UqSVLR/Ib5tfTbCaQY0MbXaZLK/xcgt0WlfQPDYERzT0+XSxnoUKeQ64bhMOI+2dQCdHxkN0BDNWrK1LQ3UClJl6Yf7MC/MeCDOWbguozlXCuOII7YPsw1WQNw/+QylGhW4gZ+muJyJmGYobBJXyoy7ygJbJwvOdW01trnJAjZgNzbkuIgNkVgzvO0iB+7/CdPoNFmHJR5SWva8qE9mG9MUzGpxSLb572eyGn8nYASOfKGyYULsO1/Ixy4AaSfQcZ8plSHOUFbrLAxXp1KLqEhWRTFmX1DIfLJndGJR2uCWQHy8jVmDMe6yWQj/JjZnTUWFs2UKeoxO7UtZ7TpDcoa2epRDnVQPxI4tO8dwKFpKXO/y+DOmYeKiqwNqI/A78VJEk0OuV40STCZMU6jUWbPjLqLdgbyGRM4jCk005snFlNTk571s7FW91NpBMyYuwrAtiF5nV3MLXlfdw0krc2Ahl2jUAaq1siS/BRjtcgXRVQoVWSOSjsDLX43uX87qCyAsVjRiHKrybOe+oKsk2/w4sXPsd5MkKYZKtW8QDAanBTLGxyflVCsEIfgtROIrKshMxmMcd8bChRm44ieGNrRGSWfitisuHbW6N/3sV2zqULjK4sH3dM2zq/aQGmNdJ5gNqLOK+NVB4V8DcPhApvtHKVyhm7nHN32AyymL5HLlZDMmSdmiuls+Pf7PbtX2xxS+nSQIELde04RlXNIsjmOz5oolLij1gIOC9Ql2h4BuRrKTb5mhvvRGB+/GOLjZwQKK2i26yiWUhyfEdDMYUzjkvkNarUMt++3cNLqIldIsS3O0TziNOsK7co1TtpH2G7HWCT3rnfaRLVyheHwFUiCzxfp8j537wFK1SWYzibGls1xqpWcSOboE+S+9Ltf2S5XxjLLMcBQyzAFut0zLOZ0/p3LpZEbokStQ2pZ5HOoFRYy5RimeYyXLMo36NSA7/3q55HNtnjxcohZQp2KNSp5SDD4+f2tUflRVNBlELg4OcHo7hZXl6cCl8aLuRzIHp538Maj17BZrFHJlVEt1ZQwE1Wut9p4/vIWP/3wFX767kcSzpVzTjFDtbjBj778Fr729pfx9HaLn/31h3hx+xTb0hKtTgGdRgN3wyn6s4U6Z9dHDXz+8QNcPrhAtU7mRor7YYLeaITJYopknsNi9AL/zT89w2zQwnp1hOZxHeviDM9evsIXHv0Ep42WNJqmaYrl6har5buYzVcY3LVQr12he14CSn0s0qH0vhbpPfLLBprVNi4vjrHNr/H0+QuxLdmpLG4e4OWTIdLZAo1yFatpHi8+eonNKpGmynZbForNxc+cOitWUS1ucf3wGo2jC2zzdY2rITfCuy/+An/T+wi1XAUPTt7G+fFnUSm29bw56rjc3GK8fIH5cozcto1W4S2xougKPE9WOsgJIFLskweLdbzoxEfBfQiw/MpXHuFf/A//HbKkjelsgfEkwXA0x3A4wWAywWA600jmzomT4sU+KptJDdwrCIueVgQyCHnSSJCCBwIPUibSSvLdHUswlzMO1TEUsGSjnsZKcLdKdrgZBAXChBaXTsJdQWc6h17AhdbXAV1fBYuDkxrfYue1mMeDBy388Ae/jt/89vexSaz7skhKSBw4pH4NWZtJQj1JYxyys0pDGjpas+tJLVEVumTbuFMomS4aDXbgkExZgYrO1gtdDmMWWBKjgpSJNkcUpBVpRb2NwQXgudU9krsnC05nWRl7Uep0BvI4O4//HgACv9+uc0ctEE/QoxDbAYcSbPcOmuaOjCWjMSdpxRijywpOGx3nsyCzzwSqTVNLRUbol/nYMg80gXFaD9Zt0yHKQz1GVG0GMJpl+gxjNPoIhbMWVxuOkRTMwXfDIpmUbh5C1PngQUVGZQ71WhUn3SNcHXdQ3Szw9Bd/ivHdc7nAr9jZE0Mkw9HRkZlrcH+RLUHQjgmcND2oS0qNOesuB8AVTCtLBrxAoitdlbpFdG3kWA3FjDkWZUCcsRCLAg4F3nkHn4kwj0Veg5JKLXEm0GTiWnHJ9VWqtTBK13g2GGMwtbhH4JAJLQ9KjtDLDZwjPRxjFNvUdTdZuLprJhMLPgM9W3ex45Y2gMD0TSJBsP1oz2rLBI0JhsAxAocmUv3p/bcrDH1faozegWaBAGKxcp3HZ1oRGkmVAYeWyR0CCp9OeHd1vxtbWOEfjBl7Xgak5FSUKlQJDDKNHis6NCfo8gm2h3bAYaWqvUIglc+QEhMs5AgaNqrmPH3cqOJ4O0Hl/gOUN0skZKfmmDDVUKk1kCeb1Lv3yXwhnSXupzLBn9wW08VMgvpK2N2JW/eoWsAqn2G6TjAtj5Br5DUikVDXpbTBhjadBcoQbszVlYUE1yj3BRkADiKqUDAcxhjdPGMC5PrU88UpZQAAIABJREFUP+O5MWE04JDnEUdWMpznH+E3PvMHeNR+XWDWiu+ntyK71YDDPRuERSrHmqz4NkY2X7NnHO7HnI2tEMAhE3Nz1d1rCjHaCADcOcJaURKauAYquwbk7vcymRZxTWkseDfmbMxI6Yr6uFuMUhMQN+F5Yx/KhIKNnmC4hZwEBe4deLMC5kCbl7ptB6NMBA4Z83g+C5QKsxC6P1pQ2bF9A+S2I9WBG5fiOAQOKYUQI0s6B7zosbOO/2Fj3aE5GAUOn5sASzHavFDjvvTRQFsflozv9FB9Dx8CRdqHPhq1+x3dAytQee6UqzXfS36GySyDwL8xaQ73clybvnk4YQaL07+TAYJ78DXA42CoxH9bjN6bhvFMMBY4i1szUdA55Wxny0NMmzmeowB410gTuMkY59phu4aFs4z0+x4/uK54ZhlwaHQxtm1M29LGHQmQ6ewI4ydn+TA34h/lQ5HPZM5CdW3aAAj+LuCQgIPOc6eYKiZ7fNUIogOHcZ8iZtvXd/kKGontZAHcNMAZSZaRGGQczZ4ADiNu8P4xTgq0dy2ww0ZPaBwGEGxAEFBrkPywVgNSLH3qejUqMoj63/7N/277WPfbgXExjIqo1RtYZVCeu0pWKOcLKgDr9bLOpx3DMXQamQeTFc66qFq3pvpyhe1qjUatiovrc/m9cPpAaRAbkXng+avnOD7uYjqZiJ2oBhDPhTpz+lTrg6yVKkf8CPZnW9zf3er1HLEmkYMAG9n/nW4X/f49Tk9PxP6bTkbaFydHp2Irjnt9nHa6yNaUasmh1WpoVJpju6yxyFwaTIa4Hw0xmTOPKOLo+FSOzLPZVPJMNFGjri7vxaMHj8zEilIJeZPood4ji8osS7BdL3B53hVw2LvvYbpMkW7YUOEarmA48nE71oOdNoeKlZMQ3FqLULJSXOZhTg3nm8E9bocDzMMMKgOSKR1JyQZtMInEZx4/xo++/wM1dbleaOgiCIcyR24GKA02Nu09tzG5CgP8mHur4eRjm364af9IGoOmUWTF6hxz4JAMVe0/E/FkbJf2OLXrMjOAErFAe9f2LxvBoUPK8U+ZU6jxEuO1Fju0XeXCXES1RM9XTj/YeLKkijhS7f+siKVlhng6h2jqoaazNTv4VpaDWdzic6dWvtYbG9OMbZIV2UpjTYPpzhgO4FCj1xo75qitS5l4nNJ55fVAxDZrmlpsZTM43NT1A8ZKAoeU9XD5m2BaHwKWNkHluabHbuc3ePPZJW8UkwLgNdkbMyD2BNQbSjGFYE0eY7oTOOW1GfPdGIlqeJJ5qWdmo/v8E/r6RkYJeSfLq3eh0acDfHha6yLO7sjb7cyxZhy/kwzmhHvugcNguZPhpfu75jlgdapgWzUhLO5Hc9rOETa2DXzlmSnGoT8f5U7rlWkLCjhkXmTSJLo+mfXVjA3O92WOpLVro+Sf9AvYy4pYBDdmv9an525yaZbZYUEkBuZvRkqxPCEYh1wHavQTYCRwmE9lzkGAulLJMJs/x5Onfy4wq1jkCC3jWEUM3Hojj7OLMsrVNSZT4gm8dq7nEubjFT568hwkS3Y6HTTqFRE/CDhORktMx0ucnXe1T+nCnCyMLMHraLarePDoFFmeBiQ0Wpmqxrq+upBh8GySYrWZIJdPUCk3USl2kSynqFYaGA9n2oskoTEuLpYzMR8pWbVxWQSZxRZJcsuhVMuh060jVyQBKUOZkktrmva0sKFEXYkELmIoUzx9NsSTJz3k8wRdWRNOcX5eRrNZ08TvdH6vnt9q0kK7WUKxvEWlATSPNpjOb1Et1NFptLBezzGfj/Ws641T5HNnGlkuFFOUq8wv2JTnlI9WqTQNjaxCzdo6yuUq0tUUuS/++FtbLjRq2nE0qlKuo1ptKQjTPSxdUYPQLiqfFbDYkJlIII/AYR6DJIfhwoJWu17EWWOLRq6G5cKE0+u1HJrVEuZEb9MlMroZbaivx05HDrVSAY0KcHZ2JBT6ptdHtprj7cdnuKYuX+sErUpTyPBoSEetDWjmkiuW8W/+zz/Bn733FINkJrOOWrWIej7Ddz73Gt589Ab+6ukMg9FMdtMv+89w1G3g4fUD9KdzvBoOMZkOcFIv4lc+81j6a8lqgSSjHgmk9VeqrnF8VEI2H+CP/usHqJe7WI9OkCV5TDbP8O7tB+gefQttdjaLdWyltzVGOfsQq+0Y9zctbNPHOD7rotpcYZtfodO5xHQ+RSF3j/nkBk1qgOQLuLtbo1ztAKUpZtMtxneM0yVUi1WsxwWMXo61+Cpl6q3YuHaFRWe9ilWujEZli6vrCzQ658gKBA4J8EzwavLXeO/ul6hVjnDZ/RKO6m+hgJoCx2I5wv3ol3h5/wtRUzvNxzhtfgGlYgOrNI/5kvR4c1fmoaMC2cW+07UBGUdHdXzrW2/hn/3Tf4LVrKHRj9mSo+ApRuMpeqMx+hNuvkS0X3ZqrTPBQ5A0Wy+CPAJHQUTBbybEBCo1buOjswY2mZaaDokgQejft9atJTWaDWQXzCZYwyhKAEddnt1YgHWtDseugkpu77xnsljybG7GGrUWeMmx8QLe+MwpfvC9b+ObX/01rKkdR4OCVVnAIfUhbVR5rWTPGIcGHNI9nD8jMENGYhQklsiY3uH6QKg/kRYlx8o4Lu66K1FY8lBXYW+syE8UZwF+ajzIunkxliCXZP2u0+X1Hu5u6CCPihDXVTEntxgPNxAumKA6qJxxaOOEBvDxcOA4RYBlPFR5+NG0xA5zO0+j6IsDPZ5BJDE6SH2Mwa6P7ApjRsaYmbgDyj2taI0/BlButc95UDG+kZGw3lp3j7GPIAO/g4AdAn1l69JXy0UVA51WC2edphiHP/vj/xuT3nMxGZnIMtkjo5YHBp8fHRt53exyh1MdQUCVw7pWK850Dc7QM+Da3ADlAE0Hsnpd65aHF8FD/g5lJVhccC3yWpngqngWsy+H5ZzMAxstr/MQ4/cTcEvXZjJfl8hX6liggPt5iiEdvhd74JDCvmbEw/1vCb3AXnbUlSDRMZ3xnYYT5qAejBqNHrjxApMZAw19BMfZp2J8ESCVXhGBQweqXeNyt/cc9A5AwdaHOQRGB1QggEbnjClj93SviWbrxXRrLHF3QMG78/z9XTfVgWV1vqlb6R1wNdVUDHiTIr6gGLWRdLoGlxyZ9w6gZGbxWZF1KJMaMV1t7VYqZbQbVTRqDhw2q+huxijevofKhmeRhs1RqzVQpfBxtcJKQNfIZ8yiRwxlgih8zyJdQQlMb1Hc5lFmo2/NUbQpxNHjmE11iU0lwzyXYlFMUTgqgX5Z7O6l+RVm6wWy1QZVgsHOYpUjLpP5HbcqAHq7R0reXTM2CnltaUMYrWOt0Rjq6m1xXX0D33399/Gw/ZpiFYF3TiIIbPdRZcYAgoRkXpP1wr9TLI2RsmAhs4Dn6EqYlajRYEwn092xAoTPzkA+03ciWBnM0zjTdmCPx40o6mQywQIql/tb4vHBUFRsYgLt48uqXwRu8vtbI0FATugzSs3ARqtZuJBFzTim5lGMQgUI48Wl3ku6VB6r/TwWI9mLHis+g3ntY1POTmADypjKtk8E+lGSwZnrFpgcD/OiIs7XeMeYEGCDLoCrEE8Pl8ddzD8YdzPzHLv/cTbtCp/tni2439sGDfEZSgzdWUB2PvOM43c3xiEv9/A94321b6MRyQLU93rEiDjf4zkfNr+sMDPgMABFPqMAtVVg+eieXuujyFYgsbgLOQk7c42xYjq8YQwWTRQbP3ZdKT1fAzWC8W/kKZas+7iyG1GXppuBH+KiahwyTFzchEcMTWNMh4qpzl3/3yHjUGCXx5iIu/HcFGt5Line2vMUEO7xMN5Pa4bxgHsuZGYOGIf2ct4QcycNINdiiUsWkDXjBlqShfF1s2eWxkh/yM7YmVquMVZslJPQIIUNP+rkpbkU//P/+r+IKU23ZTb1eKbqvhVLaDTbNljMe0f2OgHrYlE6hVxDHBMNgJ1fRhpiRATF5gKSJfOZNSqK6yb8L71B5es0dFzh/PIMqUzUSphNx5I54ZlABhgpX9Tck0QGtQ15f7nHVmucnZ5i2B/o+VbJJKSB4TJFrdHAeDzC9fWVpl96d6+wSdc4P73QWNpyMsd59wiz6UR5RbfbRbvdVv1RLKyQ5TbSnE23a4xnS43CXV0/Qq/XF7BVL1PDq45arYKrazpRn6N318dyvlRxX6/SRbok3XnqGpYL1JBmfDG9QMrvzJfmoDvozTAaTyRfdXp+itOzEzx7/tK0eXMETSndk0o6odFs4t333kN/MsZ4IftQ1KgnScBvuUK5VhOTicDh22+8gd/6/vdx1CaDsSADEOWLAu8tTjBfZh4WwOH/T9mbNjuSnWdiDzKBXLAvd62tq6ub3ezmJpESKUocDTmSHCN5aHNGnvBXf7N/m8PhD+MZK/xhLMuOsWfMkTSUQiLZW+236q5YE0AmEoDjed5zAHSH5QhXREV33aoL4GaePOd9n/dZPKDNv2ZNdVjn29I0L2nuPeYLaLJhDkvoicgUbO59rI9kCUC/aTeg0tDNSX7/IeCQ78nra4zhA9sk57nK92ePzZqBbExae+kZZM2FNaQ8IrDO4XIUmZTZ7e0aqDt2G+sQBVVIJk0yCO2Q6GFowzMpRUQucEYaLpXXK128TzAvCSWXPrhLgwVndeGTh/Vccm9wKbp8Zo1x6LxL3VBFwCHrioC1AHs4nZS65n7/MKDqwOuXG8yulHcD2V1l7wOzzGfYEU13+wivh53rZnXlB8geODQGv3sNf4aSna1zxvUkjtwgBQGHmvx8rg52/EJXB3nPQqvL9/2K+edaXbq3OTkEDv3e52vcgMj+l4BDnzRlvdNhncX7L6ugikmzed+oTBFpxg0sNYCLYwF5Ag4ZIOS8O/m5eH9FCCL4zFBD1bE2NPb1kT0aBlLKlkLDeLM/YY/te0R/j1m9EmiSxyEHX+6g4L7Oz0LgkO/NgXo9IuNwI59DArRxvMVs/hpfPPsrFCuyvhvYVnJUw1h9W6NZQf+YPRJ7YvYhBNhJqqlitajh8nKEK2Imqw0Gg64YztxLh6MJQuZhNMmEDNFpdhTQVeZm1VKtbXH2YIBpdqMAkmzKMKQ57t0/0RlPVud2k0muzDpss6pjTXdCPqfTuZ5HsRxVV5ViT3OtVVjrlSQKLbDa5Ki3IjQ6MU7P+1htMilEuWTKJc/NLpK0h8VqisV6ivF0jpevRnjx4g7bbU1gaIAZjgcxWs0aNutcddxsaphavU7/U54p3AfvsNneCRujpR1xS8qRuTeRzFdP72GavUWlxqTnO2wxAyornWfbTYTJZC5bvLDaEtDY7R5hvV2icvaDD7c2SWcREKDV7KDT6eP6+hJFwdSrCh4/fhfdZgvDmxHe3mZqQDr1Nba1EDfLLW4muSjccXWDZrRAsq2hUe0o5aXZpM69asDhYoZFSTSTtPoqZmPGSBMJ3+CDDx4LXac5bmWd47RdxZNHT8TKaydt1CoRlgv6ixSoE5Wuhvjznz/Fz5+9wNv5CPVmhCNqy6dTPO7EaKQNPLvbYM4E4HiDskLG11wLMF9vMclJHV2gGwMnzQQ3NN4tU0cfZiokJ2El7p0l+NbXPsC3v/Ee0l4JrGJsFmssN89xXb7AKjhGEtP/o4VevyVUF9MSn734C7y+eIs0eh/d9mOl0jTbTfQGXYxnd5jNrrGYLrBaznTop2kP/aMnuJtd48WrZxjeZjoYY27E8waWwxyVFUGFKpbFAmWwRNKM0G73kcRMfZ6h3+ug0TtGNemIulyWI0zXL/Hr17/AZJGh334X908+QjPpYM3k3lWC128+xRcvfyGA+GjwEEedh2g1TrAqIuQ5m2KbcNB/RWwQsTDWyAtSWtc4Pm7jRz/6Jv75T/8ZltMU8zyXf99sTrPRzDEOZ5YiPHesQyeRFQCnVCbz8bPmj0CEpQMz1OIwMp4bFzdbYzk41oCsmwwk4uakaQvZYgdJqDxUWfzxwOKDazIhP7XyVHMDKL20iECEBxW8J6Nsv/wEjOyvKqW6AT76+AF+/I9+gG9+8G0ZoQo4LGNJldXsFmxiyTAsMKccmaxDAYY0/6dcmdfXvLskx3X+XObHQh8UO4TIDFYBqyLFhYrQuPWgIfDgpiY5BFAPCnzv/6c01B1l3lgjnrFoB5hnAhjrT6wGsRxNMm4HPA8QuwcVxdwboLObVMpXw1g6doo72bMo+HsDZN90SXbgGlp5j7jvU/NC9gkbdxfeQqq+TSj3hYAYa45J4JmK8jXRRM+x28SgpHyDE1cCgxHCGgE++gYaCMaT3bP6IqbfpjFajVTpWp0maeB1xOUcP//zP8Pk+pWY1qyieTf4aViY8zqpYOFB4eS/PCxV1Ln39j+fTPDDipiFlL1zrfGAE9vEyak1KYxqWhcE/XivBEKywXAFGRsiMakOwnxYcPKvGw0W/6lAaAHvQYDJIlcoyhxVLLcVjIaTHeOQqa0CqHlN6GtL2a4KHjP75nJUqenBRNfYee8wApjWeJtcwU+TuQx2jR8LSAfi+tQ9MXd4r1yB4dlKvpm0ht9CHQ6bWZvOWkHpPcD891hza9IJ88TcSzgP5eNqYMmedJpDk7Fwkm9G6ywid9IWMr7cYFtTWQf0yEOSsuKd1xnX7UZNplislBY7NiTBQzKYWpyGxvTEqqPfStFdTxDffI5qsZAPEAuKtN5Ep98XC2OSZVqfBCRVWAbcF2iwv0C6gZquEdksSmk1EIIFFb2ieE/XqwVWWCGP1kA7RHJUx6axwaq6wrq2QVlzdgbOM898o2yQofsnn0gPGqxM2nPA3vOT8N1ewALcMcE3GwLYG7zT+jp+8OiPcL/5jl6TxWplxfcwWb0H42R54My4+WgaC9YY2ZICOQ88ydQdcLkD7yQb3jPIxZx0xutcR7nOmz3g6EHDQ8afB+AEZrlUbzZefj37z+nBjz17xIGmAq7M69RkQ+YjKYYHzz1JqV3IAJ8HDh8ccKh165j0tpYdy84NYUwCY/uy/AnJhHTyJv9sHLLKtB8pqMveT3uNGyB5pr32Es+qPxi67Fkc1uSRKWXNBF/LgmDUlLlJns6EQ7ks96SDJMo9uG/sDwFXBxK5w+tImwTfyNq5Y4Cs7olLOeX1kVeeAPn9kMKeaWMw+espoMjZGXiQ0oPOHjjcDyXsDPVAJBth+fPpGloyu51P9j4mybJQK/8a2sPc3qJ5m6shdF74IccBcGg1BxsAV6PwftuDZ4MLnb8mrVNzzUaR1j+O1WjAoe1PxgSxz2JJq+7rB4FPel53UmV9KLsX/mfzjKiDcB4DUk22qGvo9+0Dpo/2QCfd3LJGceEtHtO2c8vk/b6W25+JprTgvqm17FOrD8JRfPibv3cePKb9EYkOvB/8mdnIse5u9ur4V3/2rzAaD+W/x0ASMYwCqxlrcV2KK7IOeT069SaOBgM9J8t5pmAU7tdc5uxByJoh2aIWJWg2CVolAqj4b+keWq7J7ArlCchjRwFr4Rbz+QyDQV8pyGcnJ2Kd0VOw0e2i1WBoCmW7U8lhGcDBM/GdR48wm831+vT+K9ZrTDPK5WIlMj9654GUGne31yiXBY57Rzga9OWTWOX9K5kAaucNPz+HicdHHURJiOcXz3F5e0vzQ1RjMizb+ORXn4rNnlYjHA/6appPTk40jHz29JUYSWkcC6w7Ouphko30jJFUWQ1Z+/BMLBU8M57y2rYwHc21ZqgMo4yv2Wnjk0+fotMZyIeLgZlkP6fNBJ8/e4Y7yrbDqhRP8/lCdlTcv8nE5BnLYVwaRfjgvffxu9//vhiRGsq6foKMQ7Fa+Qyw5pZM2fmwub2fRxy98g/BO4/4cF154NCHOfE5J+BnicrsTWyIyn9r+7YpejxwaOEdlnpMH2pv10LgkL/NV9bV1S45V5+FewlDL1N6a66xpL+9s4wgkEPSiFQjlHiyhqVM1af08hmRz6F55Ell4/bjYuWBQ6vbCRxyqKWaXcM/G8B4lqAnAfD5PAQOORxWjedYmfx+7b/Oc9qTQQgs+cGxr1O5r8i6RuQOlxrsCc0a/DqmOulishbyNb7zjXQsP2sqdDJazeyuO+uFQ4sbDh19fXYIzu2BQ3O99n7WttfbnuuBw90x7Nl3uzAWbzBidatXF3gWvu+FuD48cPhVxiEvOvcpz9KUVNn5dussIOHCi7Jpt+TOF//z7lKVZfG0t6jg+uH3s56SfYv2uEgAHXtKn+jN55ZAH8NReO24lxOY42/Vfc6uxxQ4przRGVthKKbt3dzDCgapOjWfpNbu/I9istRM/SQWsAv1oTWPDdGtJk7YG9Xo21lVvZ6k9FS/wvOX/wmLxUh+nvQ6ZE3Hwc/5eQuPn3SwKicKG6VFGq/3crHFzVWO2+sFpqMS49Ecg6M+jgZdra1sRjsmstlrIoNwIEELBPZ29Ikd3l3i6LSNoGoD6dloKdyiP2jJCqLV7CGgQgeFVS7bJkrUMRyOUCwLkZXE1tsaDkBf15SMdDFzTf67LGYiup2cdXHv4QmWxVh4iny9l3zNDs7uvYeb4RtM5ncYTWZ482aKqyuyBddgmHEFQxz1iNcxgHSM7aaG29sIjXYVacNUCMtsqdo7iQLUk0j+vflyiyzLkcR1nJyc4e6uQFxfodEukBUvsdrcgXPaYrHBZES1DJOuIwRhE2njGO1OF6v1HJWz3/1wy0IjJiWdCUhM49yGmIzu0Os2wT6IktUV/TtQxabalLdhPcqVGnuz3GCakyEDHPdTvPe4hWI0w+J2pdTioGrTOqbENDkN1A0JsMiAbMqCl4DACo1GiFajrpvVqcf45tce4uz4DBESrHPK7ChVrenCD8cj9AcD/Nuff4r/8OI5rhdjJHGANqcY8wU+fkgktYFP3ywwI4ARFpjMZ8Ymohn7Fii2KzTrId497uDJUQ8RE5ALTi0SrNaZvEhevhljWoSIe8DH37uP3//+Rzglck2JaTbB3egCn755gWVQxelJHx89fh9n7feQ3dVwN/k7PL/4OTqdY4Q4R54n2AQr1DtLxI0N2s0nGF+XWEyXAjAr1RU6R23MVm/w5vIZxsMtmtUBGts27l4ukI8WaKV1zOY5gnSD1kkVjS4fyh7O2u/g4vPP5WPC1Ohaoyva7qZcYh2O8B/+7i/wdvxS0sd+ty/T52DTwGnvOwgqKS6vX8p7kSmsrfQI3dY5NmWC1YqmomQfcfJGFh0PRxaElIMtJDU4O+/jJz/5DfzjH/0+ilkdC7ITl9Tc85ovMc7mmC7obVKoADBasDEOxXTwxackuMaIsLh5rg2bpFsQiTUXMuPfMULMX8kaPGNuGlPdS7n2TABOWbih03fTOe8dmNJao7c7xB1Txs6lvfzVCgwnl5LXGY2wA3zve1/D7//ub+PJw/dR5kbbJuNwsV6ioAmzZBi8Lpw4ECj0rEOCiPTL4ca7kVSf61u+O26zN58uazY5kTXw1hhmAtvYSDjvNfus5n+4Aw55CMoTkT6kxkjwCak6KHxQjTecd35L/hKIvScmkBU4Hvjx98MftJ7x5w9nNfBKKLbDQibABB0cEKFJmGe/CIzYe5NwHdjruZAb12yZTJ2FU+4aKGOQGUPP+zLZWjGavmtKPHDIRk2GzZzUkhVQRY1sZgKHMnK3IssmYizKqkjTRMnwZC5wAtxhGm5lhZ//+f+M1fRWRuBs6ggQcxrt5VX8/JRK6WB1vjIGEpCGTym0BbJYCiuBQHtPgVV8Pgr6plU1BeRrNtstNVJ8jdlsJvsABmFIbuIbZjdd5Qt7tsY8m9nr09R8w6COWObuKwTI1hXcLla4my4wz+ZiYLDAJgOWkmfaSRAv4p9tJs3nz4JRrBG35HM9fwIcKPtiUWlgsfc4VOHKtadQAmNZKpXPyc3VQB8wD3dgt3tSfYPvp7H++Vbz7tNE7cm3osb5dXrwULNRZ/5tjbntGZ6Z6Jt8hcqIBW2NudbuTh5vDAZ9BnrOeKadm8jy9Vis1UI6+lritK6PCh0a9XOiGqjBU0p2lV5bLF7ISmFQWBv9Vh0DZGhNXyJcTFGpJahsCVRV0aDkotVSccfXFQO1yJUiioiDri3KEcPFKvLA4X2UH5mkN/zaGq8vXiHYVmXov463CDo1hO0qgkYFZW0FJFsESRUbkjkqJhmWNFPgn4EUKqudUbfM/z0Y65h+uicHQCJ9tLRylJGQqpF5v/8tfPfsJzhJz/Q807OKuV8y/XYyHj9EMZsCA1MsNMp5nrp9yaSMLlzLsfrIdrFmztEUnJTL76VWUO8Zh4eNo+1bHhSz9aqWwAG1HjgU4On2ZkstNMTZg43ai3nNKF1zJu0GHO7PLxbcXhLPxp5NHH9Qsezd8+UbWe8lyGdoVTgTd+d1KvsDnhEHDEXfVvn9WoU7w2GcREnPwQ44dJuoY0l6JqR/DQ/G+yZu3xC5c0iZHgYc+ufKNw4CYt2a9c+xH9oZUGkDF/8s6ro6cJhnBfdB7n92wlvbpfAcd8bx9W2v2cvsDgEosZnFCvLsVzvD/D3ZA097NvEhcOjZ0vzsAnZ3tgQHwKFnsqqhMknxTiK88wV1MnAXquM/s+1plqJqxBs2Ym5IwQZM1h7OcoWUDVkFWrMm4ItG5vlce/thOIrtc04h4s9tdy56P0UPSNughtfnkPm4t3bY7aMHqoBd2+6sRDSoOAB/Dbm0e8U9YL9PHDwjBDy+4kvr1xafM55hqnNcbXJ4j78KHPLz0AuMKeG0Q+CzRMYh910mQibNGP/6f/nXuB3dYbmcq9FlwAz3x4R9x7qCpTx7AzWT7XpdtQIlwqoTalQpUE1AICvTPeEQWH6CkhDXtW7ni7kBh6tczEIBacFWa5j+iws2PqB1U1vAJMMA2Nwvtyu8uXhj/sRkFkYR8kWOm6sr3D+/J7bgpqAsln62hfxsee0Y7EJwj+cK6wxaTJBJwz+fDPpIghD5Yo7OMAqOAAAgAElEQVSS/rcC9hgmwKaxi02wxizPcD26Q5av0D86l0/Y3/z1L7Qc3n30EMf9DugynqQRLi4uxAzstLo46vXV5OeLhRJ1Nddg3UZwdDHGfDFF0miCmFfGFNPVGm2mTKdVzBZz1Rez+Qr93pnOSHoPMuCRLdyvP/sct5OpWJUElxXcNsu0n7brDWeR1ES308FHH36A3/rud01V4daZBc6ZHFnBJQXDNcmy8sN5x0IXOOgklo544BOMuS+Tvcj/KnHYDQ24bsg4ZA0uz1xndWQWFbRYIhjtZNKqTaxm8uEofH1jP7LvcwQJ7WFO5KpnkdLmGpI4MQUPWYI6X4zEwX6azwXZXLwH8rfztgC2saje0TBfMn8bJpBxqLOKpAsxDllv2jPIIQwHcHzGPMh1WHdRTi7LEfmsGnAo31UNL0zNZVY1+xRoKYF2tjGOyu5S2cny1b7ngEALd3H+w1xxrJWdvZENjDxRwK7P3nqGwzN/3ps1g0KkFHJIr+99QIrVJWanwH1Bz4ub5ng5rgZNB975nlGoH1IAJZPOza+VOMKh0sIDh26Wv1PGeODQ9sC9VJnrgOuTz+QeOOTbs151qhlh4T4+xT7aYS8mH8/dtfE+slTCGftS9i7yLefzFSEOiX9Yn21scQf60rNaYiheG6qx+Of1bpBr4KtX9Hill2OFKhTOvGi1PmRtYgNn7ov0KLbnypjz3Nc5eLHgRGMcpgQrY+5dDCGhnJnqwCu8uvgbLBZDgavcOzPat6UxHj8+wuPHPaw33Mu3GE1o28Pv2eL16xkuXg6xLhK8enVlwbkJiSKWCj7Plnj08D0R27gvskfiZtFtN6R8bbYitLusVdcYDzPMpksR4IgxbTa0LVCHICVMVOtgtgIW86WIEEnMnpEg5wpXl5e4urpFp9PTUJE1HlVBxE7myxHe/+AdNJpUvS0UWCJF4pJ1WgcPHr2Pt9cvcTe9RDbPMZttcXtb4PJqjF7vPuJogWbCoeoYCIYIwybevNkgiEeSb8cxSWcBwrKBCC102l002g2MpyP1z1SqJlEN00mOwWkXm8oco+kF5osb+UeSbDK8nSIK6mg0z1AJ2qiEde31w9EVKvd//+MtQRUetIyXpq8F6Z08rE9O6Z2xwc1ohulkTpoS1iG9QNbot4F1CNzlW4wXZIyVaNcreO+9NqJigy1pk0tKnFZiRVDyeu9kgCDaYpHlWMy4ofOhDjCajDEYtNBupahHNZwddfHw/FjUz0bcRBQmaCRNk+kW9M+bIE5TfPJ6gr/49d/jMrtDWg3Qos1+UeKd0za6nR4+fzXDdTbDAksdVpu8BH0h5I2zLXB+1MLHD8/wgBPJNEWT7yHabiGG3NNnC/zqxQUa707Qvp/iOx99hNPBMao0eV+WmI6+wKvx32KyqaHX7+Jh7yGOkvewKvp4+vTXyNdPUawm6La+hlp4jEU5QmOQod0NcfPmGNdvmcaz0qEU1wMc3WvgavIrbDFHNopQLZqIixTTqw3md2OFySzoL9IqkR6tkbRSNNMHOIrOcfvyrdI0o2bKdASsKTcV02aNv/3kL/Fy9Kl0+zQjPuodI6q0kNSOlfx8dzfG9e2NDr6zowfodc5R2dArxianCoAoyTIk0EHqN2XGBA5LPHx0gj/8o+/jN771G1hlLZntzxZLzDIyTAuBhrO80OLPZnPJlZVuJnBwA06jd1N4mmmruTIPBgGIPARYIHtJDM1f16VL2vRsH2scPBPGT8DVKwgsC93Ujocq22CbJu0aIw80ekDkMDzFGcjum0vHVCGgE9J/K8CPfu9b+NEPfwv3ju6LccjPPV9FmJcLNbtlyUlDKYowpyNMU14UlCuvNGmVpxyBQ0nxmJxm4SK+MZXkzqWJW/KbFSx2oHp2i5c8GGOThw+LVV9UmM+S+ckJIFUzzgbHwNsd4Kou4cB30vkGqplT+m91x0aw9ydwaSllAhZ36WxGX+d9EVvJg70G9e4aK9Ls7eDbH45iSBykWe4BIGOA0V/TGk03jdSUzqaratw1mXMSCGeirgbaAUse1JN0tN503p0mZyCjjaEVaRKJ7k3gkFJSJpJxAtxOY3SqG/wff/Y/Yjm6lPm5MaB4aBg4JEaRa6YJFLBIbDDRrEqJl4Etlny3T7GjtKlaNWBV4gmBdlYIaeARkwKfqiDg2iAwxKbY/mw+YkovFrOISaQGgPIKkXlIuSr/jmwH+WUFISbFBjezHKOMh+dcU3C+rmwFWAgw1GETmA8QQXeyvryMnoCAQbu7NaACJ6woTdEzPlSEiv1mjFN+LjXtB7JiDxxqmukYPEqydX41hyCzWLTenNkzVF0Aim/GtRccmGSLQ+K+5r9XBY4De/z6kqfhig2WSUZlzek8Evk1DxyaK6fBGD711j8bklLLM8i8F9kUceIqPxeFF/BZ4X0LxZggkEvGYaPdQb9Zx3G4xGB5icpiggp9XegdxYKL61c+mRHodapCk/KEfIGMnzkIEAdkwcwwn0/VEFM2R35mIC+nHOMJvU1i/fslVmIXFpUV4nYNYT1AtRHKa6vSCrHl1JKFstp+x0LkXkyQz6VVltw7DuSa3k/VA4f2XFhABQd/lXWqjffrp7+Jbx/9IwyiY7GSOcqhVJl7Gz18PJPP1rUPWaApM4dNe+CQ99CGKnuDcoVRuSaO+6rt23tWiAFN/PcuGdsxwvwa8HuuWS04D01njK+9zEmWD4FD87PaW254IN1sI5hozvdyjEOX1Gify/Z4riNKW9hkkWFkn9/Y+J4la4AkZX0c5hm73p933GfJzieovNuT3bPh/6xnziXDesa+vYedIdaIGZvPexZ5ENQzCPY7tAtmUTPhkou1DuyaerDSN57+qNXPLHBsHyUioPErjEMDDu26kS0r4HBHVfPAob2PHyJ+daDl76ft+taumWx+z3DbfT732n7o5c96u3ZOQuzYtt7TVC/ngFqTmxO4MvBMd0r2KqZX2zFenITXmJr7e7VTP7gkdjFhhTZwCEJA0bwr1Vx7cJjPihjyDFvINZizPXYP+Pnng2Anm5rdfnew7x0y+jxwaJdqbwWjP/vhpNidBsb6cAQ7o4zxudubNewzzzefLGrPiPOUds8lr5XSYym5dMntsmmhRN1JlbWy3OffM0qNTbwf+pi9h4DDkAAZvYktTCytp+j0W/j3//Hf4+3tNSaTEZaLTP7EvIZko5vigOCK+auxruP7UpbLOoF1QLPZ1PCdQMV4Mtae3GBjXEtMkkfDf7H6tkpGjlyAyIoDfPZH7RaaDVM1ETTs9/pSotwN7+hKhClTkEPK3kxiy76Mv/u9Hp68+y5CskqGY4yzGeYOwMrLFQa9nmpkyrMpH+YZQ6XD+ckAg3YHwWYtuXKxWFqoHKWISU2e6ttaRRZSoxnB0Bp63ROM7kZiPzIUJo4oTSd5ZGqBWJRO90/QSFIsswzLbIGk2cV4lEnRkMShpIXT6VDKhO2Ww07WTxHSOr3tKEkmENnEcDRHr3uqNcIwOp4Fl9dv5el1N83kiUgVHENAFDAl5jprnxWajSb63S6++fE38P3f/p5ZQjD509kgSaXsQrMIHBIgsIEQwRAf4mX9g1lacBhjzwifM9ZB3v/QJL2BKa0YGDCbYbMha8sBh642lhrDnQ8CvAnK0X6CdeVhYJ2AHANaDs86PmdWSrI+sNRZD6R7iSv7A14H/pnrTnWkkzj7fUsCag8cOgsDPs8rDxzuAuSqkuarD9DAzvYkr4zx+wW/RpBESJ4bNulZP0gtPhxQ+XNARIUD4NDLiGWF4GyG/J7guB9ibJnHOweC7v12/tleVbLvGbiPeuBQgXYOOOTGSG85P8A6HHSwfqMk1qtKJLcVQcXAMW8bYcJj+7UjjJAJ6a2FjA+xY6zydbQHu+PN7098ba9u8cChGK074NCFLx0QYEgG8EMkeSU76xD+rx/cqwZ0yjjbdw045C/va8khqpLDRV4wxYdUAmKZWx+sXipkn2bDNe6ZPC+Mceg9Dh3xQyGG7pzj2e/qGA2yxCpy3tPutenHR2a0Bw5Vp9LDlb1MRKkyGYesVY1xyD07qDDAkefaW7x+8zdYFndiHJJ5S+Cw06rj0YMBjgZkH0MsQ9p+kR1OYs6zZ7f47JMLdJr3MZksBTiuVgtZu3Efv7q6Rq99im9982NU+T3zzAK1qABqxuh0aCm1RGVbIl+sscjWYkCenrdxeXEnQJ8WVnxGw7COGa3jqIyoBvJTjKIQeb5QqjKtHSjv5e1j3d9q8uem/cAQT95/gA1yrLe5elqqK+Yz2uI0cXr+Dm6GFxjOGDLFZyLBzc0Cz55doNk5BzZztBJ6z9KyJcOqDDGeluiezOXBGNdyRDQOX9Zw0n6EsJIyERUFZlgjk58k/WWX8yqa7QbKTYFNZcm4LHlJsj+ZjRfIJgQZ76Fa7aOWdNUbX99doPL1P/7hljInou/GjCDTjA8REKcxthVutpz8brAh6LGJMJ5PcdSpCLgariq4nSxRUqpcA+49qKFVraK9baCSs/FYodZO5d9x1K4LCGJztZgWMqqsRh28vR5potVpRjg9auKo11IxObwdotXooNfuodloK52WNFPeMFLZx3Pgr149wyifIKXvyNp8qBp1sh8HeHWxwPV0IuCQbLltUaJWIdOjig0KHHdSvH/Sx4NGE8edhph2SUSNOLeWOm7ugGe3n+OdH2ywikN0BwEaSRuVdR3lPEO+eAEkd3j5hrt9HcftRzhpv4uyTPCXP/9PGBwRbLsVQFerDrCmq1h9jP5RA6+ftvH24o35n9VI0Q9wfL+FSXarz4AyRT5aoRiXCPIWNmIzhZiSidRYImzNsGVhgntooYe4qCIhcFDfoAgWWNIMNWjJtPN2fIsXd59gmt9oQjro3Ee7PkBRZtiUIUajHMPRVBvVSf8hOq1j2qNKQk1jUhY+LKqKvIaiYOHEw5fA4QqPn9zDn/zJ7+HJ4/ewnDaRrwtJFAgcyrRzmRtwSCBxNpekjj6H5qFWYmP5DXYmEYyQ9IqHI+U3ItAj1AZlZsOUA06mMxWaJh/0nnHc3S19VpWj8xoyVRsbELJCSMu3w8UOgy/56Loi1EAYz2Tj/+wSl73noWuuYgKHtQB/+E9+Gz/64ffQaxxhtTTvp2xVM+CQCbVct5pgEjikZyQDZyg7ZfpyoUIoX9r1YNNoEyVrngig2MTICg19fZf+bD+Hin+dYD412a4VJz0EwnaMQzeZIhBMFpYHDm1Ctpcceg8tNVJs5A8SSwVGOtN+30jKU80ljgq0ob+D5OzL3deVBO1oI4fSN/Pn8Cld1qDY0M9o9zrQPUwjryEWFAYc2pTOyaYdA8wORu8F5WTS5jnvPFhsEquEYu536R44lJ8amwSmvccEdaxhkHcqGYdpE60kwiAJ8b/9T/89stsLrHOTPFXjGI16Q9MtFjy6X847jI0ADxtjnFkSmZ8S+kKNcmV93aUws23h3uDviy9s6YvHhsr/ktxRwIUVC/IXdExOsRzYFK3oOcopv/l7NukHVG9gvFzjerrAdFlKCuR9FJl8aEXzFutKaFJlsU63KFxIhdapc48+9JqUlJ2aJaXqWTiKGrod69MlaFadH45CfKxg52+yeiS74X7twnU8cMjX9FNkf10E5jhwz4PpO/aSa9zlbumab1trBvL4dedBCQubsGvkmUy+wefPaCCFAdKSxjro1LOWrHE36Y9nOJL54JsACxtiYRboDOIaI7OknnD/b6NTT3BWK3BS3gLZSAxPMg7VgLtpLYEe7g9a/wza2qwEHhLQjWt1mcOv8gXSWg0tFmiBpWqanxcDVApkeY75upCfoYLFkhBRo4a4GSNuJYh6EcJeIBPndYU2H5Tju5/XDXGsgLUhjE8PtG3c761OMqQthNQjJieb1+a37n8f3+z/EL1oINa6AYccSlHOd5jMbq9Ghh33eUqVjW3mndq8ZHpvpyDQQWxDl+7ugEIBdw5QNKabNUwmubXkW//nHTPRA9D6wfZ7nAdG9XrajyzNcc9O9ewyYykowdS9lzUozp+NkOxuvzImKpe8GPn83HyWDkAeDxx6n0GdYfLwssaY64KbyCEzy69xAYdk+TtWgK1xt7cqBdl+23UwJqQHZb40pHEgo/6drpvtt3ws+IwZiGYMOX/IHgKOh/JrD1r5gY5AJdc0igkh6xEyftwzdRh25nwF1Vxqf3cS24P39uyHrzIO+bl8Q7l79l3DY3XBgYrBDbUOmzFrtPe/vFRZwytnZG+gs10D77mpPzFFXOCCPSdfZdMYUOCGgO4cFJuPLG2F6Nj5oSZXUtuK/OT0Wt6W48CbWbYnayaTV/fJyQeSYgGpflcT08aaT61xNxrZTVpd3SQW8wEI6IFDSk15nu9+uWdOvsM+cIU1m+oJYwlz/Xj7jt3AwVm1cPDlgf5/CDj090rsJh2eLP/IqGIqLW2S7Dyvt1P87a/+Fq8vLjEiw24+waqYs+hUTcmznz7UU9rpFEv59BFkYx1MFiDPa57t9UZdje+CzMKQcSKK90IUpYh5/lM5kNSwpdpCVjwb0JuaP2en3VQdwgFBs9lQTZDN57i5ucVWLEELISFoWnJKz3vD2iFJMBgMcNQ+VqIyGYLTxRx3o5Fu+snRkWxLWFv0u2006wneXrxGv9PCo/MzkTGWDLlkIOSaErSJwtxqjSoa/RYQBbIUGo0znJ0+lDSPqcW876xlGTpJydzRcV9DSbENK1UsKfujGm0bYTblIJPMTLK0qVqYShm2WhFIbaLDJFBiT7xFTLSlX/58i1arR0UyVmWG6WyE69tbXN4NkTQ6uHh7LbldEkSSE3J9TOczbFZbNBoNdNsdfPMbH+P73/9t7VkE2tiwi0GntecCpFxPwVpalhU6SwwQ8XJcPxTkBeX/S9rsBk9aB+on6N1YYJbR44zDfrLibNDFfUhsQnkI2nMvYI29hwMOTeJJn1yuMaYqm+etzptdDcN9g7YzFpqzG0jxZHWMN6UHs74KYxvku4GNnik/898Bh86ZuAIpYnjGGphnQ2YjEFj96N0p7Fnjv3He07I/IODseiaeFwy/4Pe7s2xfw+3D67xUeUcCcFaFNti1+t3vMx4Aky+brgktmozN6Gt87ZXus3FQsZc124BQwLC799zHmJ6+r/HcceTSpznkp+rN9l+TlvqARoYl6bo7awd9CN+LuGvvA57krW0zKf3eZTI6BYavK7wi6xA4lNpIjEMDDu2XNQE+VVmZZw44VF3JofYu1EQJFvoeO8/2QyOd9xTUrthzmpUFnw8yoTXkckQbfjfXAj84yV28vhY66WoWScGdLZbqeGO4CtQE179ZqCiU019D/Qwma9bQXOEaVnfzc5L0pYRngul8L4azaL3SX5H9QhVRzJ75La5u/x7F6k6fiRjSfLZAr93Ag/MeWg32uDVcX86wzOlVC/XXb97M8PTzS9SqXYRBIiULGX0cTpB9PibxLKzj3Xcf4fjYbCPEJM+myPMM9+8dI5sPpXjcrpjHESKKN7j/qI3PP30hmW+z1XS9rWVB8Pvphc/BEK0yaEkxnc4wHmeIaw1HdqKvYEPJ0Zv1AvfuH4ttWK6ZH0FWNPswXs4WBsf3cXn3AtP8zmrLSoq7YY4vvngBVNvy4CUrPk0D/WzMlFiWGR68S+ICh4pT1KMl2nEV7agJ0upKWrVtZ9gGM0RVOvqGyGepAEtiCrU0AG1V6SW5yObYFCFu3k5Qq9YRx120uqfo9PqYLYaofOc//yfbFRllhXk9BDL7DZER1JCMuIJWnKBBnfM2QLGt4eruGu20QO+4j/E6xPUww2phB0drsMRxM8YgbKNGc+RghVonRlKP0YkDZAsWPyGy8QzDuznqzTNcXGaYzedo1YGH91qSBs4mhTZhNuPNeksASJaRjQX5cJACWq4qeLWggWQGYsRpEGMdVjEthug2m5gOK2K/FdulmgkirNUtE0jJiS7RSUM8bLfwuNXBWaOOdvsRkiaNeLlJpshXwDK4xTu/2cAqWQLNK4SVBsqshtHotdJpTs4GePOcDMUNqlEXzeYZqtsIv/7VL/HwPiUQU2QTbkp10dXzkt9zhOktf4aXYveQtl1rFmh0Nuh2jlGrBGhEPUxuJxi+HSEJBgjZYK1zTJky3V0hamW64dmwjV56jONowPMfSObIwESzKQat+2inZwhqKZ5ff4Hb2XNs1wWioIeTwbvYYMpWHLc0Lp5doxZX0Kt/jFa9oy0zqFA2O5H/4XrLNKYGijzFeh1I576prPD+1x7gp//Fj3F6fI5sXFeRJBZMRvPp0hiHy1yMw8VsgXx5IMUlu5BTGp1aJodjYUJgiw+SNe308GNKHlOAGvJnef7ytQp3gsTy/5NalP4IJRrNhlLusvlSfmAEms3G1Zh03sNwt0kfNAry+nNNqYphow4YK895ZxxOYeKAzXqIP/nj38Pv/c730IxaWM1ZBKwwLx3jcMUGloB3qftFwFC/CR4SMKSfHD1YCBxS7uqAQ8kYyAyU1NnJKZxcWCE1DiRUUrIDDuk9pdZdukD6pNDUlKmZZHJaErUSGVeFNuhD4NDkpNa4Men6sPmzf2c+Z8ZiPJzE7WWfh0AXWZOczsqPTSnZjE01lgYn9WJOyJfOgYbOj0XySjaKOolNtqZGT0WKmW5v1yYNNBN4X1jo0ztZux2Mvonh5+U0SlJZJ8XwAShBxGQIFotqbzQd46FGmXISc1LO6RKp7mZ03oxreDRo43//N/8DspsL5JkZZdecj52kyoUBNcaMNeafv2ZVN9HdN+O2En2asj6n5LycJjqpNsE6yi+dj4v/7DzkuUfy3vhmzx/89pomWaJfCYuh8dR8DOmFlra6WGxD3M0LzJalpnn8zPzNqZ4M3QVW0WfIJuP0f6IfHQEcsgaYFM73ZXMmgNDLVrnRHgKHju1pLEQDbr3chUCnWKr+uih1lH50zsbgQJKq1xRj3EuhjUlojYJ7og+AE/fIGxPKTcpVtLo154tKD/yZ7YG9kDd6tvc0T0wW5l4iY2DTlwEnkwoaA8C8AQ2ArIo9YIbJnDrGXBM1roua5HSUXlSTutis51GB0/UdKtlIe0SwZbATNzgrZulvxbXA61+hRDmqIt8yqb1AYJ7HxhShgoBSPcrwVyXmkpsD88lEdgdMqhwvMsxXnDIyOGWDSkzGYYy0F6F+HCFqJNhUgSIsUeGZ6bxb2DRZwe8CICRpturZW08Yu8yeSW3SfPyLSOzk33znd/Fx/wfoVnsqPiVQLiwplsCht2mwvZiNlrHT5dfjwMP98EeL1P5eeyebBwNnfDgKP9pXgUMZWx8Ah2r+fMCKa4aMtepYbRuT/xiA/2UGIwtMvw61LpzfnJhuTk7qX9s3ElqbO/jJZFoC1zdkp38ZOLS9w2Ac7WGUpvG8dJ9XzJVVAbKPxOBzXqq21m2v5v6if+9DtVzwD4dskoi5s8GAK/NE8sCe31sOhzS6/zu2ptkW0JNTDEo9awZHGRPvYCjlwTR3jflvNVhwkjIvUec6UgIkvZmcr+lOyisT97VSOwV87diV/iwxQM6WpAP63Xrcsf/c3/tmzDdHrnvb2594NryzWeDfW3O6lyN7wE6gnpPomoehkfdtEOmNT60x9sChfca9vM/WhwMvVdhYEAHrXwMOXaPr9h+e56rTZeDvINqDQBgf0iI2qwMDPStFa9ABsH6wQyauD5nyA4FdErhsCji8obTa7AM8A1hBWGSQyEvRlqtAbRe+Rja8ycMNsDbLGWO3eq8r/3n8s8Jz06T8e28tPxQ6rOP8z866mR9/G9ozYJYkiZKEwzjALz/9JZ4+e43xeITlcop1SQaeeXzxjMuypRgrrN8qAcFWs26qJw1nMbAV8591aLUWohYsUSnNRilkKijTprmvpzGaSSLgsOBepHOBnuk8242wRFku1wDP4+Fwgk1JRUGM0+NjeSMrkTYM5MXI54MD98f339Wg+fL2GqNsJuUX98xBt8eLKuD0lCzDfhuvX73QkPP+6THqHLIXJcrlCsUix9XbS8zyXIOiwb0B0k5d58FktsTR4Ayju7ESfWmKTxbSerNAEK8RxSahbiV1BNx/OFBcb3E5nIuAkMYtxHGAWsxrmOFueIvhKEcYtlFvUKodWFhbUsfNzUxqJwZ/8Xtm8xvc3l2KZfjm5g4nDx7hiy9eYno7RhomaNebWnMLpgJXamIcksH50dc/xHd/87s6i7jfEZBTgAUZpPLt555ngTM2JLK/k+2FrCJsr3VuK2aFwAGphvU2PCGga0QE8xck2CumPNmpztfQrCwsPMvv1gL7XSgEGYcC7BhSknuPw0L7sT/nPPuOwCGfd36/hRiaikkAnxi8JjXl/WEtKHsEL1VmXc1n3Q1kBdYolGkr4JCfj3UIn1cxIh3QxvPBe5v7fdMPZ+2/VkvK5omKGcc49M+qhlVu0OYZ/uwovF+izky+lx+WuDrscIBu9ZoxCFULODsm2xccKOaAQxug7JUG/jPb3mxkAn8O7kFhsxwhS051uuxoDPAzD2HefQM1dS/8fqnNzDY1MezdwFxcDae40dCIr+V6MPtZ98E33hrDD9o8G5w9L2Xge4WVY+Tv/HNtIERwTmcU16H3+FfAjH7yHXC4u3euFueA3wOH/JlZJwgStR/a1QsGHPJ54VnjgXLVR24QvD+nxCPVh1rT9kuHgAW87Uk2Npjj65CIIWDSncP8Om2T6Ont14YY55Ism70RcaYk5Tq7xST7HKv1nfkySnm3RqdRx8mgiZSZlAjx7OmNJMpUxyzzNUajDYZ3OWYTBkIdoxoZYWgL83fn2mF9TJbf6dkAJydH2otvb6+xmM/w+N37WBUZ8ixHmdeATSL57/mDFC+ev5ZaJUlJyqEPY4l5BhFMyPamVHmzKeSJmxOfmXEfUQWKoLKRRLjdShAGJc7OjzgWF4lN4CYtFXKu2z4Gx/fw9PUvpVIlRs44G/sAACAASURBVFKsa8hXIV6+eovhkL61FYGUQcAzhHLtDRblLR6+00RlTVB8hl5vhofnG1RWQyTROfJtC+MlGYdLNOv0u0wxvpvh5nYqfIfDgDhlrVFiOh6hsq5hfJeBPWuSNNFon6Dd68u+sPLhj3+45SHJRn/OyOiyogOQBwtPuZCNTRCgG1HKnGBZVnB5PURSy3F07wjZpoKr0RzFco1tESBtTfBg0EC3EiEiawYrLIICx2dHOO4mKIqqJl7T4RjbNSVa9/D81USR2tgsMehX0WknWBeBZJuU5zLlMdhy041QrIDheCmvvXVeYkTiZZGRhYles42wXsfb0Rs1TOsiUhLXmjeSpkZs8FkMVDkBXeOs08DXTga43+qgUamg2XmAuG7+Z2RJ0HC8xmaqVUPz3h22AwIBA5TzNd7efIo3VwucHt9HkxT5zRwXdyOMJ0An4ULkIRxhMR9jcrdAsaRpfkPXd3DUw3JKCeFbzBc5EESIWyXK4C2++a1vorqJUcc5RncTXF9dorqhLrzA7e0V8nKNowd1NHtbjMZz3L6N8PDkARprGnCWCJIM09UbjLI73Dt9gn7zGI16B8+vr3CTPUNZXikxedD+yNLfwhaubq8wzD5FkgY4bvxjNOK22IbVkOuBxp0MFIlQFE3ki4bYGuVmiTUKfPDhI/zsn/8R2o0+ZqMalutcTSrZhmIcLnJM50xXW2KRLU1+IW8oHsIWSKJqWx6HK/ebBzYDY6oy9cwXM03Mj09OUEtS/PqTz/R6lEZwv+LGQxpyrxOj0+0hqMV4e3WDq+tbPdhmPltV0aQpmjjarr51U/TDxs64NQ443MlhjM0nGr3CRDaIK1skEfCzn/4Ev/uD30JcSeRLwwNpUUYKRyF7lzJksrbo2cLCVIEoKzLyCITR15CNnx2YBsh4E2fzgdzIW5LXxgoZHwCwS8OUFNj/QGRDeEAnVnKhLyqsYAgEzrKgli+KpLOUIhjgYSbB1vJ5ZqG/Nnw/st38ge0LfWtMCVBwc7YD1sANAw6NnWJJgSxqLGLSqPV6H3eIGQC8T0jmdNqSkc3zxSa+9Ggh2Gx+IWYKbWCPP5R9waMZl2taBeo4OSAPLA++bXn4ysRaLa7YBzYNCwUcSkqakoltJr7tNMHXH97D//2//hvMrl4iG9+okCQA1pARurFkDOgz6bZMydkI12oq3giyaRpK+RkNcTkFDsz7Qz6HDjgkA1weo0oCtzWrQpiyZFoqxPupNK8L35NAMT8nv4e0cjYTuu9VpjYu9B5XNEOvJdjUUvkcThcrBU+RRUHgkEbsnO6pMAqqO0+VQnIupuDyM5fIJedkQ8TrE1niq4l3dT/o3SLf3J1U2SUpy7+SzIOqhZZ44ND5HGq6K78pKzSt4Lcpu5d4C8zgVfHSQAfqqWBRkrMrLF3BoqTanZeasXa8x4752+xlx1wzNDb2ewQ/p/mseaaiA51cyJMxFQ3gZsHvU6JZxHJtEuwkIC2JsgMNoxoT58wehPIGnrNs9E6jNU42Q1SzOywWTNHeYEsLB7EJLM2a93qeL2kIIxuQgkFHZMTlG60fpq7p8zrDdAJp3Hd432JWMduNGdcvMrH9CMIsV7SUWAici1s1dM+aqHcbAL1mwjXCNESQBgIYxRGkBJlSbsc62wGHLtFcz6IANmt2gpIJdKGGat9//8f4oPs9tMM2NtsCuYBFPjeFGCmWKG9BXAYcUkpmheGh96HffwgCal/mMyAJ/R58JJOI99GDhEpOF5BoPlSedbIDDb0kyPGwWKQLxD4ADlUGOkN87ZelJW9aAIrJddRECVwzINEaRNdIuHAXvo7YBJ59Zi+s/UPeUY5hZ62D8R+4V3NSrM+7AzuNqc8aTq2Pb648688xsNV8uL3S/DstwMhCjfa2F57xIYDLMV19g6KGzA9tnITds/Y2klE738MD4G4PSm0F7PjrZ8AkmcnGQvbX1H4OykUjyZ8Iups8QK2bhYeRYURA8cB37/Bc8p5g5lllzRWvjQFRrnFygKz5bB346e7kBt4/ys4o3wiqKWTTpfVpLEB/v3W9FB9pDbbZchhwaM2VY8kywMMd2R6Q9evZ5oA+/MwsD7in75pCF3yiJrbCcCRjHh4Ch9pD3XoUmOzXo4Og/f20NeisXhSmRBTZN6IuoZzMVB+AJTDA2CymqLXdXgnUTnqma34AHPIPFthgrBMNQ7Xn8nxnWCIlZ3YvbT+xvdQCDMwj02wuDGA2MHgffCTgkHUDPbhqITa8ts7POI4TsQTJqn764gt88tkXAg7JLKHclGUIz0X62bFGs32MNB8yhZnSu0IaNdTcs2ayoeYWVQZaBbnCOmoBQd0A7A/XvOcc3tRq8pgqCW4rfI2D9BkeP35HzJZur4EoCjAa3uHq8gbbFROKYxwfn1ljy4Y7CBS2EleruL58i7PBuYFuozvcTkaot1tiT3ZaVEFt1Z+dHA/Q7zcwn02RVEP0Wg2EvHc8q1h3zuYo5kuM8rl8bDvHHbQGXQ2uQpeAenc1xPBmCICBbQz1YCJ0G/PFCKcnx+qpSp5Nzvfs4naGyiZCrZqi3mBdU0guR4Ds4s0dGvUj+YsRPGy0GgjCBNmMzz4HtARwMlQqZBwO8fLVJYIkxZZkh6evsJzmqNcSAZny9iNBJKkLOOx1u3j//ffw9a9/fWdP40MuDM+wupM1Loe5nnFIFQCBQ5435hVqVjOSucomwOpXb3VhabwESqxPZr1nNhMEDi04S4NGejU69q+Y3w44JKuPNiMeOKQlDOWRDDWyvdMYsrzWHmAhl1UAoIYx7JmoPODZwlrAmOORmEBk1VlokwAy1j+RPU96TnzSsZcqs4GWlY89SyJgKKDDeU+7YaexEJ0FkDsLdR0cCzqsmYWCMdO9/Y4LZHOkDl61fSiIC9Rz+yV3Q39OecshGzpaSBrvlX2mvUeh2H3u/b3FkQZdLpyK19Ckw06F5GpBnfkHICPBPcnuOdRz5BQjhtg+JmWaQExPkHAe3g5gZE1t72slojEo+UpGTpIHvQ6mvZ8r/43VGLZn85eGbKwP9azb/m7LweTShmjaFwUuu7pBvanuKwExey2rd/1r8Fw3cI+9NvsLfl4qrMyMdOPCSG3wLdCS4DPrAT909D+jO4fs7PFkDG85YWvRTbocsGoDTZMgE2shCcvt+zo7qoiTFAmtm2jfo33aLHz4d7T74EpJ6bhWn2O9fY1Veas9mmB9LWAOA23lqlLjsE+4eD1FsQqwzJe4HWYY3vFapQLhSGhSoNkqZyuMJLWeLo62spsgy7HRSHW+LpYLKYKY+M5gXKpilzN+9hiNVoiT8wR3t7eYLxaql/h6tB+jbW2v21fYimKLXXwk5csGHLIitbqOye+NBlmBCzx+dJ8dN4Ka5YDItqxkj3CMwfEZfvnZX6PYTJWinvPrSRt3oymefjZHvixk/2DepabCzde36HUjYWdRUqB/MsVRf4goHCGJjjHP68iKQPgD1zDBw9HkE0wnrKkaWJUmHSfbc1XMkGcZKAmNQu7t3LcbCGuxWJOVH/7sx1tUCO6QMs+mcYMgohfFQglX2y0N3wP0e4x+ruLmcoy7myqq9RYagxDzYobRhEgwm9QtHhyFaFVnOGrR5DdENufULUQZUNi6RL+T4PyElPcNpuMcg8Epnj59jSxr4O3lgmHzipk+btPPb44mkZnFEu8MznDWP5fP3hcXV7gYDjFcLHCbrTHf0rOL/j850mCrCVWUpJJU16r0b4wxzWpYLW/RTOqIWhVsJmt8cDzAb3/8UB4hYndtUx1+SigkcMVmL0oxXc/xrR98hOioKWnYaHKLt1cv8PLVa4S1Eu8+prtijNHVCm/e3GI4vUO7fYK0EaPXizG8ucbrF7fIpnxo2qjUKoiCNZoxKcGcAK1RrVexjSJ8+zu/g02eopgFGI+vMJ1eoVJG6LW6uHj1GbLFFc4fnaKaNPDqzQSTcYneJsSm3CLtddGsAeWUMu4M6VkLg/odjroRLhd1XE3mWDM1J9qiXB5LplGL6tiEU5TbqSaAzegJmuEjoFgjrZe6H4uS1P4IRR5jtWyhLO+siK6s8OGH7+Bf/oufobJJBeYRTFjkFbGYmLC8YHjOLMciX2KxzJyUrsQq3yJfUo7FwrUQ8KpUTTeR5rT2g3eO8P79Pp69eoOsoMSyj+cvXpv3CYvi1VLSCFJ/e702+icDXF7d4e0lU6tJvzVggV6PYphzz6w4Xz8/NdLkjuCaiy4WyZA/m5cr2cZsTAzvSWWAFCnmjWSG//pn/xS/890foCy2WBZzSTiLVdVAQMr7HUCocBSyC1cEEunjY8WJTYXMwJlgqk9V1jRUcgYDhQoHWBIQMG8vm1ZaGq3zlnANpZ+28eueTeMPGP4slDHb9N8aaTOAtlReFUmSsRmoy3/P9+cvblD+EDSGMosPTt2tMTIMcH+tdC15qEp2a2AR/2flGjUeLt7rj9/n05k1VXVSX01M3SHJaxSliU2B/fuIoWPA0s5fxAao5pmnxsMYLDT95c9qMt4YQZWAEKWsoTz8OCGmNChJIrTadUl96zGn73ztNbrNOj649xi/+Hf/FuO3n2FbznQPOeliyIWkwpwjsZnznjkrgte0Hq3J2NyRJDWx4mDEywI9oMmlyWKHIGUUeHYL2X5awqLCi6nB1Gd+1pj2EjRtZ+KyFREsTmNeJ+mDeD8pdc/lK5I2Wsi3IeYlMMspQyLYv7LQleUS2YJehwRrTH7jk9koUyZwSNahT1a2uAwnAz/w2PIsIAMm9lJkD+ipYKDPzYFXJV+H18SKt0NWl2fp+GLTmUB7iZ1vhiVHttc0NqHzxHFTWhXCrvjVWubU3VVxAtS3a8xzMjyqYlzqJzOzSgspkGSQrCLS/B2gSbbPQbLiTpLiEqhZCKuprlLyxkPZBfNEJtFo11tgz0xwupkm6EUVHCFDbfQSYZkDtRT5fIFSgzw2pYFClFBlMjCZHeYhxmeBPjC1JMaqshUDkaCXfNcoR6L/FCfbK1tPZIbPVwssyhxsAihHZlokJe18j7hdR9Ii67CKTWWNpJOg1opQaVawTkosUCCoxO5aOB8cTXFCbEMHAla8HyIBcqgQSVdt/OQbf4qHna+hXqXknnuZA8zINBej0PZgDZeULE8WYUWAgCwAdrYHJo09ZAva97Mx5L81kJ0Fp4F3JmFjcV+uHQPCU9bd/WSDb0WytLc7aZsxUvayHQ0tZCXB4ZV9BmNS+QZk30zo89EPy9lJCFis0v9ybfuYK/w1xZdhvu3rvtnxVhn2fIQIRavyrC0D1dX4+C7CkDIDGZ3lg2/AODSyVGfHAnQhRc61bufZ6eXS/Hd7NoS9x+57v/Sehn/658mfmWKGus+lz1J1VgE8Sx2z0jN6/bmhRt41jT54xjMCDxvAkK+1M2y366gGy/ssuWdjx5xxkr7dn53lBq8H14ZPvxZ4ZVySLw3JxKvdefEaY/5L19wlXXvgyyoH/8vYKnov3Vvz3vRrTZ/JDVCMPUuAfw9c+oEIF68Bl+58dgzHw7Xpfz4vo7S92JpuDcgEKDB0xX1+nY/WGGokp/3O+bW5vY2Mp/1ntXrJ3xPby53HoQMo9VpOxnnIfPWf02qHQEFN2rOrpBkAGza5siJh+m6MlfxLrdkWAO3WmF/P/p7oPTZbDf1ZP3HoZgzvUAwXypXfXL7B05d/h/F0jDt6BY7p9cThW6wAk3U51+9NyYTQtXoWbs4ZzfFjKqE6Ug0VWGMdbrDN6YsV4NG9exps00KHYXgG1lAZlSAb3WJVTFFLKyh0P7votAboDxqop2bDw/TjyfgCG9SRNJleXMV4PBe4RJnxSb+LxWyK7SrAO0/e09DoV59/hiCq4m44xIP7D0E3iX67i363hcqWMljzZ31wdopiPsEmz1BZ5cinM9lXLMM1NlGBIKkhbvTQ6p+jd3SEcj3D5589w2y4QljjUCtFI64grdIeY4vuoKPhYsBabbvFZDjFhISRtKMaiIzIopyjUim1hl69fI3Tk/votuqccwloox9XuUnQap/ID/Ly7eco8msFaS6LUMFt13esRTaoBakBcoslwoo12Of3jkHLlsHRMd598gT37t3X3suBr8k/7enlXizAoLKRVyUtgzREZxMv5uAMSS3RWR/FqUA/q3MrmMuLfW+J4/cm/j09ow9/8WtKSXY1PP9Osn3t7UzotXPby3/pbceAHQ6RLciQnpOphr4K3PBnjXxS7YyzPc3ZaTj1TlRNNDwWaOWlulQWhSEazZbqeUmgNRjgEMvOQa8u9InHUlIwyTZhiEUFiyV/dgItFfPFs50VG1j6707xQtCCyhTHwvep0Z6Jzr7ED3E9GcM+CwMgbKBq6cx2zqqXcf2GeYFbPX2451u/wmG8MThNCePoCs43lTsz39fXlrbn7NUhHixTjejOWZ0b/GxM+ZVXpoGh+jcaEnGIZp/RAvAseITfo57G1Q/sMTjEE/VE92sfICeLChFdjJ2oeqHc+7lr33YjQu0h7E0EaJqySue8ez3zv7SBta6buy9cb/LnlrWO85h14DhBK9ZmVKDQvoY2CH6gJGhLm6xJ1Alkalh2MBT318Pv4WQG7hiUzjbFQm5ccrbr23T2uKZH6isOz9mbEChkKFyVFk70aO1pHybpqp4GaDY3CGrXKNYX6hVm9GldLpHUIrTUA1ZQCysYTTPMszVmUwZMTfHmgp5/VfS6Z6rxRzcZpncZWq0mnnxwhqRVIqqvEIUdZLMbWVbEtSbSpKGfna/V6KxUr8+zEtkyl0S33+/hxbNPEKIUoYw5DdzvmL2BTYhepydtI0kmDKpdLql4XMg+Yz6cIctCVAiatvlcT/Fg8NCY4lUOvAupYlGlbHqg6/P27eeYT7lPmA94kNawRIjPP5kjy66NfLJpoFiQlEJfwiU2wTWO7y/R7pnFBIOOqS6MkhWC2gLYpJhOqhhPcmwrczRTnldVZHMm2yeMpZGkuywzTG6GGHQeYFZkyswItwk2qxriagOVP/5vfrq9urkUCrlYALMFfQm3CKMKKkTl3QHUbcdot2qYjZe4uSbBsoKkwwkbm+YKymUV5WKCk+MUvSTHvUEqyXEYUi7ZxGSa4+WrC5yeU+PdlDEo6ZpP3nsH5SrCX/31S1FMr2/G2KzneHTawtGgpyTmNKzivH+i8JJVsUWWrzHMZnj+9hpvR0tcT+bINzSnpI9hjm6jg/7RsSTVrWYAbrDPXowxm75Bs95AfZCisgQedRr4+sMBeq0OjpsniNKOPaCrBXh8RVVOCreYrWd471vv4OTJ+1iGN7i6fY67u7UScrrNd3Bx+VcoFmQ91pUc/PzNMzSb9+Trd+/8SA37dLjEchFgyfDKeoKryxeohSvcP+/h/LyHMA6xLIHf+M0fIShjvH52iVevXgtsYzHE7opUfiaWHZ0McHRyylwf3N5OMHp+gWoSo92I0K830K0TWZ9pwd7ccqr4Ems8wrJoo1iNURQTLObcsJdoNU9lqD/LzG8y7Z6gn76H1SzHePRGD2yzfSS0eTopEKCN1dZSXUlr/fa338d/9gd/gG1JeuwGo9kUiyLAoiCrJUM2X2GamdEwQbUl/biWBDHY+3BSZuwiHvCkE6/XnObN8ejBCb798Ue4ePESs3mGMI4Erj199lzMPXoLMvmnXif9eonRaIrVmg8dX5OFCZtDk/taonAo5LzYOJDJHc7ceMV2cACaGh5TN32pgfObqG9MDOSKcdRb409/+of43je+izKnB9xSUuQVqcX6mQkeEigsZeBKMJF/Twm1ChUaN8uHiEUTvRiYmmaMNVH2yT5k0nJhUjQxp3zD5qZB5iHnZa0GKu4aDZke21TVNxQ6/FgQkB1EQ2R30ArAY9HlwD/1FwdSUfP5MRNzz9Dha5KBSfo/AQobzu79wnRe0POQrDn+OwGNRrc3OZHzIfEeYzs/DWsYZKzuDiB+YLHqJIlyGgM1fd5ryzHyfBFA2a8LuOCBTdCQmzqLfA8cVmvmuyoPz9IYbmRVMoWr3WqKddggcFhlgbDFoNPGeyf38auf/zvcvPx7bNeZGhqqdolOs/ji9eNUmqw9AdJbS1Kmr4r52XBCVBVoyMMzm7OBCeS7yOkj5Zy8XkU+Nzq68y7kXsy1TH+8Os2dXcIomRAsXkh1p/WBlxny5yJzIWGREbI2NIn7qhIiSlsg2XmS0RsNmOaFAw7Nw4fFI6fyJt0xD5+SrAqCyPLZ5DoxqbAaR5omE6Q6AOJ8oeH/a4CegYIsmtRs0mtnxyLxbClrdL0f0SEYYLJJk5DuGmLRW2yxKt1PDGPnn+MAEv98W3Ns/5wDA3stAzxYopFRQDCHzZEVSFaUitkoLMmk/kyuNEaZGU37JnoHfDt2mQopFbr01GTSp7FNWcSxgNQgK6ooVbvB1Ps4wHFljnT6BtWNAYcaFCjVvpCkjPsA0+sJcorhUAGa9TpOB6e6N2QOzrmf8mdkIaigrA2iIMI2N89UJZ3WQgRRICnEZD5TQif3J+FSBKwrGzENKVGOOwnSfh3xIEatX0NZI0va2iICZ8ZMY6Ks+EViSVBGYawqY7etFznqZRs//uZ/hXuNJ0hVgHPvJ3PD5FjmYfhl4JDybH4oY3w44FDgnjUOvrHasQpleG/p9RYE4pl+Ww0s9T1bYzJ4efr+e/fAoawZXUPj5Vd+LfrvM8ahSYRVO8jawq0Zx5ATeKmphO2NbFZ808P7swOynKz1/w9waL6NXm6393a1z7NPs/Xr0kuJd6xYBbNYKNHhtfA+j18FfTx4ZMD8nlHhAbSvAof+rPKDBJ4V2g9c4Ixv4vj3/LllReEGUvxc2u8dG3EHiLn3FU4njNGacrEKveei9kYDVO0zu3TlQ2mzC1DyfnvcD7ROHRDrJdo7INKxUqyRdkWCa6v96/v7e3ht9tChN5o3tqG/VvqvXs6ARM/kE9DsQGU/DFGvuwsXc0E2hZ33/pc1uy5R1suYnV+m9wijsZy3UpBHp665easdAoe2XI1RtV+nhywgf30P2EDufnwVOPSfcbefk5Gn4SQZ8SQaUIJF4JAglcl/CQqYiciXgUNfg8iyxXl2cU0z+ZhgvsmfQ0vUTBP5El68fYtfP/sFLq8ucXtzh2xGBn6KZrOjehKVAs0mz18OUTLkrEe3wGwyR61iAY20/ODX6S9OuRub126rqfORYFPARNI4RbfT1Bm+XN5J5tbuNfS9tzccdrckuaNXc7vZxDsPTnF+UsPf/+o5OoN7GnpfvHmL8XCEOAzQazEIpIdyWcH9B48wyWb44vkztPs9PH3+DCdHJwoQ6bbaqlnI4h6PxmL8nB0N0ExqKBdT5LMpAkm1NpiXM1RiWlBUsakmqNQaaLSaCmnM2KzOyZIjMFVFKw4VJDmZDJE066jFMRbzORaTGcplgZevR+gPzhCnDQ162LOsyoXWzPX1LU5P7omlwuEr60vaIwXVBuJ6TwDVcHiBarhAmoSYZgXuxjOMpgTnIoTbqs4t7hhkMLJu6/VIXigRJTHeffIePvzw67u16Z87BZU44JBsH4a4EDjU802GfbHEbDYR41+v9RXgcEFLJfmim42APx/4NcrLD/c1fr8ANKc00TPrgoJ4Fmr1ap831qyCV5b0PycTjKA4gyFiU+Psgtfc3qo6yJ9jjjnv5PskxIildTBwYA3I57TRbKtWt+fDBvp2VtHCI9deL39El+JOkJHPDP9sadKU6xvw54dHHK77ISj/LX95BrdqQA+gOWUUgUO/b4nNaXQTG2atOTwzhhOvi85N1VLO/1f+raaU8b2XB6w8cMjXkXWJ20sPhzjmnb5Pev+HgEPPpNaexKtPZVHVQLdDoGx7MCDcDeP991RtP+R9EgmFz5iGTHsbJ+7aAqXpd+mGK6Z2MI9Xf6J4ubr8/GvmZe7XsiljaB9HVhoZ2vvezoY3fB1ey40GHFJSSWVgFmBV7nFO5cR1wJpQp74CZYQda53KGsOxbP0617V1/pB2XnHQRcajI9w46xQDke3z6R7wv1yfrrEWcMgke/Y+7OOYNKwSnMSLI/AjkrFcqxIMW6ISXmFTuZRHa61G9R59B4E0qqOZ1rFczrUvZAS7Vxvc3K3w+qLAelnFafcEd28v0EkbClxhZVfvpzh73Ec2ukK5DHF+1kU9rWE6XmA2naPb6yGbFugMGD60xnSW4Zb5D0EVH374Id68ekE9i/a4+TJDlNTRbT8Q0BZV2WMSWGsC25o+W7sb4fx+B29evsHTZzfYVmO0BrRquMCDoxMk8QppyrqDvSGHecQBmsKDpkw55jAqN6siUk7+/rPn6NW/hQp9CpOVas8p7YeKDK02g4vf4vEHWzS6GwzHYwxvJqhVOrIvSps5NhVjNa7XtCrYIK3xzGvjdpTj9qbAdMIhCHufAq2kjX7znghgOT031ilqQRvtxgkqP/vv/nTLL17ejHB5MxQjilJPghtC0yMz3eTarsds0gMsskjAYa2+wTbkprkFgdUtcjTjAKfdBM2oRD3a6KaQWn48OMfd9RibcIXpdIXZZIk42eDegz7mM+CLp7dI0h7GozUm4zt0mmscd3votdvYlmvJAAkyEKEn0EQk+fVwghdXE1yPM55FitHe5DkqqxDdfl8+f/WEzUuA11cZsF3Isyyoh9gu13jQTvH+eRfdVgcPu2eoRg3cDofANkdaq6IRNdBs9DDNMzSPYkTHTaRnr7CJXmAxT9BuvId89DVcX73EMmPy9BWGk5eYrcfYbtto8QLr8CpkODyfszECmt0W4gYT0CpIqis0GiEa7SbyzRYffu07uL4Y4dXnFxhPFiCfBSiQNqzR5EJmtDYfuuFoKHnhe6eP8OrmEt2ojtPuAPV0hLD8JZJ1Bbfzj4DaFOsEKEM2NQw74WKMJVnutd9TgZ2vxyC/cL6M0ao9QLytotuuIwAZUSnKVYgJddjbmpgqLDob7QjfYDabOwAAIABJREFU/M57+IOf/BjrZU2ya9Jqs+VWJtPz5VzraC724ULoe7FaatJW5iW260Bp12FQV/NYC1ZIqzQTneHJ43OU6xjDCSfSbBgXmuiStcf1yOKFSD836cl0ounxYskNnwwpHj8sxJ1HIv/rUv5EzZeZq2v0BByaR4hXjZkAyfkdugQVv8F6wIxfrkYxHt2P8F/+05/gG+9/LBYlZXyUZ5dlVeCqSZE3AuYJHPK/hYBSNrfma6D/X69FVTbgkKAhwUNKlgkaOjPlA18l772ow9YxjnZNm2NcWKG+n7b5v5c0wZml7wMl7PCijIOHteRThqlY48Cvc6ol4NCkgd4vSz4v8oQ0wa+unjOelszIyZj1WTn5NPqAJqIeiPRFgQc4xSgQIOST3uwz6WA6NI2WFNAAAGMXmmTZs/p4BcheFHBYCx14yHTamhhaYS2VvJFnPT38OB1m80GQp91MESc1ecXRfyMiqNPt4tHgDM9+8R/x8pO/xGphxr20GyBbjoAMrwObefOZ59qy//JjEnBS8SSqu/nXSFaltGBKVqqo8HouF6jRqy6NtJYJNrJ4ZoPAPUXhIdWKTMK5Vky6HIuuz4miFSAuLdsBXzyw+fOV9BPjXlqpKhFszMOphApiPsMEPUnH59pVwUcAkRNtjlPo/0NAnteYQB1lZjz8/1+AQytoPcBnhZyXm1ktTQmeTeZ982xyCJN5WLHuJWkuvdkXLQfAoYU6eImHySm8hHnX/O8GAy79VkwrSzrWt7qpKItr/jwEDj2Ao6LJpcwRSuXUM5Z5OSkUzo/MJbHza5LHOh8Z7SsE5inbJusw4m/7fxaQBIBpyUC5BKUOBA5PgiXqszeolHOUAeXqlPty31jrvlCeTIBwQS/ZOY3aeT420Kl3dG+Gs7FSN8lG6LbbYjWyiKdELc8K+czyGRFjK6SdSKkwrTlBOYUhkQ1WoFILxK4pKBFpRAibVYSdEMlJgvqgjqJcGjDvisVKQDsBgy+4/nl5JOAxxBWVYo36uo0ff+Nf4iR9iJhBMnx9eUVxyGO+enwNgfliHHII44FDk+P+fzIOKRsjO9vtsQLxhF7SQ9cm/Kwf1gehFzvQ0MmudhpSxzj0wNIhu9EKevOaInDqwSTeex8mZd2AS3+l8bhl0TofVpNTc4jhw0NMmeQYxm6A4gFAn4SsBuGAccgzwrMw+XbGNLemzrMdtN8fSIEF1nlzdMcWczDgbuhjgKTzl/XepV/yEzSQazfEsqfIztDDfXgH3Bn7kVN1C1MiI83OkMOBlvfM883qV4HDPUDm9whn/u8ac2se7ZpL7u3Y0O5g2rPkZFniwcZ9mujhPT4EQW2wsFOOOeBwh9U5drm7Ju75N1tDvwfbvbf1bQmUO0aLS6C0884dugLsfOPpPG+1T7kBofcjdqmwxq7Z75EC7WQJ40FFY0saOEjgpqpmUT+v0jDdIC9KdsChgcz+/Ddmtb3HQQCKPrO7Ll62rUbR2zns769AGCeR97UAHZ4sKME8/xgqQg9jNZ7VSMxhAj1SVFj0zO4ckW+pWKUm4WcisXy8StvDjclq/sTVOMLV1RX+r7/6P3F9e7kfFCtEgwEkBFkKWRgJnHVAB1n+tGGqVmLUk6bO59XGgEP6UrfqifZwrmUFjsQpGo0WGlR0UE7fqKDVpbSWfucrPH/2HJPJDO1GG61WHY1mDUkcADkHeEzgDTFf2BAvXyxMUpbWcdQboLolINnX3k+5MvfFq+trral+u4dep6vPnpP4QJZJzYK3NpQlL+eyjqKKaj6ZoRqtkG84kK+hxvOhVjeGVGWF0+NTBCBoa2FhaXWLeyd9nTMjBoMQXOKAkizATQWjEYPUqAjqIa03pCq6vrnCZDLBZJrh5OgcUUqQyNKumXabNvuI6x1cXLzG5eULrIox6jHPwSY2AYkHrI23KPM1KvTnWDOcscTxyampR2pVHB0d4/GTd3F6diYwjsNwCx7iGc/91eyPuE/ni6VURxrubBlMOMd0NkEapbp+rOW9xQyfE3qPe89uA6ktXMszDvnc+PcS682xFf3XBI6ZuYTVQAo3sv3RglcYWGHp6nzmNcCUXZD79/JINvCKa9x78PkwFe40UY0+cWbzwH/Hz0FpPfc9rkHZEZnrsNX2KzJp+XM5Rq9Cp6Az0Q8MeO38cM7XaPyaeZsb+MnnygOKOzbkLpzqgPUtf1sb8PthhwcxLWXWgEPzEXb+0s7WwQAyspitL/GDWatp+RlM5qoazdnR6LgVa89Y7f4MkZTbkSf80GKnStkprJyVDYkFLnjTD80EvDGsxe3b7FnEkjywk9ix8ASKGhvcq6/svUh6oKzXFF5+UMbPvA9OcbJk17xQFirQVEx5I0joTA/3dk6HQ0aT1FtYIGu/QyCXRC2bt7uEG01FXVCbP9e+VFvv2fR6nlyYkA0jWTtX+cGdikLNtc401rusqT0hhBY86mnUjrt1RKVUnXZQDjiU/zwVM11sWWvW+P8kexeo1u6wxiVury+xXt2hzFcIKwn67WMcD44xm41RbnPkzqs7W1Tx6mKNty+GeOf0Ed68+ETpwrTvafX7SLpNVJIKJre3UnIGlVKZFs16W8EvtzdDNBnIexwgjhkmlGM2X2GWrdBp9+SBSMUXcYxyW6r/IX7VYrZCwOBdstdt4Ml6luErrVaCySzDdDHDOuTgf4GLFzdoR32cHNXRagXa8+nUkyQtzGZVBCQxVsbIZWvAJPkNZvMCv/70FQatJ0jrDJbiWg1Q5DNM59dI64n2lZOzBqJ2gcn8rSwnKusuWukpKtU7JI05iEfbmtogCTm6W2M0yXF7u8Q8sz6fbMs4aKCybgrTWDKDIa+iFnSQ1jqo/LP/9l9syfi7uPx/6HrTXlmy7DpsZURmREZGznnn+4aqV6+m7upBTTZFiiYpiaYEgzAsQB4gULYhS/4D/uTP/kcSINgWCYOCaZsiKYhsUuqppjffKechInI01trnZGa1qAc8FvvdITMjTpyz99prGKI/GmFF/wQ2lPOtmD2bknldlWgkuisQBGy2GpIz7yqUQy2xyjdYZVuUoq2CVM47TRDf7bRjtNsR1qspPnh6hWaDJrwrvPhqjLevxlps55ctTdhubkeI4jryPNChSbpqp9ZESnCI7JRqpIkMS5aUB2IY4W62wMubEcZZIfkvGzA27aP7mTT0TImhNJpNy7uHGXabXJIMNkrRLsCH5218dH2ig7mbxESC5EGfJCUVAxESbJbmI5XvpgjSDmrnr9G4/BxJg1O8x7h50URU6qG8beH25mu8vPkrpVUWSz4kTTHdCFzmi6WmmKUy8Oj9K+yiEirBFsvFVAb4rW4dSTNBNapjt6xgPmQS8RILAkfrDM12glarjTevb5RyXUtq2kDI1Ditn+Bu+hLt2ilSsiaXDyjPv8DjpIJ5cIJie4pNq4zFNsNsMcJqM5bvQVyto914D5PZAoPxDYJwi1Z6jsn9Cq2kika9hrR6JmPNzTrG7R3DYSiRs+ao3orx2fee4Td+/dewXBBhJyOGYSicvlKynAlEk5/Ilig9KbYTPYxkX3XbXbx7+wrrbUUJaNVwhW4tQ7uWI62FuBltMcgiVAJ6CfIgJY2eAShtZIs1FgvSk3NMZ/SoYQnKvZAbumMV2fbuDPoNKFTh6hh7JlEyxuGebu8OKd90eH8pD0gdMw7ZNb//tIbf/c9/E5+897GeA7J0+JmLFam/xjgkACMTVQKHbITXZs7Mg0SpdJxYUr5cUOZhoKGMm8UkWWElU2M+h96kV3CgMaLkb3iQWXtZmFgbDjj0gQ/HDZqXsdmky5hjYgbx53hYk6Hg5XrOA46/T9IDb3Ts2FY0T/UHu/dWkuROHpZW1LPht4AKA3X8hIzgkcEL5hl1AArt4PJsD3+IS0Igd9aDua9nmcgw2TcyjsFBwERTXRZaZQMO1VA4yTKHJDLSJkjAAk7FCpmQIWo1sgQrYoLRwJup5t1mE4+753j307/Cq5/+KYrZg5iCKFUwzzklJ8uPxR+ZPFY08feT/kvghxR78+mypq5YLwX+seHgZyP1nZYPTRb0cXXPmhErSMw+JlSYlEYy/UbdMQzNf5IMRl/w8p7IL44+UTQ+FlCbYJLlKNcbCGop5gSayBzgwTSbibHI3y25Cr3WBBwaEMvrQymWjMUpu5MXi0lCvO+ZXzPG/HNSYe+P4pL01DAzVZn3Ys84dFNJG02aTN6HBHhQ0FvOeM8d14gKhLDa2Ip0x0b1jb6KM5fs7Ne4mug9aGNNtcAGDjAqBhxqSOAYTAJdJXvdSZbEJtVP3b3XHD+7ilkHkCuISE2593u0NG+ChwfgsIIkqaBe5wQ1QTcJcVEpUM/usKNBM9ekW8N2L9fYhCWBu/QQJYNbkqogQCtpCjgk45DT/XLE9c6glAoiNvsyBq/I64rPhAIzCIRycMRmyv3XptS0VSgkS2c3ugl2WAUrSZWbV3W0LptY1wqBj3xf8nGiX+jW2E68eSywCKrRT5Drv7Itob5p4Te//Q9xUrkm70QyYtozEF2X4bz+awMMMa+XTO/m7yHj0JLnPXBoEqeDVNlAkLWAc4GPsn41awp5Wan4tQJW2b9HgJhn2Nl+YyC07a+HBFh+j9iaLgnZwrTohWaS9j1Y4kJDtH95H0DH7BZQ7WRTfL+UNnkATuvXMaSPzxkPhgkE88ChY5KTGcKz4WAlwXVpAVYaYshvylh+vtnl79az6X1GCTo5uwvPFvfXw58ZB4jM+ykdjOn1/uQ95aW11qBrgKPi0RolmfgLtLRG9zisxZ56++uBWu4r/HxsEuW55RtDB0x66Z5OMMcM8vfPvLJcaIgDif3Qzxpi80E1luKBGaIByT552qBeuy+OcSwfLn819hvSEfvZ2LUGOrrPfwQzehkfgXl52fq9SnI4t3955qHb93RWO3az3rsjO2p/dwDvfq/dsxZ9I+elchY0ZFYOBhyap5u9R+9zqOviEuh5/fza9ICI39+P14P//33Nof3dybb9z/l7ZyCM84QlSEE7A38G8GmRV9xSoFepTNmxmfCLESlSo0nn99J7MY4sjMdSlG2tKBmUigYHHHIINxwO8a//9P/FeDJUo8phRcF9tCBgyGEMhyV2butZZlCD2W9r30xihqJwkMfhKvfgTDUyE0GpHOEeR/CMzSM3GqYaswGM00gBJkkc4Msv/xK37+7QaV2g1zlDp9tSbXHz+rUBLDvWjaz3OJSh12GMZbZCs95Cp9ZDs9nW5x1Pp7L/GY3HYv/1uj1nubNSGIAGvDQfqlaQz6fY5BmiMJRXYLEgyEa/7ZmsLar1OspULZBtFVmoDB+3sELmUAkhFRKBhcgkrTbmxRqz6VznCCGBZWbgLe0kGMjHvZvD/Mlkipt3Dzg/v0LaSjUkog8yexd6JzOgjQmn/f6NwgiSKJRlB6WM9OMt8hU2yy2CTYBgSx9JsqHoB1dCr9fF6dkpzs5O0Wq3tQQJ+AhIcTULB/I8xwj4CDjcGOjN82CR0VNxLOCQZw79BQX+KRCUck7ns8tXDfisuPAtMioXJF94WbMNT2S7wDrLDVd0AoqkZc+cpKNu3yBDSmxDnkJimRvQaUNW1scufMhLlY+AQ/k0yvYnkLTSJLlWZykNml6OBA5rDKqJZS1jYJ0RWFaOTWhsXMpdzVZHShcXvGTBjIfQKe459Bs16xfrAZTS7mod895zQ4UjewfxA46Y6VZP+b3RgEPz4rPPv7fkcNJiC2kyNt/xdeVgmD+rzyx1kWea24BFIKx+nw8K4721c9vv9X5oQ7yAf/y6oe8e62jbem1/17kpixSzjooq8V6VdWClW53gzzXbN+3/sEby56+k0e6MM3slY37qjHS9iwat3OfkSUiihXQdxhxUQCKBOWNiHgOHNtwypm1ctcAVvgWuTfr38bMKxHS9k1iYbtLL+tb2H7PQkDLH25I4AocRRWzoKEaj1rQpKOwsZ89nCjFJyYNQ+wH9Pe0goV2TPd/ykaecn6QDkihAsLCpZyKOSgoPrFSoNqCn4Ne4u32LxeRWA3BaPZyeXKLZaGI2GyFbzrArGdHtoZ/j5dcZikUVvc4FZtNbxJUCzXqMWpLonNiUNgLhqlEDIe1vlguUg7IGHBoSEdhMaUNB5t0K82yL0aiQQpL+iFTT0OpHYFQYCNe5OnuMYkFLKlpdUYLNASHBxjZ63TMUuyWGs3eY5XdYZFOM7leobHpIkwgnJ1XQLnC15LnVQljuIKhtMJ6/1tm3WYeYjgrc3owwnWxxfVlDKSj0TMs2INohXw+x3lLJSTJVhArxrDAXCW+1qCKpnCBf3aDZLdBohyiVzX88CghIjiTH7vfnmE05VIjQbDTQrHVRKbV1zeS/mNN8kJkjJZT+/v/8D3eT0Rb9wRzzYoHVbo18tUOxtOJitaNxLf1DWIhkTjaY6MBZlyjFW2pz1wYfbnHSacrPYlVkkpG22zWEYYZn77VxcZ5KRnrzNsPLryYYDzOhsVE1xN39SCwtpsNYAmQJ9XIVFZR1eK9omg7KrUroJDUkpRDT1QoPoxwFmQQ0+SjR9yvC4G6qB7HWqKDV4CFewmDKBLQlCRZK3K2FwLcfneKj63NUeECX10oXu3rvBI0WD2x70cVkhSiJMc7vsd40UT9doH19g5DpxdMUD3dL1OOniLZPMZuM0R+9w2gW4OtXX4gtxEToYBshn6/lH0V3qMsnpzInZjrYOluqUGp2Kuidp/IsaSfnCFepyR03MwEZ9GhhjPmArNBsiaicoFqtYbcpobJKUJReIG50ZM68nPbRyKf4znkTu/IAm/KvYN2IMFpOMZmQLUgz/Kl0+1HUwuu3bzCc3KDdSnHWeILR3RTtVhmbTYZa9QKN+nNsNnX07we6/yYH3iJtlfHpZ+/hb/3ar2CZxfIs5BqiHDsrtkr7YVo25W+ckpINtVhMNfmiFLTbbWO3LnDXH2lja1R3uGoBrXiNyXSAF/cLTLZ1RGEJvWYdtbSJ0ZieciXMZmtMmLxdsMnklIXoP5km3Oht0mdNiE3T+b7J+hGTUM2sYyXQhNdLlX3io5LXDmCcNW7WMNj/b7sgRf3P3mvgv/i7v44PH3+IdW7/prTrwgAGMrj4v4tijTlTlJeO3eb8u4xxyDRQpp7x/RujxiepkZ1AmSInCcasc6wGAStm/uyBwX0xfwS4+XbMT9/8YWPAoTGBrDEyAE9G5zI+diwusW6McbZnSLjJqWcrKs3Qs/wco9M38ZpQlcyXTfCZk6cawONCUhwe6ohmjq3lE54PBYxv6jSZ3Xsp+ebOeXyJYGRya31mMdes6WDhzAOXnhqW5FVRAjcZqnKtI7VeRR7XCgN3mHpbEROMUykW+I1aKuCw/9XPBBzOR+9UoLPwpOccN/M4ptOFTeZU+AiQJZMgQ6tOWZMZFvPQpU8KA1kopSLz4fbuHqtlhvOTDnq9Mx3ITERko6Mmk4c1/9IXZ1tIem2m8wa3KeimXHHpfiWBLpTtsymlfJPv42E8QdRsokZv1yDEZL5AzqkaPQ4JHBLw5lTcGdMrnVCsRzIinH+lk4MbM9UaRX9PTFp+kIn4NWvrx6avvPcyUBbzzuQqthBt8mwTdmsUPXt036AandjAAv0egjG2jlWousAUK94dm8j7G+pe2FPB++yvmy/06KfEgpp7lbxt7E3YkMYVsGwuLAnWB2A4VuS+4Ve6kP6I/Sm2K30yreAm41BSOhYZbJaqFaQc0tQS9GoVPKpu0Fr3gdUctIH1T7xJ6i1BWWfDkgMqDmaW8lZpJm0sCfjR2oD8cRlX7xCzEGB6JcHOModhZHuzyDF+sMyXHXBIH1U+LBxIDZU+urJApCDEcrvErrpG4zzF6ZMelidLEtBRbC2UREyAEsFDF7RB0xM1PbyLFcQI0Nr18J998g/QDS8R0reQqcoEarQ/MPSCoIKtMQKKZBwauMH1Z8ChlxVJwvMLachKoKcsWPfZGL2yfHCG62I+Us6jZ9aYUx5QE8PqqGHwQJMHsuQzq6AWK6ANOCRzk/voQbproSu2hq1Z4udzgJkDDrU2yDh0wKEHI42RdWC7H84eF5bBdeyvr5rZA3DI7zX/Kd4vfn47w5TG7uR28gBze/mBkWHgtMHI9toekPpF4NCD4/a8+M9pnJaSC9Uwxs/ha/6a+uZWUignp93HoXtv4T2L0QAiXSOBQS5Vcn/I2ezIAMWDF6B/LQLjfhjom1ffuPIHzSLBnl8PZHkwyl7LvJo8cCjAi6/n2DvH6+R4uOXl6gbMGrv0sJc5gpEGOpTyOw8t24T2nof7ZtuZ5FsDS1DN+fgafWP/vg9DwsPF8UNRazRNeWB0UJeo6rx4te5cwJy/1/ovhx7+ZwXk7zei/Vq3XdSxTI8CZgRuu9e0YAJrov3vF6grG4ydhvJ74JDXd1XI849AhcAWDRfUNu+JwPzd3o9Sz7/7bDJ2l4TPhz0YOFJNYjXSZNT/H3/0rwUaVRmiQjbJdKw6jWAb5x5rypMdK8jvt5ttgM2ag0OyZOgpx2O4JCseSsDos8XajQFYDDcRWy3LcN7rIUorYjuenXTw6LqJly//HQZ3fXRaT2VYX6mkPNLRf3gtmxPu54vZBBuCp2KnJwIty0GMKIjRSOvyp+a+OJlN5UvL68pUTyYwc8/nMJH7Cns2pkbHZXrKsfErRGKg71WxHgtMabSa6PS68oHkFsb9g4N91uNk9qXVCFXaoLCOX29xcvkY8+VaAWohyJiPLbF4Z9I4A6rIrtpisSjw8uU7nPTO0D5ty9+3whA4kk74bNEvcsW+aKJ+kSBlWq+C/l70Sx/0h9gsdwIOeQ3iiLYyBNW4Hna4OD/D06dP0e1292oNPbvc09dcYzYAY79Blr3yPggCbvneZpgvJkjimp0/ZJbKc9UC7bjcpfhx/nG+9uR+xKGiPwv2+yBrZNlUcMU6z0EpcQ7AodfjiHEoIgBBSjun9s8HryprcZ0DpkbRkNbV9LrWZBGXeB0ZsOMHIPaMErTlnkXmJutAhYW5YRjvK4FDAmCyTjkCDkXKccw4PzjRXu/AJw1JHaDkPWn9EEByX1f7SDHCes7XTb6ncv2WKQDME1uWMi4wyYBD7QiuZTEGoA+k2w+7VMcZcLgHLp2tlMA2N4TgD3sgj+/d2/ccD4n88Mx7pfO9cZgtuyHb4F19wGGkkTj8eeR3WtW8IqxYDSjg0BE8JGxz9cHebsN9zbNUeU5xuGHXxNnw+ME47w89Xl0962sdvjb90v3Z5UkbNiw0wNr2TxvSSPFI4FD+e05lsw9Xc2BgmSCyBY/ZEPjAOJSFhFMv+ZBJAn4kWtn5ZuDhnuFOWzDZSZVRjs2709fXev3wm8ChSvbd1ohWIdnE9Nzn0Ju94wPGk59iPhthMRyK1ddud9FsNl04CZWGJGSFUvjd3UwwuCcQfoHVpopyRBCdAVfEjogKMFdhi3yrzG/1T0t6EeY52s0TXJ49wW5ToFReAJu57neW7zAYZNht6eVKL1QO1NcIYn6+ikDlXucURUaJdVngomV9bWWFQbbjJOtjPLvHdNaX4jKuNFFapXi4HeCk10C3S3bpTqrJUtBE4yTGaPEKyw33LUqpC9y9HWK3TvDBc9p+0YpnqYTjpE5rtiUmswLloGW5IkWKZUGPxjFWWRlRmGCLe6QtAocRqgzyLNMSa4FsOcA8n2M8zUTI4vCCCqaT7iV2yyqCEsl/rGUqiCs1hdKW/u4/+a93k4kZS06zhVgzhby+qlY8VYjABkJ6d/Rc0lSDASplbMAi1CUJrelxtsb5eRO1WiDz19WKi4DU/QouLxO022yUaigWJTzcFejfL4QU0/fw/p6sl9iknZsltqUywg2R5xgZZZ4KzthIjlgLQvke5kzLoV57C6yYsANKFDhRM6mgtPKSHYSgRJtgYxqFGA4WSMIC3318hk+vryyhNVyhfdnCs8/OEVZ5GGeIgwirDGi06pjkd7i7ydA5qePksop8VWC5yTGZjzEdbVEL30eVwSq7AKNRin/zb38fJ5d1pfoUM2A6JCsuR7aaopwAwyJHpZQiWFckzYhra/QuYtw9vENa7qGybWO3XSKo5EiSBmhSRgYoZamcxBGkWy9LWC+BRqWBYvMKRSPGprJGqZihuwvw3Sc9pHiFXfSryOMScrJD1xWZE+erDOWoo02GIOdieY/zkzY6ladiZASBMRMrlS6AS+SLBNhR7FBBaU2gbgVUcrz3/Ax/+zd/C9XKGfLFFsWmQLbcYEZT0QWZSxnmeaZ7SLq0UfQZCb+Wt9fTR1d4/fY15tkYzVqIXq0M5HPcP9zjpy9vETRO0Gu3cdppI0lSzOYZ7u4GYmOS5VUKWMiR8cWDM5efItmOlCzr0JH3AgcDLCpjRZ977yNfDBwzDg1ssPRJ31D6A2FPb3fNDWVon3zcw+/8xq/ig0fPsM4gD0WCNbOFFRgEDTMChjmTUMniYaPMtCvzc2LyEid+LFBYcBpw6Hy45PlFLzGTo8lvzYEZAlfEhvmmMb7ZJR1SIrkZeUDlWNJgklFjR1jRYr5xAg6dZ4cBpdZY+99x3AD4BodbsB36Htc0JoMFB1giIllN/LoxzHzK1oGJYowdUxWyeODv8/KCw2tbSAtZUEqPc8WOZ0HI69B70jlTfw+OKNWYwKErjgg2scmIkroFL7B4Y8HjZB8EDunvY+EokcCduFZGPUnxtHeJ8Zsv8fLHf4rh7dcqTMuVKuJ6zSaIFZuAmmzQ5Kzr1Raz6Uz+rpr08f2ogHbsQfqYIsDLl69w379Hu9fG+0+eSWa6oXcSQyxoJo8tRqs1qpQmlQ0ep1G4vJ02DOKhsXAqAJDTU4XaEnTZ7XA/neDVzS1KUYx2p4t2uyeQgeD2NKeFxBT09uGaJYPXmIVM2Frr53dkfTlQRP911ZNaBScV9MwfNY/7e23fuAcqnAZe14fJa0dNvD1/zpM60QP+AAAgAElEQVTT/cye4ONBBffCKtoIHKq+cyEt+jcDvtVeuGm4Z7LaJNVAVj9VtdTTA+WJbA16ILm68Uh+eQigMHDTX4BDSquXBakEdnImScyZOk05OZvbiCnUTLSnryWZAxXUCBwmCXppjCe1LdrbIUqrGRZSwjJh0MITKCmezhhmtcV4OpJUmcVnUq2iUW1hspgjWzOkismWKwGK9biGFhkIDCJCRY0eze3JlOFVI6jPZGOCh3xK1axst5hOJ5hOF4jLVVSjBGGlhFK0Q7UToXvVxuwsQ1FeI8cS+ZqMDjJTKqBptq4/QWCNABnQUka1VEY3vMDfev67aAUXVlPAQEd6CBHoUoqxG9xoj3TyFxbQS4YWeP85i2L6hpxcgJcaK2s6yHSUBxJrB/k7cX+wQcNG4IitGe71PgzkMBg6DC6s2TBp8V8PHJI954E0z0gz+Y7WgEuUt2m/rUk+C/x93A+1p3uQ2hXp/ynGofY6+k47Zi73EpMrGyBoDSGBQ5ZqB0N4zwA7HgJ5IEfPrPNE9GAn35tnefim0O/DHnDzjcz+mh0Bh8fv3zdZ2tPFynBNqvWQ1nSq+TNGitst9sCh5KcOIPaNn70XO5t4b/x7OgB6h6TzPXAo9qmddZ61pvuvwAD6JlvzZOesOxNt59Lv3wb2dB8Dhf7n+QPWbLEOOTA7tNfLTsSktmLkOzDZADo797QnibhzxGJ04QD+NVTTSjVh102Apw8QO/I4tPOQ4Imx2vfgr2PGqrFX4qv9Dv6zD7Dy91LMDIUVWDon7429fdsf/BBVP+sHR/5G63pZWvhxoqk5lBgQ6IFD7mNkO2mgxNfhkDSn9yAlbjwf2VRb+JP/a2eLT3Z2LCLHdpVPm2O18gwXcFitIkkZILbCP/+DPxDgRyYeqx2yR3gN6DlbCrcYTQYC4Iwd6wKPZNHBwJhIZyrPG77XxYq+Vi6oaLNRfdrrncojsLSxcDMOu6km6HbreP78BMXyDcbDPtqtR8A6xXhUYDKjVUiGizPW0HN9nQExVOWQscNEy3KYYPjAYMMYF+cXsn+iZ6NC0OJITMH5fCZbG4J5PF8atQR5NkGH8jz5Ns4ExLGcy9bsz9Y4PTnF9aNrNFt11Q78fbW0iiybiv1ZiyLU4xjb5QZTmiJHKdY7KnS2iMv0gU51PyezsUJnGI5I0DDLab2zwXA41XXpnLTQabWk+uDOnTYbmMynqnvZE/Ca88RudVqoMy16PMXN21tslpQqM/zRGO0VMgRRYNjv4+mTJ/jed7+L87MzW5/+OJbKg+ufz95KHmjLnLY/tvdwz8gyAxx4HU1mzCGVpeEqbXizk5ewDR9ciq5jfDEcxZ8F/nnVPsTTTqx+5xvngUM9xyQt2HPBa8z3JCatMH0CPPZscKhlwKF5Ehpw6H3/jCjAZ8cG3wSyOXR1r6d9xaSvZBzyfSvAw3kcEqxca/BFFrfVIcY45PswMN4PawTU8bxSqrEN/D2rnnUMlS16RpwFjN9/jRBASNkYiNoHXLK8V3oR6DeFiqmP+GF9TebVQdbnuKBKdz761xAg5YBD9Wo+oVjX1wXjGZalP9wDPBj61wGHAv7c+ULgkEN8LytXHeNC0KT+olegJN5uIO32Qp13buu2wRnrNtuf5dfq0qH1LXvZu3lclknU8D6t3Jtdf0TGtQLd+MSobnD2G7Q8EuPT9292Zup1xcJkD+KBRWPO8t5z2F2tJlpy7BsPqgKeVwaoE0Q34JDvyQGGDng28g0/i6udHHCooZcGvrY2vVRZXowEDjls0eFha5PXYs84ZA2q/XQjEhPZcySAcaieRLSzGmI4/PeohBuM76YK+uCQvRKxflpIRmuD5BCDwRSj8VzqyNWqhbt7+vdV0G6X0UgD1KpMG2bmcYZtKbbhB+1yOGxfzBDsInz03neQpvz8OeZjSoU5rA4xHM7F1Nc1265RJqmkkSJOE4U+qZ8ulVCNYutdNfA02TtfsT95KduxZcZ+fouL83NZL3z9xTuk1QRXVy1UkxCDMRnNZZxdt5Dv7oTHkQxFufLwbozpcIUf/FIocgp/Xylco1Ll/88wXfqaU41XwXQYY3RPNniB3ZqhjFtU6yOUymPZMtSSns6WWXaPcmS4FEkCSwVI2ZC71znHdEySRILdlonXMdJaU+uo9Cv/zT/YpWlbXnQ3tw+471NT7hppNqU1ospW/HCwzodnPlvI48MkKCw6xbfW5K1ZJ9BGY89AINV0tsVkzMOthJNeXc0N2VcF6e1bJjYWqNW3mE14fRuWihpwU2UoBEHLCBnDNLgpENCgZ2BRyGMqW+aEIrCm1CDYopxQ2uDSX3Y0WZ4rsGFHU/gwRD2sop6EuL9foFHJ8MMPLvD99z9AtZJiSeS/HeD64xZma8oGcvRap1guQvROTzCa3+Dn/+FGDMkn73+AJDnDfPsF3t0M8LOffI6z7jPJCdbLrfwPf/TjP8LJeRMfPvsU+WyrQ5CeGmtmS68LFEzupJ58ZeykXZgh7QZKJAu3CaJtA/U0kpadab30+Li6usJ8NrXksoKHH9loG1yexbi7v8OsWkbSqqNZidGOyvjgURO9XY7Fqo08SBHVU3laDcZjAa39oaUHjycTjGb3SOMyPr76LoJdiDdv/wLV2gq1eleJ1+NhgLOTp4hKdZQYGJONMZi9Qfe8it/57b+Hj97/IVZFILYLpY/TKUFCMyGe0y9ts5MMktM2StiqMR/OFU5aCTY7yozpXbBDMZ/h5vU7jIZTfPX6HU6vHuOTTz/G6UnHGdXvxBT7+sVLtDod5PRMZLFUSwV+3/cnesj5ANipzGkxp/UEWXiAc6JymODJA4hSZU73HFPCusmdmgm+XxWWpLBH9DVzFHHSfKMS/uYvP8Nv/eov4dHpY5C9vFwvBbIQOKVUm743LFgIxMzz5T5VmbRksg0pk+HGXqxsgmByCbJkjCnj6fGcavimdc9k0bTnKCylRJDOvAP9waaZnZMMeODQFwX6vPodTiPnW7aQ/kcHuOaYueHDIo7ZEvS3E5DiDk7P9NTPuSkcAQ9t75LFMYSFz781HZI/qzBh+rWxC8TddMxLHaru4BVw6Pwo1YA68MgmjCzaTNbFpoOHJw8g80faycicgwc7yANN5WkAzq/yZRmhw0k4/3A6zqaA8mSGi1CyXE1jNOsNPD29Rn7/Gi9+8ifov/sKa+5DTKQWUAJU4opAfhb+fH0m4q5ptp0XKkpYnHA9kQXBBo2sXEvUDHB3e4fbh3usgwCNegdX59fYLObopvT0DHA/GePLm1vsYgY7XSKtVXW9TJZVEStFkygm7lFSwVTvrMC4WODV4A5/+lc/wiff+jY+/vATdOtthGTrrncYLJeY/AJwyDXJ9ct1ahNV81oxDzdbH2ThmKzDJxmb3EHvxxV3vqjxbCV6ibBYkg/VEXC4ByToJSOmsN03P3lWs3yU5OrXoMlNjCUjv0QHYmol+epRZBsnofPNOQFjV/B4wJnAEv1jWdiTZWhVuTXqSqPlWqwwdc9JZp03j/lUUgblQUQDbsQOoEyXfj5KYmfBb95bFtYTIk0IHKaa8vVqEa6TDRrLe+yKKeZKTyeDxoBDNlq0gyDP5n5wh/F4pNeh/KueNPCOXjABw804VOHAr4TKLkSwAcp6NuhTEiJhWA+LSwdw8olT0+ekfzLLJjObqX8cWqEs0LvRbaDSqGAb7TBpL5CVc2TlDIutJciRDRfRyJnSXLIhWCfwCuzKSEoVnMWP8ctP/x5apTPtDdz3+ZmY8ke2toEhZGQd/ZUEjIyQbwKH+3AHzx53UmUDHjm4MD+rPcOcjRzDn/hX6b6GRfDf/P30gJd97Zg1Z9P7/1iqbLJfz4iz58J4ahILO/aeAUs867mO7Kw5Bg71eo7F6F/38F48qm3NwaYg48TZbmj9WkPDn7OGMHayI3c9HXPMGiQHFDm2257J4eRhZsBujEM/MPMN+d5i4oipZyCYA9TFzHXX1fnz7YF0x1SW+bqug6OhsYIT0H9gB+/BK8cGPAB6jsG5Z3d4P61vSnw9w06Nt7MPsCbUSdXdUOkAHJtf2d56wAhNrhmzIZcHDo395gZee6m7Z+TbXSdoweb6wMjZGODn1pTY+OS4u+toXaEbcuwZl2YZQtadX4v8PKpoHAOR60gDOjWn3/Q4tGHVQU7pwVnPOCSQYSi2rTzPrNS1d4xDsa9c6re3blHj7Vix3izfBkDu9b1U8Uh54K/D/l64IAHZJKyNqScjfa7tZY4iWxhwSNpGwAbY2LAGsFtCrIAMdx7ofogRytrHWKR+SChf2ThGrZ4I6PiXf/iHGExGqglIiKjX62i3Wwr+GAzvMBjcyBqG0jV5ZXCtOj/gnd6LTF2NIV3eqIFj+jHvLUEonoNsrHrNBiLu93weqyRPpOidtvDs+SXu71+JWack5uEYN7d9LDOGsFW1J89GQzWzrWYLUVzDVy/e4PTkWlZBBEyePn6KVqOFly9fGjN7VaDdbeu/k/FInvDNtIbryzPMpgMFDfDzkoFHRdfd/RC1bl2BACfdE1xenKDZSMReu7m5Q7OZqv+p16uoRVXs8hVKa2Cx3CBfMxmdMsgyaFHD4VcQV3B79xZBhQqKDcbTBQYD2hJtEFVot7JB56SBVqPBHlo1Sve0i9v+PWr1qg086c3Ms5I+1EkVYwZeznKUtiVUSrH6qsFgJC9wklnqaYoPnz3HR88/lP+jvCedtzP3YCl7ZBNCf66F+iQ2xLx/fB3+GwdR1ajq6nySKswbWr7U662AQxueGHBotcJGzNVjiwBjapnNhg3LbX/QUH7LvaOstWxsPAMO2ReRBc/+y9QStKFxwKFqYdoZHbyqjcXmU3IJHLLeq9lgmme4Y7fL/71SQS2p2xBDg1N7xsk4PAYO94xDXie3Vj2JwvZ+q6W456l3cLZCxii2s8wDh763EGgoW5iDIsOrSDwrj7WGQFJvK6OzwJoHDo31PGuKYgNIz+T0exz3Cp+qrHtC65/9eWVSZQNvvuld68+xPejHz+T2cg8c8rNR2ecogHvmHYE27r8M5xDT0QFkZpPjBn/OBmsP4rn1Yj2OAbDSwTk7DA785HXufoex+VwvxHcWhMJAWOtpXYrEYSCyvxb6dUfnkYBDhrTIh9HsQvS+Vyv1O0nMz8brZV6X1tsdmJJ8Zggc+rNRv93V0KxB+dd6qhK2DLfb27bYoNwD7QTZtA/HBPm4v5uFzTeAQ4LerEMIvAUEQ2sII/GFNYCuVcuohAPc3f45osoKNy/H8pnlkINMO4ZA0d+Qa5GM8P5giumCrOsAo/4O/bsM1SjAo+sTnJ13kTar2JYLDBe3qMUN5NlcTOZsPsNsMkQUpLjofIDrqzqiyhbD/hiL+QqlsIIF2dqlkrwNqfQhztI6OUFcS1BlaEtBj33K/ekVP8Yim2igI9IXKijWVJLNsCl2KCMWK3wymyDPrTY/6ZaR1AOM5yUEmxZa3RrGi7dY0OccJalM727u8fbrW/z2b18iSfn5c7vmqwqW6xJmOc8wDvqfINw1sVvSL5hs2ZICuqL0Dvn6HnnOZ6qDIEhRrPpodUKEFeYvrCThJoDIz9pIW1gW7Guq8ofdknVfqWnPLH3w27+5azYbSsSaymtwgPFkCoQb1Jup3jD9O3hwe5YSwRFTizlTY6vKhCKvlkOcnaTodtoo009rtsbDAydhJq0MA36Pm4qk9GAw37ta0lH5slgMUQ4KXPbaIGX99bu32rya9TaFUGKxzSkFXS7lCUVALZ/NEARbRGmMLKMfARudtZDmSkDGIgRoRTs2TAHGky2ueiX8yocX+OTqCaIgUejLKlng/KM6ar0d4oT0ziaKeYxq0sCiGGJ8x8o4R9JeI4zXGC3/Are3lCzPkc9KWExJiW3ipP0Mf/bnf4K01kK7cYGr80fy8Pj6xc8xnEyNzRnWMB1PkFRCGWgSNf7y7QucX57JF7GsJEwbQ0chcHV+IkPlh/sh6s2mGqK3t291KJ/WzzGYjzDdvZLc7aLzPs47j9Dq1HGWPsY6XyGsNMBbcHPXx6u3fbROE3z16gVWwR16px3Uai2USxEuGpeoxy28ffMf8Pbmx5ryxRFDXhpo1U+wnJWQVCOMZn3MVndo9ir47mffx/e//XdovYzxbIIl70nBA3Yhqi39WCgfZggPD1NGrq83C9zdvUAaj/D8+TMFiAxHM0ymNFYe4q/+8idI4jqevfcBPvnOR0gaVTzcD5Rw12p18fnnn8vja5FxWkvPxARR2FCK88pNJxlnr0OEBzgnxpwxlwhKHFh6KlYYaOBYdTpU3ASeTaJvFD21/9Bc8DBd47/83b+JX/net9Gt9bDJS2L6yGcsI/urcKnKBHMY625MLjIQ+V/6kVDioumlJGcORHSJyyz8zXCWrBWjm3vGyKF5cfJMFwBgp4UxAK2BskbHT+l16HE6qqm9beae6WDTUzvwvfyHOyG/34M0HjA6bgKIHmk67xLcdGj7CR75RmJrGPDhmS8ETn2jy6JKkl7HGJIsiamu3gtpz+awAoHNqet39owVFWVqKpyRvCtMTDKlmZ2YAvpLKXKZBrD0M6nrgGaiMpmHIu7vdqgmlCAR5AnQrjeQ1GIFRdXTOs6apyj6r/H5j/4Io/uXOvRYlH/9+hUKTrmDENV6ivPzc5x3e6jyMjNFjxIXXl8lt1lQiDdGJujEwooM1LuHAV6/u8ditcP59RPc3b7GZx8+xfXFidbI7WCCF+/uURQZPnz+gQoAeSqWQ7xhEvssR61Wx0nvFEseeDy6kgp+9sVPMZwO0Wm38f77z3HSJXOhAZowj/NCXh0516xnySrIhxYDhYz0lSzr2LB7QM4BvvLmUeCArR/zwTEmiZ/K+0ZZ69L5rFlQgk0h98wgFmnOYmDPxnKAnNWXVtzb7zNGnl+3LG7NANrJhRwzkKCu3tcxC9JNfuXFKXCO/pY0lQ7NN1DTfGOMWriSS4Slr59jI+jgZhFJaQVN8t2k3BfZavZ3tt70mQnyugRtgof0z0xrMWqNusC/TjXERbRCWtxgW0yRsXnfAYWCppaopjUlW87yuYYmq81S3rFkN4dhjFm+0O9iMc39haB+PU4RUGqw2iAqlZFE5gXGa0vZRLA1iStvMj8L/U7oY9vuNm3/KczXp9PtodnpoFSjlqSEcTjDPJxjUZkgK02xyCdYzGeolmNM5jlqrRbCmnnDBfQIK1VwXf8A373422gHZ1IvbLCUBYnCfpyFhEC/Y/CQQ5QNGylLKbdC3RKMPTPOg12273D/2eqZ9rJ377cn0JCbB/cQD2CIReuCItxAw8Ar//MGTPnXsLVvX9PAifubwE0737T3ErBSWfRNyazAHscCE3vBATO2n3+TJeibVfvaYZDD89yGQcbmsEm/nWl2TpkHrAdMtWe65kSMGDeIOX4uZXvhmiOdN04WK3aFA2j83roHbdz+7BsnfyZ4oMsDgP5z2DPlwpBcqrI/m47Zj/77PbhK4EdN5ZGE2wDPgx/inlXnmihr3B0QQOm9I6wZEGDAk+6bBz3dcNDWhPnt2u80gErXjyw8Z6Nw7N+lVOK9n5cpYDyQpsZKDaOBXz7cgEF0dqY6j19FKbsG1DNseK2cAb01aNZ4Gg5wSGhmeIIfaPrrwPcv2b5bax4eNBA0lO8UQUmrdw5ry9cNGlIoHZTryBiCqqXEaDlK8SbgEFgQiU/q1kCS6/JIvnd83f395X95dpV1f42xYcDhXCxBhqNIBaB6zDPCbR/3g0RvSSJmlJNF8vdQTSBbEsc6pNUPWfn//Pf/FR5GQwdK0nvZBkA02d+uZ1gvyTzZGnDo1kRQTbGjB7EYVjsNOdbZHOVqiGazJqka935eg9lkJs/0q9MeqmGIlGSEp+dod84xGGV4/4OPsd5lqDcCxNEO08kIo4cJmuUevvz553h4e0NND2r8/AGVW0wZniMIY0RJqn2tUWugUauj3+/LtzFt1MQ4pN8tJblkh5+f9VAS43yFpEaGKYfZCzz0J1LkFMEGq2UJV2dXaKZkKG7w+PpKCoUvv/wcJ2c19E5asnFaLwoUswL3/RF6F0/VR/CBip1fGkPlGPaY1COxDgejGaYzXtM1qnGq5/bycU8BAsW8QDbP0Gg20J/0kTYS1Vpcp2TP85w+ObvAV1++RDYtUAY9emMNP8mwpF9cvZuiXktxfXGFp9dPcNo50RqkFQtra6Yt8xnk/6bH7nK5UH4VB6QC09ZskulhbB6z3IfzvNB5ovA+nrfHCcnOZ8/vi7R08eeOZ5/Z8N/qd27VqmWcd6EHDjkk5XPL7yPZgco6hftsdiiXyCAjkEUgxRiH7AmO91J7bmygyvddiVP3fs1Sxe9x/D0EsW105Zh7W4JelD2aDZKvPe16HAYPVvtbjWV1lg1XBTKKLeoG885qQueEG1jZnuoGQ25f8GQMWWDIJsr5FYo5bXuwKUTM7ogL0AgAHhw7DOUOwxEbknsLi6X7GTsnnZrJnRVUO3gwdA/oOVKEziv3158t/PzEMSSlF6hlNg/yfaQyoyhsn6Jqww0qeKZq36Q355EXr9/nbL+y6+jtmHwtQTskAc/cp11QioIS1asGRhZx5xjXk3+fOl8cU1PnAtVXApFLAu89UC22J++5wMRQ6hFeZwve9Ixa3yu6M9aF+mhBsW5W7WvDfGNzuwTnIDK2n6tNfL/Ga2f7cwlxXJO1ggcOFYjiGYcE04UN80zywOFGbMJKQIsEHvB3ePHi/8Ns8g4rpiCfP8b5xSXSOv0K6aU6kB8sDQcJFGuQUqzRf1g44H6JXreDNG2K0DOc93HTf4nLs3N0uw1k843YzsViislgiZPGezg5KeOkU0eWrTCazPWM0u81jIBms4q3d2/pPYS029VpHAdrDB82qCcnInLMF3cYDF+R+IeTzlOEQRdv3v0Mq+UArbSGdv1MgbBUZ3794rXsGx5fN9Du1TDLyshHMR5fX2C1GyPbFJivCkwXE0wnQ0yHM1xdv0GlxCCqGrbBAIPpK0xGG2TzBubzEGl6hnq1gSSi7/1UTPIQEVCeYR1MlbGwXCZYFVS75mh0AlQTKnp2WMw3UrOa3QPvDVWaziu/2KG0oUKqjtJv/g//aHd79xrNdgdhmOL2doKHhweUqxtUa7HYgplYV0wWKwnMC6JQPoTs1yo80JxRKf0jKpqIL+QhUomJKFuxRckTgS9SL7ebWEBdsZ5hixzBrqpF0D2poFpbIihWSJY11DpNvLm7EfZx1j4TCHg/mODdcISC5rBktZQigQFkf5UjmtqWRNlcFzN8+PwC23UZ7+4mQm7jEsEAJvxG+PC9FD/86BxPu6cItzFqYYosmuD8kxrikzV2pSWCXYK0eoFu9ww//vxHGN+t0e2eI6oBbx6+xHA6UmHH9J8ZU2nuZ9it1ug0EozGBaLwHKucNyjXogFZhfUOJtMKpgsgz4aoVbeiqFLG+jDOUKs30WmnqEZbmVNGYQ3z6R1O2rFdv3GB2TzHkglwjPJOQ9QrV/jyjgyVWzy7foyPPviOmt4v3/4FmqefoLt7gjb17Js7PIzf4m4wwCSf4GefD1GpAt3eNZL4TNHivYsOHt7NZUR6fs4HvoTZeI3SuorLkyvslmWxJh9GN+jP3yBO1/jss+/jt3/rv8NuEytUgXJcpSkv5ugP+7h7eEBSa9D+VA93oKTJAnd3X2G7+XOc9M4VRz6aLjGYZlis1qinDXzy9BOs50u8G73DgIXdilI/eh4yoS4U7ZoNMhtnHsQkt+RLSh9YVFuRq2NTAKwDDmk2qjQzJ/WRMXIos2Mrru2PknL1o8ZyULOhg8QaCTVF2xz/4+/9fXz/0w8RI8Eqp+yPwCB94lgg0CfOpBucgHJqsSisuBHrlnJQehxyA2dIgFKYXWgK/52edNyYFRRAoDH/hszaT4qsUPdeSmZC76dqPmHSA3++ENh6loA8v2zzttQ0m3qpEHGEhANwaEbF/gAW+0UTq9CmrWI/HooDTcZIVyejk2wwMv3ITiQlvrB7IMmBk03tJV0C/cxuQKEq7jDeH7DCO3lPeU+OgjlcoaPPwgKGxZU7+Nmws+ni//SsL0lGY4YMkalMI3TKQuye06eCwwh+b0q5EGXLNXoVneK8fY7V6BZ/+Se/j/7tV+D5xuKQYE5QjjHKcjyMxgKpzjsdnDcbqAU7bBYzrGhOzrTiLdkKnEiRMQhLR95PrDkg2eDff/UCX/cf0O7U8d1Pn+H9q1Oxxm7vRvjyq7f48vYt0gZTlZcCpnjf725uVawzuZH3pcAGvbMOPri6wGY8xvPHjwQ41LunqLQ7WDIVrNhgMZwK6CfYxPfHNapkQzJhOcl3f6x4tmJX64AMXBZ/DjT062jvg8MU6GP5nWMASe7lGmfvcahiu3SQ6UuMqonzQR4olrvzVTSQsiSGha1Jgpe2hgV28J5Kvr7FmpNdSgdcmrF8iPh111wLFHQel/wsLNrFeqFXlDOrZn3EhpLDB++1x4JPya8M00nTwx7iJNHGOCTTkOvegow4taW3ChkezbSucBR6jnD40a6GuIyXaG/6qJSWWIf0l8o0FZ3OZhhOx9hVAqStBipxKG+SGSVqkpgAo9kE9VbbgMOCwFQFTU49lzvOAhGzyecz4IKC6PtJVgltowgys+MiAEk5O+0olqvM+TPShzNFpZ4iTBNEaaL0zlkwxawyxCIcY7Lo4/72HSphhIfBBO2zM9ROEoRxGaGAwwhPmx/i09NfRys4kzx5LfE9AWk2DNbE/yJwSCaJAYesOfxaNK9Kz7TzhbgxQZjEalJlPsuyppBqwslUmTzoZMTG6rNhywEYtMXuw0+MhHUIdbCfsb8CMsmWE5vRB6k4poPxOfV790x1+i2u7Kzhe3eRQLb/Ol8rfzb9p4DDVbY0eY/b28zH0e+nllTP/fF4je5BeQcc+vejpkNSZX4GC+TybBp+Tc2Ze7b1gZgAACAASURBVPb9GeJBG98o+CECmQj71/FdrDtTlXQtVqmxsMTIc6El/kzS2bJnA9v+wmtEEMmfuR6kPAYOD02utyvwjB8y8iygyxpYY7WIIedY7saOt8ZPz6hkbwYC62R075HnlnzHHLgtF2UPxqqx4+8lS83Y656J4kFD1s6S/JIRznrapcp7ENaor9ZU2x8X3uRUNmJfC4w2BFS2HD7458iz0u/TajBdWINvuJ3TibFX5BPs0pGdFM3v0/p+Aoc+HMuFMpEooHXK0sj7KHuJHQc57vzV+nUsKLFs6LUlj0Rj1+j9+9RwNrmSTLJuoVSZwCH90atieuzYfYmhtCdO6SPur7091MbOjCLJa00yFhnLm4mdHOQlVXkd/ot/9X/i1bt3KHgmOKVFWk+xzKbIZn1gs5C9EVkgq4JWQWWE1RRBvSGmnbuJWC3mqgfimM+bfaY9mLQr4en1JTppDXG9hbhZQ1QvIUrLuH76CKeXDZTCmdkOzYHxbYblwxh3r280dNnmS7QbTPkM8LPPv9YQfhfGSJttDaC3qy3Sak3Dn6+++grdXkdDzYzpyWtKiBN5L5ZLG3S7NSyXcyzXufwHZ4sCdw8jlJjAyX57ucN7j8/x6cdPBBLW0zb++N/8EVbrER6/f4knjx8hCciCnGM4mGGar5HUW+bXGwBptYq7Aa9FgLQZycJpMJzLM380zGThwmft8nHXwB5UFOoxm00xL6ZImgyi4MC0wHA00ODrB3/jh3jz+l6hK+tsg2W2RLZgsONMz3PzpIUPnj0T6HnS7smGg97EZDmJma7QOWOpEzojE56b2HJpzzUH+sWSwQdb9a4CDguGldi6IuAtqxaFkNiQQYMqMSMLpUV/Y7BCAFw+uvZ1PsfHwCH3EIJBqnO0v9CSiEGIBt5Q1UGyCMN9vI2CgEPaEx0xkG3Kb/sEGZZhJbGJpt/DHWjGTy32q5RU3nLJvB5tAGEDUL+P87xkLew9AW0PNisQ/5xzD1aUR8kY4n4wQgCN74m/y/YZJ1XmkNbtLzZMtXR0P6jRkMEHJbpkZe3xCrOROaA7Sw5gmT9bCIzK+sUFPJEZavWfD/U4MNFZ03ng0AAqO8f9nz3454DGY+CQm47tzwYcEmzj/aXdjIZ/jmDizw8ChySNuOrBLImOro0HWQ2KNBDYrrspGbh/0r6I8lYSdlgXiUyytrVpQ3LrRy2F3vmC6/5TxWMp2awFFXYjQNb5Dx4Bh1YvGMhN2S3fiyBh79Ht7r2GjHRxo7UL1+mSdjRr7am6/hUbCvie2Q+LPGuX75+MY1qniAmuNGwjCdRqTAR3bHLHYK1EKYIyLUNKsraJQ+JzYzzc/zv0719Kmt9q9lBVun2MKhVbpS2yYuLUHWuU1wGCZYBJkaHcDBFEHOxWMBsuMX6YCzwPyytU24kG3bt1pIyTXIElGZrRY/zwlz5AUg0MJ1nMVWeH0Q7DyT1anSre3b9FUK2i2mxhPMmwme3Qbp0iJaCm1PQ58mKmeq5ea6snnC2GyOZ9pGGKs+5z1NIepsvXeHP7c2yXO/RaXTSadSxWW+T9GJ99/AmGk7foT/voz6ju7GOxGEnWjIIrL8f5FZA0FxhPRhgPSyLppfUmdusGgk2CJJmi3nsFtiWr/BRJtYt8TdWrnQXz+RoJmqg1d1hkI5pnoVSqg/bu7B8p086zDTKC5KH57FI9ldbqKP3O//Rf7ZK4gWb9DMNhgS+/foU+N/DVTD6GxYoST9LSqV0vxCKpNyrYbMsY9MkWKKFSJfBX1qHNlJot/fNEvTbwhdTTXSnDkyfnosH373LcvJ2LFrlCIXoqN5Z6jew2wktbBaMQzByO6LM0R6PR1CRpOl/gfjBG0mhgns8Ql1uUxKNW3qFVi8Bws9e3U2yKOa4u64iSGiazLRazBcrRFpuwgnyyxPeetfHDjx7hvNlGTsBnVUFw8oBv/9onaJzR0+RBwR1x+Qy70hn+6qv/C0kJqIYnKFYh5sVcyc07zLHKIoxHc8nGspzsOqaNdXHWfg/T4QAlkJLKxmqOqF7Hu7ctNNMGyuFai3hXWmEXbFBrJXj9YoKkWkLCwz/tqEhbzvs4Sc8UhMLmntPqcnWFWlpCmrTxVgs8R7dVRjs9Rbd1imZrgyx/jSdXv4H7l7d43vwZomCMyeYCm/Rj/OirV/gPP/2xwMg07qBSSlCOQwSNMhbTOvIFWZcBGs1I8olwE6JRbYh9sgsWCCtbzHPq5YHPvv19fPrJr2CzSbBaBciLHRZ5hul8LtnwaPQG09kDQko7OKVtNNSMvn77U/Q6Q9zejtEf0Oumg/U2xLu7ezy+foTTzim+/uJrvLn/GdJmiifX30Ic0ZctFepthxsP7KmoweMpE7FrWi9zgqsFJ9qUepthsMkZ2VLzELOG0Q4122z3BwAZQfKxOAbVTLboZns6LKPKAv/sv/9v8dkHH6CyC7AiAEPglIXIaieJNv1AhfAzWXlJ5qGFpwg0pLehm3hTgiGfFS9XliTXkto8oCRflL0xPyeMdjDZoen/2sTNHjzPmHFNh2M3qNCQR4aTzvn0LCc39c2MmiqRG3Yq/jU1cqEmAg2dpC3iVNol+HI6432XeGapoBBTgYbidogrNZWJd2qoK/p3a+xUOuj1CK4wPU6mxvRRZSO8tcAEpbV61pm8GskeNLaXwUrG3+f79YeTMUjYHJJ15ij3ZAQkiXwOc94jAg1ip25Qjcr6Gt+v/OhoA1CLlJR40mwiWmX4sz/6A/TvXqDMtFma1fMICrg3FJgslmLQ8t63Gk15NzFoZb3JTOqyocdhLOCw226h124gjSOU6FlW0CN0hXcMDSqVMF5M9dr1eqIDmFYRd7d93PanqPB9kjEQBaKlZ7OFaOUMT7q/HaAIMpxdtfDZB8/xnWcfKihjPJ6h1u6i0qijwFZhKFMOiLheyYoV8G+sWNkiOGP8vfRBEhwnG3NMQQP9bBGyYKFPoE933bMBvTTPKkQDDh2AYPfT7r+fSlPa6xO89Xr7ABWTaWpC7yavArfdWlDj6gpBY81QUm1reO+n6PxPlVTnAwyOAHQVU2JCWqFDUFJ7hZP+8NkUy4gsFLHINmLOyPuHpt/8MCraLXHOvLcon6W/K/eOiprOZpIohCchgFitoRmH6FZz1HZ9RPQOzAowp4s3lYwMMjrmHETtVoyKRsFwMiYo8wyOqpiOyJyhXYZ5OtHXNSH4Q1ZMWMJpXDe/Q6VuWnFPST3fLpsf2w85eDD5KC1HDCQrqRhl+iYbdK5deqVMMUceZ5gHI4wWbzEYvlZq3HBR4PTxUzROmihVDJiplhr4qPfL+LDzA7TR0XPGARjPMz6vYgsyJEpAoTGYrRl3z35hIJC+1/nx2ODCWNNKnZa83sBDW00GAFoD5L3k7PN44Evgn2N72bo5SJStmD58r99vVdU4pp/YTmI/2gTfj5/Mj85+VoFAzk/Ry4HlueiYjZ4p5nhpezN33+zwdwk8Cni2Fvs930hWNmnn7/LNJ68TPaFZ/PMacr0p+VBhVQS2bM/1zZhAKAXPGDvBGIymDDkMlHxzeAg/8cxyXiYf0uSBwAM71N6fkp8l6SfL2AP87qxyTYuuh5P18pPpvUfRQZrqzdj1jLuWxZvKO8bZnqXsmjMDJB0bZZ+0aUxKfz/FGNlLj405atfHS9+M9XmQY9nZZsMzu1b2+XkuckhmjZiGYWTdC/QzgJzNCz1/rdk2ryrdRbcGj7ravaGhlznbKrL3ZwFq5q3G6+mbZwO0D80xmc0m67ehnlg2PP/dfurXoL0u5UgWPEDgUM8h14SuIQdEHNQdPMH4GS3g6shM3/nLksHlr+9xg7l/MLl/imFF4M3SydmgcghMn96d+gfurxYA54FrfU5dZ2Mm89/ZcHNd6dwXs9zY5fLkYiBHNUar1cS/+P1/iS9fvkCJafM1hjU632T6vxF4KxbyxSPgRBCTqgSwkWcScJmBAxUBB9isUKXcbDpUCCTvLuVq5bCqvTWKdri87OD5t69Qa1cwnoz1Xj/59DkadX6dbEfewwjrooR3P/sKi3c3OK3EqAUVgZqjfIWb0Rw39yP5K1JFEFIujQDNRgtnZ2f40Y/+QqSLVpvXi7XDErQfZ+IzrzkDD9OUoZP0WOdpHyBbbkHF4mw2t2ToRorHjy5x2uui02ji85/+BA+3b9DqNnHx6Fo2QBxsa93mO6zyMlYF73uAeiNGTia7hl+mMKDN0N3NAPliKRlunMS4ev9cdR6letVKVeGIy+UM612O0XQiD2gO/aeLAo+vnmLan2PFULZdCaPxCDf3d6pF6vUmeu0Kep0uPnz2EZ4+ek8DN0sG5zqnBQRDxIxZZx6whYAePhJcz2b1RJUG2bKU89L2qXDgjA3DLbTQzkMxwBgWtFyqdsvmC7fPe5mp9Q+sCXwP4fA9t0eZjUmZidBhgIIeh0uqBVwQIp/J0NYQG3PbVwxgVO3rPAwtuMJIDLKBoWGbY7/r/FDqsdn0RHGi4QC/TkYsgSJuUqZOcSnte7eIkqkr/OBdO4xH6q25sBrdBit8f3x9sdvIIg/puWYAsc5PnsmUtLrajj+jGknsa7evkn3pB8DujHWzFd0rT3zQwM6FgHFH0z7qQEnuOdzT6ErFZ9zXoJZmbZ9ByhQSE6j8cLZGngXuQT2+T+/JLqJDTNKAk2a74BWSGDh8lOTXMVD3+7QvNKQYsPfu14H/nv2wbe8X73zoHaPb6hjuY+ajqtRoMo6zzK6HY5r7Wsb3P/u+lp/T2WixBvIhMRqsS0pPb0aqYqp2Brl0bVlv+PPWB1Ye+YPbQL0k0JnPEb+XYDtBegaf+JpRyrS9LYuRT+zzVA0Idf0pB9kEEkn6IQPcghLNsLgcVG0Qw1AUMprL9DlcYzr5EpPZCwF9JHqQKc0+ul5PkSQlLGZDy76IU4WAbBjuuynQu+hhNO0be7jYYbMsaW/kM9A92eDzF69FgGPgR3kXYTPfoFVv49n7j5E2AzxMP8dkMUE5aKBY08+2CwrUxvM+lsr6MEuybnKNet3YwquCTEfiOhWEtF2orfDF11+g290hqdSxy04RrBk4W0dYvccaE7x791Z1wvn5I3Sb72FwB1xdn2MyfVC93x9NRH7rj3OElK/lOzz9MEfvcoLlaoDB/QLLeR0VplJTbVM0US03UG8VqHVukDY4rGQ4VkN9Cn1mefaznyA+0uzQGoKDDD7fMbY7UyL0h7coFpGFZLJXD0J5/PPsKf3j//Wf7tKkgyRqS6b85VdfY5rNMZhzIrRGviZttIJ2vYxms6xkr2YjwpR+cndLrFgclC1Fl/rvuEI67pK7sfwsZBNSWqPeKuGDDy/w/uP3MJvs8MXP3+HNu1vsymtsSrapM4iAkSsB2TjlCpLEDsrxdC4ZAoFDAhRM1qVHC1HdHeqiVNYrQKfORDDgze0CWyaTdsuo0uh3GSCbL1FO1ljuImwXK3znvTZ+8OFjnNbbWCzWmK2Acekd/sbfucDZE6L+c0Q0ngQZghf485/8GZr0OyunmM5XWCznuHp0Ii38pqhgPMoxGE4k8yZ4dt79GO20h7u3L1GpjLHb5ZgsMqC2wdvXTVRKTDdig5OL1VGOS7h+coKf/+QBnXYF5VIVqw0/7w7xboVe2jPaPQ8PPsjbDJXKDucnl3jRf4v+YIBuN0Iz7Yn2Xon6aDVXiFbPUeRjfOvRCuXtBMNphHLtQ/zlz+/x5c2XuLh+H5WgiSLPUIm26J6e4+6Wk44qJouRzDdbjRo69TZaaVOpREF5odemdIzeXN/69vdw0r3GahVhwwTpfIMpGTLzOfJFgdnia+T5AGmDE2FCzTGSKtH6t1gvH5BlROnpZQm7htMRnj59hDiK8HDHVKUJ6o0Wzi+uUQo49bWUJhoclwN61VAavcIkC3B5eYrxeGBSLcqjc8rxgPFoprW0Y5vqTK89aOinYB54UjItC2GX1OonOwfA0Q7zXnuDf/qPfw+fvvcMIRkxxRIzFgXrjYqzWcYCgYcNm+ENCrIJ1wRqOPE04NA3Isu1GfQbcLg00NA1cP57eEhrcu+aYQWnOOaBTUadb4j3QNIB5g/h46/Rg9SaAwPsvKG/Hb7+33UNXZPCjcaYCBZuwp/x749J5zo0eLDyPTs5xd4g2bM2uGGxyWZRJFaoeafwr2/aJB8jCMSm0RVvKgGU8riWFIDgGtmkXpbKn4lpSuvZQ2z62PRKpkS5uk+o47SUDEhL4lVDQQPyah3rEn3ZLLSGUiVO7OnVZgccfYrKqNVidBo19JopqtsV/u3/84d4uPkKpd1C64rMCR70WzY8YVUBOcPRQuxSHtAsrBoxmSCciLOxp6xgreSrXruJ6/NTmZGzeGRS+P1wgrjexLvBg2M3h4irkYpeToRGs6nWS4tWE0w+pJSdh2SW4/z0FJvVRtOy3kkTj87PcXl6jjxb4dXbW1w8foru+ZkaajYUkymN0QvkuYHaBA8tJKWQ14+KIec4aACa5vP7yTWbP0mEXRNvHjTmc2KyYpNm270wBok3jfaTzuNCTIWjg8AF8KjgdGxf/rubBhsAbp6Dx+vIF2578EKMXC+LYPPr2UVrx4ZxE13XeHoptAcPzdTfzP7NE9XYCCw6eW/JphLIKHkhp3MMBDkADWrGuaY3LOC3Ouu4rggWRwxHSRtikTSiEK04R7y7Q7TL5fOkxkfTa/OrYWNNfxRjLaxQohdnWsOyHGFwf498tjB/H3q6kiXE52ezxkmniSfdM7Rp2M/CnbI7sR34nFgSog0p2JAbMKYkTOdFQ0CYMnz6edJ7mEO5bRxgjgUmyz6m+Q1G0zd4e/8aaNTQffwE1VaiM56AV73cw0e9X8Xz5nfQLDX5AlhtC6w5bCT708m2uP6OgUMBSGrmuJcZyMK9gNd8z1wicKeQEwMO/f0/7G8eODQJJSlfHjj0w5tjkMMAQM9gOHggfhNgOgRw8D1ZcqMBh37teoaDSS1dMIZPCP6GD6AbAIlTZr+X709NHn+bwHqzcGAN4P0QHR13L1XmQM6CHSyB258dSUT5nvMtPPKCO7DmnPev/NsMbOQfNTBqSG3/99YKBpwe+et6Pb8D3/35cHxNBQK7xlPDKQ3ijoO87N7+InB4SAD9ZkN2IOe5rsQDcEeMNlsfB5a8Dasszd3OPWtked/+euCQn92GBmZGf7jnHij110EAoIK2yMo7yPwkDef1c8Ch/IrF3LDr6UFj/37sfOegxA1ijkHVb1xfkyuLkefOZA/a+rUjMNmxRj0gbrXC4cw9Bk/5/nkmcs35wCCfhKrBjXxizfzdAHEbzh3WkUtY1X55AGYPgMpBju2BSp7FrG1pYeMZmdUqffb+Y+DwG+vP7a8GXLDZt/NFbCoXnuaBQ0qJO50O/vc//H28u7tTgJ3JEekjtsQyZ4omw2fISMuQZTOK3xQgRa/WNb+vRHAyQjWu6rytpByUZ1gz+ZKPy5bnXSxWe7VWQu+khk+/e416K8Jslkla9uTpBWoJ77sDN0oVrIsd7r+4QTXLkWZLpFGE8SLH6+EU94sl3t4M0Ki3teeaH+sWnU4XH330EX720x+LqXdy2lIoG83wN/laQ2s+X2dnJwoemM/GyJ0snI10Od2pN6rWqggjex5ajTp69SZuXr7G6P5BlkTNVhtBJTH/yPIaq3yF2WCFxdSa47SZKGiR3oRJjeyiCNmswGQww3KxwmQyRe/sBKePeqo5CSZuVxt0Ow2uMKy3BQYkXDA0YEt5PMSYpJKMtk7DyVgsepIu+LVa0kCvthX54Dvf+h4++vATAYf8Y+C4/TWAxQYgnl3Fs4P1KVVRDCu05872WQKHYvk6RprJl3N9TcAHVUnLQlL0fLHYD6m17kU8MK9J/4eA9CHsycBxAw5D+StKPeTOKcH1YQxIJeWCmwQcmn2H33fkP+z2KYH1BEx5UGuwbnRAhQZyaBsnTvrMWttYawSAZE2yH/IaBK9zzg1BlOy7px2YdyhrLavRjOFmahILvGD9yf/NOplnhYW3GANQe4z3Ij0a+BiAR4muY7sfecvzdchOPwCHRtYgyCrQ0oGe5gdpIC+7BbNRc2Fn3BcoE3dEB/27BmYO6HX2Ef4s94Cn1CG6fianZW2pWoNsUn4mpzBgbecHOXa/7YrZ/m3r6RfrD0/GsLrCSdmP2O4afMsqpyKPbS/pXbApdqo3+53We5qPo9kHCTKW6sf2dPaVvl+zfZnkFbtP/Gzq21wv6a/z/nPwXpiDlf0fN/RcuywB/ltcpjd7BeUq8RZ619sfGw5yIzSfTQ8cWq/p/MEDBk5WEZMxrWEP14IFbgUl+rjHCkJh0C4H3XGFe9crzLKvzAazFGA4slDA3kkXaRIjm82xXa7RSJqI6FnKtV4GGp1UoU0W9lKWGnU2LjAcjFBPF5gxbyEiUSTEtoiRBPR03aHZIguPKqWZ9tFBPxPm9N3PfhVJE3j78BPc3S+Qz+oIwxpOuini2p2Yi6tFiO0yQRy3kNQryLbv8OZtH+VghlZ6hnDbwSpjSDBDVLZSkz0MX2OeD9FqdnHWeYo8L2tAv8g5LJlgWZTwMKQV1ghzDqdKIa6ertDqcn8aI1uMgQ2JenUE2xDh7gxxpYVynGEX3iIICySNEbbLKkqbWFYWvM7cX+4HfTR7QJYTSCwjX5Wx2VpmwWR6g9mUwwZbC7TtUt/CmvCf/W//y05JiKVQzeh4OpGc5HYwxv0gR3/IN1fgpBvh8dUpuo2eWIUP9zPc3ZJVNkNW5FgwebO0Rq1WQrBdSiCtibumKRu02yGePjvFZx//AMusjM8//wovXv9ctMltKcFyCSQxpcc7NbwEW0iSZQHBpE8CaGzKeIDNF+ZHkYQlTBYQfT+u7FCnl8eujP5wg3C1wmkdiKsBFuudgJxqY2fGkMUOH1yn+Nb7V7hsnQKrAItSjnejPj75tRIePY/RbadIowa2qzKGD128vnvAOrtDmbLkbCHm4/OP30Mt4nvnwbfBeEzTXV7Yc6yLutJ2VhnTUMfY7BZio+XBA968YaImQ11yRGGsooNefd2zOu7ucpxdVCyco2ADmqIZxQi3azTqCVa7AFMeyLMJomiN95+d4mb8gBdfv1F6dat+gWqlhiSZodfb4ObrLarVLS4urhDSKHj6AKxKeHjYoAgaiBpdTVR5IDEA4rR9jtu7HLP5FvfDe8yymQqhFiXUrSaazRjlkCb1ubwNOr0u3nv/ucBAEiHIXmUtO5mNMJ2PbSK/vUG1yqSvJvr3E8wnK9SqKaaLN9isqkiqbZRQxRdfvcTnX3yuAuj60bkxXsplFHmoDakcb1CrMxGoJXbUbDpBmtRRLROEXGOx3sqXhbRbNuMsCldLpsIC43FmB+SRT4RvOp1li9v+bBondogD1HxKsWTLTo7Ls+jRRQX/5Pf+ET5++j41yvKXoeScE1glgROEUQgKiwr6xbGx3WrKYam1LtlKqco2+aY8wUxrDRT0jYr+u2+UjW3A5tmaFjPbP0zkeYh6KbZN6z14Y4002UN2OB6Mn533yHFT4cx+NQ0TuGBTfZ+qqKJstVJxLcahYxvaZNGbuBs7wCahBhKyITIJqZerWsFvyjDzC2OBQBm3L0LI4OA1oMSQqIZ80/byWIaYUAbvJLQCpjiVJYDOxpdrkExFC0gRG6FM/0JO4GKsdiG2QYwNJdcWx+ekPoGm7WQKMvmWzL5mo4aTRh3Jbo0//+P/G/fvvsR2Td/SpXwEB8OhqOlpo4NSiZOcDMPhRHI7fsYumwZOEpcbjGYZ+uMh3t68Fuvs6eNHYjlyYy+VInz96g1q9RYWqxUG46EOdE6GuR8qsARzTCZjVCuJgicZEsVExXJpi7NeG2lSRbvR1h5F8In7dEaDdAR4/Ow5zs8vxS4hIE1mN58xJXtzLYshS8YhU9ILK2JZrOyLHStU1aQREBaAZ+ChgQzG1vsmcHiQ+es+ONmCb5z9GvZAotiA7q+YMjKstzqNr2E+kUwHNd/OPXvHpSarmJHZsxVbe5kMmSiamBvY4+Wvvmnw73nPCHISPd948x7YM3VoNJScK9CdgTsH4JDrnM8ID2oC1budSVwoVabEjWxusjUoVU/jGpqVEK1Kjmh3i2iXYbdcY7yYi2UoeaJrNmgDwd9L2ZU8ZsoVjNkAzWfI5zPz+KKxPaegyyXWeY4n11d4dHauYBTug5Rqk9oSEyDn9yuK1+Rc3I84ZbdGgfeXi6+skDH6o7IMrCYpykmCSTbFZDHEajPBfNnHz17/FOn1CepX5yjXYwSVjcDHVnKK591fxnvpp0h3iViQawZjOY9QyYo3HCIVasRMbmuFtg+NEiPPsRPJPtY1cWuSz66Cpdya8U2cMQC+yX6yJEsDyLzE0AM3vvA/fq3j7zkGug/fa42e95TVMnXsNgEsbtjj93MV7HvG+4ERqX0zPDD6VL+7jlisaSb7OhaBNZ4mxfdevGyiyQYRyC0g1j4jWaUEuw2QP4RIeGBV7ByebU4mZueKSZU9cOifV76n4+bIrrPJ0Y7/+PPVv4YFWxnwbsBVuJfiHe8Bx8Ah3wffgwf6jpkcHkQWc9D8NvYv71kfemeOle+bGw8c+q+xMfdBKvbZjhmH9kx7dooHRAUOO8aOl6TtN6ddgJJCgew6SaTFvYFrl9YGlNwfDc2O19MxiGfAoTsbjz7HMRhuAKGBn8ZasbVjjagN+AyktcHH8T3xzezxc8ILybOUa1OAOteXrq89d7zDdEHzYKnYR78AHNoebXvE8efxa+abIKIbeKr9N0YUn/8qpZZibttghtf7F4FrfR73+eTR6v7o+5zPrgK4ApMAEjj8wz/5YzwMRwokm+eZA1xogEcjeSaPQsAOpbQ01q/XYvmjL3j+hQxsSWRXwf18E27FNuReTPlwJUyUWs9fWquHaLUjnJ03xK4jTfP88hyffOuZfN3LZYILawFWi2mOoL/GKX3pXQuvVQAAIABJREFUxjOBzKNFhpf9EW6nlKLlqp1RKmMynWExz9Bpd/GtT7+l6/X6zQu0mJxMG918iXBdQr7OREh4/9l76qdm06lCGQmzFNslgkaAs+sznF9foNao2bO7BVpxDf1Xd5jcDxBpDhhiNueMiYDKBqt8jk0O5HPK1yKFskzykSSPtTqN8xMlh+bTJXZL9hk032+hddaWrQoVDdPxWGSEej3Ws3DfH6qnw5bDNhv21tI6Xr17ize3Nyg4LA7LmIwX8j1vVlc47Z7g+9/9AT56TuCwqvtojCcOw2whcD+TLHhJthTPMksZJhiTZ2TecZ3aWs4W1G1bTcI1y7XPHkP7j2M88xydTWeS0ttz5FluDAK151pniNtDfIicpSkbcMjXzJnyTNmnk7Ly94QM8NQmZgCYBwtZ23tQyg/TVHfwuXNMSxseud2HtZcYr1Ux7cTKE/BFpQO9kjPbF1RD2f6iz3EEHIqxrWfY7DOsprOBrweFGMDlgUM+bx44NFaesRr9+/T7mwep1AMwiNApko73M37P/0/Xm/VIkmVnYp+5u62+L+EeS2ZGLrVkFbtJNsnmMhoCGg0J9ohDQcSMhnrQCAIkQdCjHvSn5kVvAiRoCEFqDdXDYZPdxW5WZVVWLrFH+O5uZr6aCd8597p7FsUEAlUZGeFubsu953znW4QgYYZm0msIecHUV7Loam8hDG4JRzHAmZXa7obcBA/po0jpqw5X5L1MyJ1dm+w6KExJDoONDy+lx/wj66CAobqXknG4W+v3O45Z7/V62fXRfrbdexgA9fCc7PYUkbQruMcBIOtMCRMVdQxrGx2UCkvPWKcIWGxDZkzvxqEx/9ihlPaKHGwrkCt9pQnds9dpt05LgrMdqCk4y16SMmUq3rgvUMUivp3snbhuGh9NCxxqba5KBVGmyFBaa3CygkMvkEwNURIIcGi86ck45F5fpB89/UdJ/lgiSd5hnn4N3z0SAHkwuhH2YavdEu9srjPbFb1fK+LjyMCUkD7cpa0MNeT5KvpizTAZJeIbW8wT+JGPsOZikW6wih3UoxDJ/L3c79UGfccbyAoF9Ic3eH/5Fr/xg98Vefbt4Cs80ENx1UJI0l2Qww0eUA48ZKsM+cZFtdJDs9lFf3qF8WQlNXkQ0BKGw5cVQreL2biIk9MjLDdkRZKM5aMW1VF0AwmWSldX2GxpeVXBYhnh7cUQ7684gApRcmlx5yAIYgTRCNWKg1USwHXq8JxjuG4VW2eGeXyJZD7H+UcTYXKWCpFeP/pxrooYDdaoHk2wXNHir4TFihL5IhIyq5dDjIYkp5AF6ouEPM9WEvbp/Nn//D/m0tBkpLI6KFd58kN8/eYaN7cJrq4nWK3HaLZKeHH+GE/PniGezNC/i3FxOcTt/R3myUwKCyekz1MBzjaR5pWsQUo+i8UMfrBB96SKX/v89xBPHLx7+xb9yVskqwmAjrDUqpWSMG6YkEO2Dhd4AgUy8ZUpOic7RM/VkLwbRuhP1/JzlMGGUQGuE2A6ceBuMhyVc4SRg3idYbxYodwsYjnPsUk2OD4J8fSsjdNaD3WvgqU3wcbdonNeQO8swFHzGFGxg0UyxXgQYlNMMRh+Aac0lWnGcuni88+/h1XClOIv5ZgWS0ojqHX/CH/1l1/CDxOc9Z4iz6fiizGLlxgv3uJh4KHTosR6i079CIXMxfuLd3BcMtE81NocmbEQqaBd66LmVzAdXKDXO8Votsb1/QjzeIZaA3j6IsB0OcU3r+4RBTUEhS7KQQsnpxG6vRyXbwbYbkdIM6YbRSi7SzibMfxiA836b+Dy7gEbd4WoXoNXqqIgJr+5SAaG4zGm8xiLhTIVfA84Oqog9Jm6uxGmS6VWFUl5HHNzylGtVOWar9czrLcxwoiS4olMTIt5Ffc3Y5lI+l4Jd4Ov8PTZP0axEGA0mOJvf/63+PbbbxGVQzQ7LTEzbTSbAowl6QS5s0SnU8ejR49kYjifpmg3TlAOO+g/kCXLSSDlrPQC5GZDgIoME0fMq1lAFMV6es+yk0XbSNNsc6n7j50iGRmRMSaWjVyKVQfPzn3813/2Z3hx9gQZAcOEqckbAdEJDBGEkS+ChmuCh7x3CRwygIIFjcohVCatcgctcnTjtAW2/j8XewUS1ZRfQUPLONTNxGwihn2oBZAmZ7FJE/aIFADGTNcYGevGZdkL+0mhbDJipEuwgwlZNlVap10yuaLBP6ejRjbEIv9wWmh6SpVT7XxQ1PdUJkEHjZE2HCrnEvmAkXHLhmMp99IoK7deix0Fs1hskm0nEi0OGQgcksFMqZFJgxfmh/U4pFGwS2ZAGfMFmcgF5PRU4udaLhF6nKIyuKIiDIAo8CQJkcBhq1JB2cnxxV/+P7i/fo3tmjKkFXK3hPF4JJO/eqMlsiWJuF+txHCZ93wgVWUBs3SNm/4A72+usM43KNHvrl4zRSOnPlwjL1CtNpUqzmKEfh5MPyajbEtaPRm19O/JhJ1JyfjTR6eoRaFIqktOjorPgAvg6uYSF/c3WDoOek+eodxoiTQ2ItDAonw+1/Q6Bt0QxCbAaMBDAodMaubnEineTtqpjBhuQvtrq+ChBQYsc08Zhwok8v44BA5tQSdFmwEgpWATWZ/ev9oA6/2rt4nxSuMwSSxxlP1iX9/+jH1GNCHZyG44LZVnQYtCkQSZe0pZYXp/iX+m9e05iBCwSacyYBB5ikmZJsuI02/xMyJjWSewvI/ZaBIsVLk8vV94DCqn87hvRiEqXoS65+4Yh24+B6FSyiJmSYrphAbJUwlJoa+rgkPK4lpvcwxmKaplX5o7ZcnSQsSVaxdPpuh2OqhXqtocGT0PPbW6zZbI40pbgoj6TAmzl/JlAtRkP3Mf5l7usQkuCtuP8mo2RTEZHOuFJNZvnQW+vPwSxU4FQbcJN/LgBjQc91ELOnh58jvo+efwt65IAemjSD81MkoloCTLpZkWEI7n1oA+LKD5bwrmWemrsUUw027xm5SvD5mAe8DCdFfCdFBZlQUO7ZDGgkn6d70X7D1k/+27/7VNjl2LrbSMH8hKlIQ3YdhqOzaCfJwPAzHYA7KYtsCXNKJ6YrRhkkfQNExGwsmf4flRgJAMaTZ19r40UmWxSTBm6NIM7NdefS8FDqUJNZ+ZzxLXVfH+lL1Cm1p7/u1zaZbt3Wex58c2I/Z3xMPXsjqMVYaCUTro2SU5GumU7lXKELTJypaxoe9h9nHLKdztgR8Cr4fHowMGXYv0jwXd1h8wDi072Q7cdgCc8cCV6/LB196bUH+HDZhZl4zkWcJyCGyvl+q7aNbJwybSHqvcUzY84DuMQ9ur2vc3RBsjn1Sg1K6HO8BTgEWtKewfu15+2Pvqusp1UBlTup/L/mO8ZgXIIDpjfB0F2BUwwKydAugpA+zwWTkEDveNNa8FB7oKgHK94b3sB5Q+UvqqQxq+5yHgy9eVQZCVTso+oJ9NgEORU2p6PUFEMqcbjQZ+8sXPcXVzK2sW/fjE/mXDgRvVMCssUzLKUmFOcalrt6uigJktlij5FXg+A0qUKbvcJJI8LKn3bIj9MnyXRIIl8uIK7U4ZtYpaUnhRgOZRCz/44a9iMutLE7ZM5hgPRljNUjRWLh61utjGtLdZY5QucDePMZizYeczWZDB5mA0xiJeoFqu4dHZI3z66Uu8efO1goZkp20zRCUPG3AoeSdegL4XYbncSnDhlL7qjQBuxUPULKN+1ECr25KAlZzeiU6A9G6Oh4tbrJYx5vMFbm5iZBnrxy02ixm8oieSP8oee6c9JFksDT2ZUh5rnvlagMOyS6/lWPbHercpwCFVEfPpBJVqgEajKr691zcPYivEhraYA1GtjG0hw/2oLz5jnOXy/fv3I7RbXYTuAie9EwEOnz15oWEN5iHg8EgZh/oMaMChJjbzhuX6kySpKCsUMFOQMI5TWV8F8DC1ByXFojBgfWOYqZQqL1NlIuq6pwC5WvUYEEXWbF1/Va7P/casOU4uUmXW+MqKlKMQWxTd6rguq8eofgYd/AtAZvzD5ad4T3uhAeb3+xqPhWs2QUW7zjHYgqxD2SfSRB9KAR91yKssR7VMUOaiUSAdAIe65+hayefdAofi77yTKrN+pjRaB44icTaApN0jZNBMj8BM1+jDf7frGc+PrPMGfBRrBjKSD+pH8SY0tT9xgf3ISPcTXTE0mVj6IpEzKyOR7yNDHBtCtQNG9ZrKsMz0Kvy7BQ7Z+8n+IT0L/8VQ83YDK/WPVOBQLWq+Cxx+uH+Z62bZ+yKrVhk4ATcC1tb7UHu59c6ffz9sUnDPAr261yo4aoFDldDrvkcUUAfQ2sfaPUBrEh3/GdjYeCgqCUWBQ31G6FtI9R4VVnrP6+9JPyjPmZJM5L8cmBMc5Hkx10DWybAsHu+iQhI2IsFGtXlwS7xvuB5wLU+QpK8xTf4OJZzI+w1pfZYMBazOli78YlXs9DgQ53pPfgHZfussQbqcy3rquqEAeklMtnITfoHs4xR5aSnJyasEKIcZ+oOfiT0GcQc/PEK1UYfjjfHl1z9Bu3WObNvEepsoiLvlICDCauFKv9hpVQHnEq4/Rad9hkblJQbDOW7u7oWJXvDIILzEigEmxe+Bwsjz500sN2pj4Xt1hG5NgP/+YIDl6h7F4hKlYojNNsJgvMW792N4FWA63kiachAu0DyaS3K0szqBW2hhu/DhhiEKXoJh/w1uL2/w0csJqrWNpFFzwJEuyTqtobjpoty7El/D0Yh1P0kCGSaTkfQtg/4M6ULzD+SSgntkDOdf/E//fc4mhHT2WrWMVqtNxyR88cVrvHl7j9mclPQFOkcBnp0/wVnvMZbzNb7+6hJv399jRuZDRsnyCgX6gPlblAoMPGHKTBnNWgOey6lhDD/M8fzZS2yXDdzd9DGavkdWXGAy0lSteoMpk2XkmY94scVoNBQPp2qtLo3RjCAWzWfJhNpu0HBKmK+YZJQjCgtoVH042yIebtd82nHcctFuRZitNng/HCGqF1HaBFglGxydkmIaoV6qoBM2kFcSfPZbHhYr0mgdVMKqJHoVirdYzNp4ffnXnFfhqNtBpdpEsdTAs6cf4/b6Dv3Rt2JQP5kx+dZDvm7h9esrHJ0u8Pj0Y6yWCWbjNZK4gMHsPQqlU+S5i247QsXfIpndYzS+glfJMZ0S6SYDtAyvUBOJcKvqYZF+i273MV69vsXlzUAmNjQ+PuoBYb2KN6/uJMWZN9MyXsu5/PSzLkb9CVCM0e9PwTyKSqOGZqeDdvUUWFYxuJ8gXafY0sA6L2CTsjFNUalVMI9TuXGYssNFJyWdtuGi2egJ4LKmeX6+Fa8rrkNkNfCmIjmlWg3RatdQqzYwGL+DT0+ZUh3JbIvFXFOOJ/ENjk4/l+nY333xC7x/8w4LmeblCCtVMeNlWIwX6mQ3JAM0W6NaJ7MUmE2X6B2d4PGjU2F83Q77CjrPCNpRFkGAl6sVE8jISmKRqJu6/SNG+oa5J2mKRrpk2Qs2zNKa2YrnA6c5LvDZJ3X8l3/6pzg/PsUmXUvDS58WSvwJIEoACllbJmSCjEN+pSIHJRtxn6TMBllARBPWcNiUWbCQnkMs2KWIkJQr2yCrjEqp+io9ICjBP2SaaROhhsL8GX5OLgQWtJMCxSa2GTaKbDLS0Gvxxc3B+phYJo59f3qb7oBOoYt8OAHkcVg2hAJKpiiSn9Wktt2Gbv7NJqapx8beYN1K6HQaqkAWCwVOrzYmqZkNO19RZEquNogEPzTtjsWhhlNwk6IcfuMUhZW8NInBbGLKvi8Ff6PeQi2KUAnJIozQqFdQF0lpAT/7yY9xT9b0aoLFKsEk4VRwIeeejY+WgZR+eRKKQb84L6OxsoNkmeH6ro9fvnoFvxrh5OxEJPkCNDkEi7aSLNasd/DVV6/EJ4hA/YxM23SJ2WSGcrGAeq2sniDOGu1GGS9fPEctLOPp6TkKmSPgH08g16e/+vlPsaA3nFPC7WCMJF1JSnSn0xG/Vk6V2Kzx3uBwhIAlGbALMhFNIqqcbwOUSYGyCzkxUnYzxT4EErVo5pdK2vhHGHcHIKG93z9oZg1L0P6blU3agoeFkZhLGxbxIagh026TIC6/zzma+F0Zb88DY2kxKDfyGL6mZZfpaxzI6O1rGsBCJ/aGxSMnQhkDwlAwLCYpOteZSOnIXNX7T6X1wuQjq4uethGDuCLUAw/NcA0PfTibIXzeq0yvI3g4n6M/GuJ+MMTVw53IHQnmuQFl+g6GN2M0a9w/uUeSW0KSCgHKQKQpZF/Si5UMDfXl0xCgT5+9QLXkI1+upekkg3TBgpDFr3iiqD+eFEtszD0y/3UFZRiU2CGyqCjl4r347v4SK6+AQpnTZmXq0o+m7DXwG5//UzTcHtycnshLbHIyWQ0YTX+qLWVj+0bPvo/IxkxjZYGrncRYGMUa2kNAk0MaG8ZgmVgCBFrfNxbVLr1ctGn8h1iHEspiPDItCHYI8tg1T5si/QzKDtGmwaZwy/qr2qbdOinAkAGt7NpnPe6sL+Lu9bknmaaN946EjJj3stN6a3NBD2o7IBJPQ2lo6RPoagjXgVSKx8wmiH++yzhUMNSwzNlUGtat/KwJ55BzaowjZbhjWOG2IbPnxZ4zTR7dBw7YBEz5OWNjoECpyposA/i7jMPd+ToADs0v7MDN/bXR/dACCbzWwv75QKrMS6Pf19feDyd0GKdSZWF22IbzwD94X02oh6bsZ8a3XhxDRYalATRkDMt6YwIUDhtn+7nssWuTvU+lt/++//zaeKrycM84tNfHrof8rJJAbhQMh4CuPXb7Pcsi333fNMGqJlBQThJSDa3LMg6F+S2NuGHPyjBHj8++tgXMbd1wCBxwoCdppWJJsDK+lnbQqQXbdyXmNjjCAsv2vWSvscn1EsSjjEMCh3/1i5/jq2++QcJOqVSUhFta16gEi/58QyxmMYry3CRikl8o5WItsgUVDGWUCMStaImQoBz4wkAkQ6hWqcugcTjqo+BmOD5t48WLI5ERu6EvkmDW2pVKJKqGxWyGPF3Bow9gnOLZ6RNMhzOMJnMMkwQzehZnDgaDKYqOj1Wei383a1jKBZm8/Lu/93t4+4YeYBNh9vAzkCnY6kZI1mPUGw2UGLA4X2E4HWFdWODjz5j0WcCmkCH3cgQ1H1E5gosSjqIOtqMNZrcT3PfvcPPQx8MDvbAyVCsB4skEi5kCCK12HadPjrB1c7EsmsxmWC+2WM7WWMesoaoytKRnXK3TEJUUk0Gj0EWzVRNwdzAcYzyOGaOASlSV5n/trDBeTuCVA/QHQ7x/e4PZiOe6hrOTx8icKc5Oz/C9z38NJ90z2acYgldkAKQM5wnwKHhDgI5Arsp+NS05SWgfo4MC1mRcl+a0w5LwM5Wh2vtQ7lmjhmEjTX9DGWJZmwbxqDMMbAl9NAOFQ+DwwGuP4LgMeSiD2vnLGeWEgIxa13IPUADKKo90eLyDmsQmhSFYSrRWgEorTrERkT1eB7WZeKWTbZ4pa8wAcqogon2T1i0WYLMesYYipsNam1i+Y/KyR6W0XNdN9nB2uGNrdFvr2+dS9hs+my5r4P1w43BwzPPNvV58/YRJbWwbSAYwg2M7FBFgjDWeWXesnYeGOho2pfG9prpCB71731kel+1L7NrP71ng0H5PCAxy/pS8IewD+VC6t9h9juxVXl/ZI7nPmjX+cIhj10Ddc20AjAlzkZ5GbQO4npCoQXKJvguvrwm6YS8jQxtNVt55Mh/0XbSbEVWNDMcJkhtZuAy0tTaxdbTdG4U4s+vfzL6Z8Zg40FGWLF/QcwlKu1Lb6fOhyC3PpZBMDOOQ9zJZdNqLGsKNoypSCxzy3+ScSaAYmbIEE1l383rzfDIF/hX6s79B1T8VnOH2/gr3D3fy80etYxTgg5bfrBs4JKHtD5X/ToGWPkMZFhCzKYCkMqpnT3DWbWEweYN0fSssxEmftdsKQYW2EGU518VCA41GF16U4+37Nwi9Y7R6qsRJk40MO+hzOByTwNRAp1FFybtBVJlJuOtm1cZsmuH2eg54DFPpo1AcYB1H2MxeYLOs4rPvnWEyv8E8mSL026iFj8WS4WH8TlihrTotKgqYTGn5xjyREpLtFd69mSCZlOU6hJUMx0ePcXr0m+h0W+gPrqSeCqMixsO3+Ppvf4l6bYTnT3tYZUNc3lwhTlz0jj5D6JVR6b7DZkNmuYN0PcUqe5D1sRYeYzzM0B/OEKdzYZyXI6pZVnD+6X/7L3NF4gm+RThq94TlMhzN8fbdFS4vruD53DTIoqD3Gwt+H/N5hjffvsdkPocTlFCkBI8hKNs5Wo0AT5+c4eToFG4xwGQyweXVG1RrPs4/6iHftHB7OUf/4QIoEGyhZn6DXq+MF08/xiIu4S//6heYxmOZ6nGhWdE03ZijM+GU9P+2G2Ka5MLAaUQlPOs1UcpcvH4/xTSe4fSMvlFFDKYJHtIl6p0AkdOQG8WrrBGGEOYDp2z1noc//tc5RpMYJTRRDz6Gm9exzt4jKJ7h2+v/SwCHwOsiz8mCi1COmggCygZTzFd9xMt7zKcZpvdNjMdLNHozdDvPEHgVzMYbXL0f4frhNeBUscynOOmVUcxmKGKBTqcGNyri4j3ZcRFC7xTbRQHZKkazvkW7nUqs989+8R7TRSKpc3UBeosoNzJcX3AzL2GV0p+tjG6vjfV2LHHlIcM+haVSQtR8jBeffV8e7ruLIWaDVIp/1w9kHSQNuD+4RL1WQcHxsF5waWIaNb0FboXB2e58hFm6wIjFik8JSAuXl1cS1FBjk1hm4IMCElHYxdXNtyLFq1SqAsjG0y3evb7Gw/AKQe0Rri7eYXB/i0o5RKUcCYBC+VomptaBbHa+W8Zx7yka9TaG/RvZAKKwJgsoLU5qTXoSvMZR+wzDQYZFHGGZRlgufGy2RWFPkkFGLzorJ+NCqc2hgnAWbJDN1lL/d1Nznb4rKMXGE/jhr/fwJz/6Zzht97AhGJiuJWRjnq5EskzgUFhbkkzLhlaBQ0mulX9nUaNf4g1oElrt8ex9M3STVUYd/fJ08qWbkNLr9cvsZ5SV7IBDbhpchNWXRORhwqiyIKP9HSvls6+lxYL4FpoJogUetTxRdpVOQy3zcQ+8WhmxLaQOi4nD5puyO954Vk1mPws3kD1zQs3mCWLY19HeTj8DGwhOQHl+dsWPNOU6dbObtKTJUf5eZPgNfZGY8ZejXG/hYTITSTDBhflsIoOPp0+eYDyeiES/2zsSWc5xr4t6FKHl+/gPP/5zXLz5JZbJAOlijvF6K+e9HFEaTKDSESsCAkmSnuxkuHx7IdN/JtTmKGE8ncl5vnu4F39UlzHnbhGOX8TLj18iniX46quvsEhjke8UPR+jGUMyZtgmKzx5coowoEvdWiZen33yHEe1Jo7qTdxcXGPj5CjXIvFtXMznktZWb/fw+vIG37x7j1nCtaSM7umZFKK8P8gcllRleh6SbWjknyzGNEhEJ9JStJii9bvPjm3yBKA2E12VOqpEnknbApwZTyF7P9t7Q4oqkVaoDJnvqYCIJliyaN01jAQ6vyPT0583Zt3yWiy0bdDJh/e+nZRauaIFpPRe3E+pbeErQKUJtbB+dCoXUUkg70WClBxuCVttvdFESQkkUOmvpH66JUQlH15UkMRPBgKQLVqPtnDye8TzdyiWcoR5AcUM4lE1ns0wns3xIEM1sqs1xX0Rr+Ek9LRqYpnOkFBSxkdYnnljfI4cwZYFQ0/kYwSU2ESdHnVQDSMUNhlcpyhrukRmbjJkiw0Cymb4mQmycWDh5CqNJcOF+HiQYb6dYzAfYjSlH9UKlVpHUlFrUQVHzTrKlQhFJ8J//Pt/ihI4ISYjQz0ahUko95UCB6I02BwU1Q5ZiKmZbCsgwcJ4v06SmahFtXpN6f/b+06uL5PMTRiJABb0C/sHgENb3HN9FsbJASPB3ue26bCNkwVuFDgxUk5zDHIva6eha5H5md0mY1EaaTjE3+Vgeq+/RtmzDENKBW2sDHAoYHhJU+15TSTIRKRN5jmlrHSzlb1PQ2P081hAyiZfapCAKgt4LQ6BQ3tfH4JAFuCT4AzjI0hSr/6//rHnysq0RP7Hwa/5Nwsc2p/bpTIaZgJ/j693CBgdgk8W4NPOWRE026zKc2d8KhXb1L2Jx2B/xr6W7pv762yHb/vLYiS/kmSpm+zuGn7Hr8oOVaThNWujBQ6lIZe0Y01StZJtu+fZfcoeuzDnzP5lz9kOmDCfR3ZBs45qcNM+Hdwe6+Ew5LBxPdyH5fuaKLBjCh1K9XhvSXBKEHzAhrVrol3H7fHZz2T38MPjtsCogLFs7MmSEj9i3asti4nvRyaXKgV0vf/gfQyIbQdIdr2X+8n4zxKcYt/C2pTA4d9++TP89Od/jUkyh+N6SFZrCZbi7xLQEXYi33GZYr1m77EVXzjWck7BExuSzKG9RCBDQgEHMkd8xStRDc1WE1uSHeoRPvn8BW7uvkG6HuP86WPUGlUkiwTNVkNUGq0wRJVAwXqNXljG7cUD7m7HGM8XmC6WyLwSwnodw8FMEoZnYmGTo8CGvOiiHEayllNNkCxTPH36VFh8yWKEx8+6QkTgepgmWwzpOZit0T6po3FUxu27a1SaVXQfd1FukUVJud4KpYWLy1++R92tSY3x5vJSbEwYoFKNQixmW8yGZNyt0D2t4unHXTyMx4gqoYCpJARkSwfLKYHRtQAgJ6enKNeruLq5wmB4hxpJBY2aAFzXt/Q4X6NU5HCpJj6Q8XaGPMzRPGrj4s0lLl9fYzFjmjRZQTU0ep6ojj796HMcdY7Fq5f1HOsrDo9l+CoevZZRrgmy3Dc4xKcP9Wq51pCmogIe83ki15Lrob0/7TCR64qwENdrCUexwKH8nGF7sW6UxPWd151lhVvGIYeWLhyC0GQykgRg1iUbiCKDrVxZZ3wuFGBXKxVTBb59AAAgAElEQVR9r33qvKzTuU05t4N63WVYYwkrjMAh6ycyDjn027Dn2AOHZIgKcCjTOToi7wf4sjYYwFDANgNU2b1QgxX3rEFNOVYg6XA4sx/G0LPVBKvQZ48e3xJ0aOxuDMOPn4t7Pc81P7HgfzpzQ+kAOBS2tpEU8zW0FtDzZHYfAQ/leDnUkOGdlVwzh+Fw2Lf3WuRr8bxYpQxfi8dyCBxa5c2HPEeeQuPvynvggNH39wBC0+wc1iiqrFRbDOnVpD5UxqEMc6QWNX2gDOw2MsyzQzFZX20AmLAkM6l3+UH3npMmKMYE2FhGpN13BIA0gy7WFXKLZZTRk6WmSjixLyEzWIBDX3o/3mNaszB5Wi0BdC1mCCDXVh7nHkj1/UiIRxymM0BEcCV+dq6rHK5rkDWKBSpLp0iWr3Dz8Bdi0RDPVsKOKzoByuWa2E+MhyMJNWHvtFkXsNlqCCqDZ2fJWEg1jWYHhYKPQX8uFgtPnzQwGNxhNh2KHV2l3EL3hLZVbwWrKaKFwK+gWqkBxTUu738Kx91imTAAJWLCAsLyCr5fxu0tr8VIBuFlIbCFKDqu1OnJcgDPbyChorfYQsU/hVsoY72gz3mETRaLDVUUHAsI6vsLYbvmxRSjhwW2q5J4zRKs64/7KIZLLKc+4jmTruvYbjnEz1Cvn+DF89/D2Xkds/Qeo+EUnuMiKC3xVz/5P1D2HJwdn2Mweoeb+wFKpS6enD9Ds95G58m1ALHDyQTLbAinNAHyAMtZhMmAWQ0rLDfMwMhRrQXYZks4f/Df/Rd5pVKRRaBWrqPZ6GC12OKbb74R2d1sPpZJDtk5jVoVL16cYzbZ4Pp2gq+/fYPhLFbWQJ4i8D3Uax5ePDvG2WkPjUoL+dZFvz/Cu/dvEKcTfP+Hxyj7Pdy+X+D26hIFj/5aC5SrLk6OGzh/9AzprIi//unXGM/6YBYGTfpzhz58asbKwrzdbuCkXMHNQyyeJcfNMn7wyVPUghq+fN3HV+9eo9Ysol6LsFwXMJgvscxposlwDQ/l2hbdTiTpzfFohI17hT/40SeotSkj2QjYV4nKSNMppoMK3OgGqwWl0GcIwiPxbdpmKQrFMcb9AMPxHIy/jPwq0pGHN+8GCOoLPH38Eu3mKSbDKa4v38JxydDcYBSPRPJbDUJJA+JDM02nCL1zuD43yDa2TG+eDrFdPaBUnGOzruK2nyDdzFDyM7TqEc5O6vCqc0yHLu6vJ5KyfNx9gkIhwF3/RnzQWu1QZALOtoJ4vMEsvkfvtI55yge3Lqa+mkrmYkYzztUYj097qEZtTIcpxgPeSNyM6W24xOmTX8H7y0sMhn158Nnc0/uDE89nzx4Lc3WzmSOZp0jmEd5fXslG3mq2JP21Xm2iEtbwH/76/8Zy60kyHeUiUlhv1Y+gc8Q0awe1hso3JdEJOaplSqyPhaYvRaT0YpzSZHC896jV6thsHMyYErTkpkiZBn2+MhQYAc0IbrMZcUG3DD8B08xmIuxCs7gba3pDxuZWxE2HwKGDf/IfPcd/8o9/H+1aE5uF9YbLMBXmoSYZkf1Cz0ORJosHV64pTyvKklWWw3ua8sO/L5vbm8FLMyHMvr3vmxbjauii/YxK+dQnRYsATpss6MKN3QKHnGwdNoK7zfbAD0olhNoE2wbB8CmMb6ECMOJhbmRQyswwsjMzLRQCPxOMjBmybch2TATTAOj5NwbMZDXZhDZpAsS0cVcYWOBQafIqVZapIgsKYYZoAy5Ji+b1ee00UdQwDhl2xJd1Svj6zXvcDoY6aeLP5Vu0Wg1p5Lk+0uD79PEZnj97hqNmE0fVMn7+//4YF69/gTR+wGI9x0SKvJWw2rhhBpQJb0uYTblOlHB7e4eik+DoqINy1MBsmqDfH6JWq+Ht5Xv1kWAy7jIR37hGrYE5bSEe+pw9yzSOwRtkq8zmKVY57SU0OY+FRa1awaPjNpoE7msBNgsyBTao1+o47XQkUqjX6aHVO8U4XuJuNMX1/T3eXV7i9n4oAGK12kAQqr8UJZ+UKfPepARUwjEMg8RwXYyfjxZrWlRqQIpt9rVwtAEpLCgIHJbEz0qBRPWLsQXf4d/t9NP+m013lTLXgARaHHOCrZNvUYIbVpWViVofLCmGTWNMrxX7vtZHyD4Ph821faoEiDGAOd9Tp7MKEsl9ajwYeVwq72TjYBKBmQwrzx6LI72XuVeSdRmQ114uwA8ZBkbgsCySic36Ctc3XyDDQu5l8UJk055BwnEGgxE2ZDQvl8KWmE8TKYCYzp07G/FRYro37R44fKmWy4hnM9SZthaWUamSOUPAdYXuUQftRlOOizJ9huEss7VI4rxtCWedEzSrdXl2uFeQwbGgdGWdINnOkYcbTFZjXPZvcD+kmXMB1ZDG1XXZXwmGsrEMvAb+5I//tfjESGFKVqSkPtpEX641uQDWbPp21xP0Jl6Ye88kNMp6SEB5zyaT9XybibSb/2bBCwKGss6Tfas3sFDGuf5Y0NiCkLZp1AZIff4sc8sOUHZMBDPsOQQoLXAo99ABcKjiRiMFMveMAjX6JNl7U4c6H8qjFddSYIfTf20oNTGU6zzvc2HIMChnx0AwsmPzbLFIF0Cchb75HV4Dphzqc2CkyoaJYEE3WXOkAVHwzK7Z9v/t+RO5pmD6B5/HrAkW/OLPCnPUbgCWS2G9QuV66DWyawNfz4aj8BwdXh/FyQyLxHhxHYK8lmWkb6fHdQicHoJ84qG1S5nesxQti0eqDLOXKBimO8/+d2zKMe9lncsdAof2+ioLlI283t8WDDtce+z1taxte7qkgf9OYqd8fkmLtwEuOmix96qA5AaA/e61s69r34/3V5GbOdULBrTkqkcfVdYy/EBRGEpddrhGyrpmlAL2vrDfOwQJ7b8d/i5ZNRKGJgm3+71AwV1lIIsU9SBETe9Nw3w1crtDVuohcCjAOuWVBjh8c/F3ePX6FS5vbzGjb6wZ9nBYQQZNGIQo0FoCG2HU9Qc3WC9SGQoLtbrgYkvbl1B9otyij6AUyIDQl7RQX+qh9XaJx+ePsMgY5LjB2emR2OxM4iGOz7qIAq79G3ibBRwGcyTAZkFfZw8XV/cYcohID65qFeNRLNY8wzgWme1muZY1/Omjx2INdH3DOn+LWqOOsOzCKzt4/sljRDVf9of7uz4uLm8kzOD7v/krCKs+7hhMSS+xsAiv7Kk0PCOI6eLbn32DPIUMLTk4ZMAafeqpGkoGW9xfT2UQd3JexfGjSIaM7GkI8s4mCZyth9LWx/Ce/lwuXnz0QtjyJDFwWOT5tOYoo9Pu4eamLywiPwilVuPr5FGGcqci9/H7ry9x/36IdULA3cHzjz6CX1mj3Wrj6ZOP0CHjKNc10KprVCa8JwUQfNsDhytJkl6vOORlsrqCTZQuy+vYQaYZ4uuQSZlbBPxmMyqwdHAjUnkpvI1fLtn3O/sCHS4qI1uH8AIcFvheqe4tO3N11gX6/PLHBdA0jGgeu1qpqK/3nh3AbUJrLfoPawiJDuBZY/leIGt7weNnzDQRmwPGhQ12gQBkmjhMIMaAkAdWMLs63tguUK7N59RsWKYastYAav/CgQprxT0TmYCuPqu2RpTznmn4kv3eITuRqjPpd+i5axUtMjwwDGTZMA3AKkFfJeOZrrJuC8iKHQQ/V6ko/QmHCHbAJ3ZGZt+0+694VIv/OWtDq+DaA4dc2AUUFc++f4B4IYxDSzDZs+YPAVS77speTFalDEiUzKHe4Mrm45omgXA2RM3YOVhFgoCrZoiusvO99yHPnx0OKtnCyMJFaZLLEHjH1rA1vWkf5XXs55N6lQnwWvepLz0HaCVhtcq5MzZAqtzRAZPdc9ins/aVc2Js58hYDKJQku7F/1BSA7WzDEIC0MrsZ4hlyUux2n6Lby/+HHmWYjSIsYjpT19DOaii1WlgNhmh2+khCKpIkxUmk6lkMGwzMiSZ+O6hZJRJvOX4MevtXIJXSP5eLTKMRwzqW8P1ZyjklB9ncLZlVMo1eNEWg/EdtqVLCXtKZ7Rq8FApl9BoFsV26ur9W0l0btV9VCsRSoUatqsqUFyiXCtjSlbzXMNTCnkR1XIoAbASRjzbolp+JDZYi9U7PAxvUSoSI+nBLykLOyiTuj3G3eAGy2EL1UoTxWJZyATrPEW52kU5fAaftXa5ivlkgPl4JOzzzeYS9zcXqEUncAorzGYbOMVQQMaq/xHKR29x13+DyfwByWokNWa3/RxYR+jfjTGcpPIsBhEB7QLG0yGcf/Lf/FkeRp7IqAiUEcTiJnl/94Dx+AGFIpNfOiiX64J89o6qKGRlvHr1Hl9+8wp3Q/Vc2mIBt+ihUnHw67/+CU56HbQaTPYs4tVXbzBLpri5u8Tnv9ZFJWwiWwRisjie3sIpemi3ifC6yDc5VqmD8WiFd5ffoH3SxmgaYzxZYjph8VJEvV4Hualn5TK+vR5gMGMqqY+XT47RKjdxdZfi1dtvUW8XBSEtFEJJ+52lE9z1lxI8UCkvcdIJRYZI341mR8GGJx8tENViBGFJjC/jaYiLbxy0ujFyh0wkym/Phdp/ffs1zs9PcPEmw2S2xXw1w3o1R2FDj+MCtsUE3c4Juq1zuEWCVA9wSytM41s89FvCoGQgDIE2L6SMYYJFQkP7GY5aJ/DdE5kWpvNLLBKCE0wBYlprIg0cgdzzk8cCkC5iF9dXFyhXCmi2WkgTygBixIsxTs5OUa0dwSu6yNJYbigG3szWCSrNMxQKVXmuV+sFBtORhK58/Pw5vCKZkqQoc7NnKM1cgkZo3jmfTxHHjAPXJNcF09wA/Pbv/lD8rkbDIVZJhsvLKcbzofhotFodNJtt+KUKktkSF9ev4IaeSELJfqHnGtOWs00JzcaRLN6+FC0utjm9AGPxcsszVwoNNr6CzmcECEsyxWUfxD6HixxDHrItVyU27SVh9XEDPpyGC+Bl5FHKopA5lzY3ZiO3XmYqLeMmm8sD9Md/+H38zg9+gFpQxXpJMHCL5SbDNGFStklvY5ryKhPwWwBDMg4ZhkLPQyNVZnEnz9BhGITxMrRFvbCuhN1h2YZ7v8N9Y2QkyGZko82vRiIdhlVIwyUSBf2MdsPhN/bSM02GlE3fyORk8xMzXtZBlollrD4E5FOWy64Rtib+8sIKuFpPQvtztqWTv0vjppInFuW2KeX7kaHG3981P0aOYHEAYShujY+iFEHavAkQZRouHj6Pmv9lQlRAuWyeIajUMZjNxUcuTRNhvz7cX6NWqQgLu3d8gtMnj3H6+BHOTk/RqtdRc118+dd/iYvXf4v55AbJeo7hShNwPQ5ZGm0JDJpMFuL/ST+4u/t71KKN0NodlMSzh+bh1WqN5SvimBtdEfNliofJQDx/FulCGA9MNdPryOKpJNN9J6IpN+8LLRjI2miUAzw+bqNd81DI1yhmjqTodplAFgXyXt1HT7HOS5jGS4wITPYHeBgxyMgmiNJEPNuFoxBIIsBD4NAWw+qH8mEja5tFPpOcdlqPFcvgsY2yMGnEc3MPHNrrahtgKSpN0Wj1OZKSZ/+YZpWvSTkEC3H7flYup+yUw+besLfMZFeaz4OkOgssmMdi561lBUK24eU1kOaVRap4f1mGG/1VdL1SpRGbC/U1o28NmxI53lJRJMJkIPooIqwURIIQ+GR1lFEJyEq4wOtvf4LFeop1pk0tA3ZI8dysNjrMYXIyJeWLFZKYk0oXJ70uZvMp5rT1IKuhWEJQDqVQYXJo5NDTsijMlHq9Ko0cPWUopw/ZPBJkYKNB8DBeIUs3CAshqiGnr1UJcqHPDBmN3E8ncw73MiyxxGg+x2S+xsNgjmLuig9Xo1wX6TwBh3bzBH/yJ/8VigwR4LCBdz0lZRsyY1ROxuulKeR63WRNBhmwylTj9+351uthbPnMNWABviIjUdL9zMooXpnKLDdGPnJeLAhjGaYKxhkg2Ca0m2AnC8bY/cPeKx+wBkQOpx5Hcj8bKZIOXuRpMbIiw9Iz3roW1LIAO9cuBb0M3Z2NA/cpvk5B/ZlkXyAwzUGHAYbIDpcwCfl5Wsbr+eHwh+ujWGEcyJzYCKr8X1OFv+txyOOxcjat7vd/DkFXC2JKOK61+jA/aoE1ywpR5po2wBY3PdyPLSj0XeBQAExrcWFYLQSNLVAo8rQDqZY9vu8ezyFwaK+/yqy4T5r0UEsXlOuoTaoNlDkE7nZyMWmmDaBLlq4AvAoWCGB4AAyrjJ17uNqH7NdIuxbtvRMPAbndvXzgq2gbew2j0qGJpL+bgaieA4ZY6H6o65q+/p6Zo2CqrmeUaipLSdcxpsdTIWGAwwy6Bh0AmPb6HgK2sn8f+M3aZ+rw/e1+T4sG+hoqi1xNS/hvcv0NeKJ4yT78zd4jFsC0+4oAEgYotanK6n+3Bw7fXXyJn//yC7y/vkS8TKVmlQAYpufSb5b+YgUGAOTCAp/HU/GvxlrXWq4vmwJQaTewFtZfDdg4KOYlsRYR2R2fUbeAar0q9g2lYoZ61UerVUajU5WgkBb/GxXhZQvkZFMvHDzczDEZbjCf0Md4jqWkg5YkOIQqpDmHQXGM7XKNsh/itNsT772buxtUGzXpSZxShqjm4fz5E9lTuF5cX1/h8opBa2X86m/+Osr1Mh769/Jvs0WM5WYp9yIp6kflDtLhAqO7Ea4vr2UPPnt0ImAfFQv9qyke7mKpjzsnZZw8oTc6vRcpzy5hNo6xWToobn3Mx6mGy4W8xgthAQUhfbnUEsX3qphM6McbiCevDPCKOYJ2ALfm4e5ugLt3A4xu+Zkp0/PBTvP5OckRPZw/InDYE5Ye7132L5bFrDJlZUBxeK57CwQIVeBwo6yoXPcJhrbwKef5lLqZCiEhqajSgc8WAT96DKvfLvd8A+YZ4FCG44Z0QFWCPGemTtL7V5lX4nEoFhiGlizPrYYAWaCSw0et/ZUsIK9lpMp2TSs5rq559Ag1gWVyvEVXQmpEqkrLlFwDS9bCnN0zDr3AF+AwM3WEXYc/+K+AhvpZCE7Zut/WSJZQwPeUYyarm2uOSVsXEO4AONwNWvKi9D92rdBUZB0crJfqAcvYE7EpNB6FVr0ieQpkPIptAiEurnkqhdUMZuNNbGRjXMsIlrHekn2ItjTGA9Cuh7JGHwxMBMA1wxhhHMrv0HaGwCHPq+4Jf39NM2MxgoIHdhuH66HdE2Qdo7wdZIVq2I4qcvRc8vrxHKnPsqrNeK3JzOZx8z7kPWLPte3jpFc8WIPt+i7MPw7/hfW+Bw7t8UgLJuu2nbMpGEkgj/UZ7x0eC1VLAhxKiCNZ4yb52gR7HgKHgReJLY/WRMb+pOTDp+d7EMBlD8+6WMLqtghDAtD0pORQk7LmNTb5O/zi1f+KJBkhjZdYL8n2cEVZ+fFHnyh7l4JlN5BnXFnBiTz31WqEWrMizwDDIU11hoUzRGHjoBb5sm7P5msMJn1sMUUpbyEoVVEq8PhchGW1mRjGf4mb6yHiqSOD8YCM9WQi9e9w+B7H3S5qFe61rN3Ubm6br1By61hufOnv0vkGnlPHcfcYjU6GV1//ErNJEX7pFPV6AWHtUqTV60UHlfIxQi/Edpug6M3R6DgYTRJUi88FOHXyqvi/bjIC7T4267aczzJt5NYzLOZTuV8ZkLIlY3TB/q+CeL6RgdzHn7UQxwVE9SEG4yukm7HkSLilChoRCYKxkFaSlMHE9PgPhShGdqLzO//qX+TVqofQp8TOR+gHyFa5NCKLZCbATbXZg1OIJBHmuBchKjXw+tV73D7cYTRJFQjBAqMpo96Z5HWEp08f4aR3JtTRN28uRf40HD+g1WTqZxHOpoB8u0KSjtA56qFRP0G2zjGdDCWdNqcZ7vgWL15+hLvBBO8vxri6GKFYiPD82XPcXF/iLCjhy4sbDBZMlsnRrftolRtYLgO8uXiHapUSVnqB1MQvcJKM8fpyKsDhcSvHox4ltVVElQpePD/G3c01Gs0tnNIMG8TiZbBa+Rjf+Wi1PWTONdZLB773SBDfaXyB494T3N8ukaRF3I2oVb9Fp15HsnQxmN5JmrBXaKBZC3HUMZOdwgxff1sU42GCpeVKGUWPxpQzPNyuUChO0ay1UUAXy2VJpMxOtsHd6GvUOzUslo74QFWjAE8fnePktIxlXMJ4co+wwhSwEvoPW0ynDqKKh3rzSDbezSZFSP/GoIZhf4L1Zox2pwfP62CbBYgXMe6HV8izBJ9++hlCt47bmz7uHm6xdZjeyQ26jGYzQoGslniC1SKWEBw275VaA7V2E7NkjtlsjnWai2R7W1zg8roPz6ujUe9itchxc3UDpzjG0/NfkQ2fATv0SqzXj1CJmuJ1OZ+SibhAUI7kxrUeVZx+c3GlJyObZXahVHjRIFUo3MJ8IGjGIt5OSLih6bjBLvhc9CW2fheCoBIvCbG0oIIFGg1oKIw1h8bQBfzzP/xV/OrLlwhLobB/CAqyWZ8ROKREJF1IqjJ9DxPKPoV1qKETawlLoU+CMg65WBwChzsm04GBvzaetrlVEPGglZPFWZsR78C3cb85c+O1U0lKGG03oUwoI/vdmT4bnyaasBlZqmxMh82aaeIVXLS+GQdHZAhesjUaqZ02HbZ3NN3M7lfEKEubTyY1m7ADkYZzorZLRmVpoPIJme9llCrTR9B8fvGx0+O3DDYtWNSqRTwqjc9h6BQkKGRToNECp6BLTMcD9O9vMJtO5Ly02l2cPn6M3ukxGo0mauUKQgCXX/8SdxevkM7vkaxiXI5TDId9VKoRul1aGhQwj7lZFUTa9O27N2j7DhqkvzMdfRIjThYyeQsrFczTBWZxiuF4gtFkIkUdmxp+wOViLqxNCSpwmJZHOSmLXJp3M2SDhcwWQcnB5x8/x5PjLgL6XFBCFQTwIw+LzQK34xG+94MfouRXJXF8tdggnseY8/5cLIXZQICbwCTBbnrKcqolgLIwfA0LVq7ZPihB/iayEJ0EW1/DHQvRsGD5d5lG03NT2Ic6Bd4XkFq4q+xyb64t19naBlhJhmEb8Vzw2bHph4eNscgxjNRI/Qr5tZcc6nTagj2m6TcAiDQGIkZSoEOKTJpMl1wF5A1IwqKPDYqkGLI4JQuSd6ZpBCirlTAUkc3Ra5RewDSBLsFziogIHHpFeG6EalhGNXCwWl7gy69+jHQ1Ev81btgslpWlvMFkPBNDfknUzqEJkFmGXq+Lu9tbKVK2KIq0PSwzuZ7DlTUCkTA5su/xi3uwhgcquMRCiUU8GW7rdAOsHGRLMpFc8WF0AxcbMCF+iXE8FFn0dqueT1s2A5mLL1+/lzAqTo9btTYqAQO1Apw/+hj/6Y/+FYolgg9s1tckssvXcsthixbJXBtlAH/AbOI9uGMSCGhm/PWMvFe9arfCsNwwaMo0JfLJJJCCciMFR6TYl6bAJs8rk8AW3BZA1PfTn9+xsr4TinEIwCjYp/eSOVh5JmT6L7ibPjs7ifUBk0B/T9kT1i9o99qC/hmzda5h5rhFNm7SvfUK5rIuyO+xcTGgK5lAvLYs/AkIW0BegEPunwLWqO2FBTwVnFHg0DIODxvK7wKHfC4kMMOCZAYA2q0LjjJM7GeSZ974g9nl//C5tQwz/rya8StwaK8DQQFttHT9oNpOgDMDzttrtgdlFZD6LnCoABaDmBSo3Q3RTFOozBPDxjFsZnufCGPTyGftsctzQFtZFgmG9X/4+SzSzUtkP6Nd/+xgwv6d14drl5wzcyPKkNPspTtW34Fc2oKrFniWdck2g1YBcMDc57HZAZ0wDgtkFbgCHNJGxIKQPN+8RRl8p6DvgS2JWdNtE/33hrMHKgbbqMt5p28yJb+09eAo7SAojfJ7rqXyWua6HDJ7pdk150abW2tDofcE11orU5bBo6tS5cvbN/h3//7f4e3FW2y2auMizSv3UQKnVF5VI4RlT8JE+O/r+RIeSijmBYgY1SvArYVwak3xHixmHgRN1PQY5AQDGIAV0INuC4YqN+uhBK08efEEpVqIzmkHdfZdzhqlbIXtYoWbixmu3oyxSGjLxN5oLtJm1pD0VuRwUdhYy7VYSxA45PsNhgOUa7QxYb2wFGbI6aPHCMsRSAp59/5bDIf3YvT/5PlzhJUa1ukYfuBiPJ9hnsTKUl1scFQ7QmFdwOh+JExGsrWOT07lOqTzMYb3DIvUurbSjHB23kKtXJBzRSuEyVjr/sLWxTrNhCggcvOcAQWQPYH1DsNOOFjNMlp78Pmmzx/ZfRn8VgiEDkajGFff9jHpky0HjOIpBukYv/XpKZ49foqPnn+Go/YJMobVmD2BtYcGpCg4zzrCAoe85TigZxAK91EZmtDnMSej/UPGIfcLAjNSUwozEVikiTAOLaDI5lv99QwD2ax/AvBle8ah+haqVyo7CxkEbxREsQMZ/r+GrKk3ncp++RkUjJS1y4Sj6PPvyGBZp/imPuGrk6FdIKgSSX3FdZH7hHg9LpcC4Aq7r6g+3DIEJfvZehwamb9ZyPVZN5vmbjBsayGzRwtwb8Au8RwUJp15DqUe2od92f2B/b2VgtvXtaw8azmUMzTDBBiLt6DtPahYMfuS7NH0rTdqIqu0Yh1B+w55P+PnzBqM7yHXjwzEAwa5/byWcajlrh73d4FDMlNs0rRd2/d1gMqrraWV3bPs3nm4P8oeSwWBsWjRvYY1pKYqs4/j0Eb8OiUYkwoDyHrFP7aOsDW1BWXVZ3A/VNM1nD2zhsxyqCiqnL835NNgQ1HkybXVfY/fYo8uwKEwWqmo4TPLLogNNu/1vZ+o9Tjk+zIFnUxseUGB7TRd3A8jWQeIVci6DtqtrBBF9KTljxYE0IvCHJlzgZ9+8b+IP/B0MkE8n4lKJXAjPHv6Es1GF0lCQhjtgTJJSOdjQaYkLXKa7bqocOjTt86WMmeYrIfYxEV43INcT3qe+9E9/DJZR3VEbkUCd72Q1nE+xrMY/fE3mFXElOsAACAASURBVIzHyNchGtWa1PAMVskKa1TqE1TLJGvw+eZzTKWGi9v+O/h+Cw7K8n1KlCO/hRdPPwKcFKsNSXEx5rMMQbBAuzfFehViPquh3XiGcsQ9pI+8MJY6fruNUA662KxdOFlVLCuYT7JZ+VjMG/A81nq8tlTYUMkYYzS6FzLVImGfsUG6iKWXPH1cwyrPUHJzsQdaY4ZtnmC79lDKOlgygJFhrszfzAvi8c/9+v7+Ac73//kf5a16GdWyKwcprIMCk42BAkMq2OAENcwSerSlePb0CH4hws3FvdRkDJ+gfxsvyGBC/fgGlXoJZ2fHIpFjYMR4MpNJJVlj+SpDRhlnmmC9SgRYI6PHc5n+WRAvL75P7myROVs8efoM9/0p3r17wM3VBF4xwqPTR7i8fItaYY2L/ggzSnSKGUIXqAZlFBDivv8gzLlag557NZTyAKP5CJd3MYrFAL2Wi17bRatdwdFxG6dndSzTIZxtgNl8gll6izWo916j7H0szMvF8gJJwk2iK4jvNh/CdZjkEyHLS7gevEeS9tFt93B/v0Z/eCcXZb3cotMO8PS8ge2KqYc5/u7bsUwzuXj5fg3FUoQcK4wGBGtXKHs1JAkDSTK0ahXUylW8ufgZwipNb8tiAszUoZOjDrqPSoiChsgYOMHg9Xh4mGO9KeHxkydwSxFmw7H4sEW1ingF5usSkvlYgMuCE2K5LglwkaRjQavPz89p84/Ly2tc314Kcs6HPYpa6B5V5LrNqIlPUxy122g3mzg5OcVt/0H8Dzmh2K5JNacP5Rw//ZsvsVm56HbPhJn39TevUCyl+PzlP8JwNERe0GaQ04xmo42S42A2eZDY8VqtKqlEnDRws+O1YFDHNqM3JhmlXBBZVjGNmE0AGwT27SxObIPIdCJu4OojxS8pOF3S+l10jo7E+4AMRRY69A1ga7OVAkM9MmRBFSNXMkVL+NHvf4LzR6fwHA+bpQKBBFskZVSAQ6bRMladvl0EDsk6VOBQvgzjkAwimRxsCdCoV4duFjrVFG4OJcfa4sniqBM2lV0L9dw0kDY9+dBUWRsiIyM1Sr2CR79Hbc5FgnAgE5KpklDftR3VP/pz0hOb37MFE4siZUQqyKIgjyk3bDKbEVHvNyvDLtiJyIynipHEsSljk2ubcZ06asFkm70d80GUh64scjwWSjRkgikmuyqVUJ8ky5ZUn0NO0qoeQbUKSmGIjQSC0OeQXyu8f/sGg/69pHdVqlWZnFco+z0+Qb5coH/1FunsAdl6Lim3NxMmdCViuF1vluG6nPCV4AcVCRy6vH6DblhGwPuMxcJGQU+mk9FsJ6YEdTjC/cNAfHhKlF8T/qH/0iKRibGaCJdEikJwnWB4yeNzQXnFBtis8L2XL/Grn36GiAllGTdGsp8zXPfv8c3lFb7/g98SYNwvBaj4FaTxCvM0RZyScbmUe5MbqfU5ZDCKQGgmQdgWrlayK+CmLVQEwFRmnW3qxbtlJzVT42+KlXnNpPGWAvrD1Dtlh2mattzjRhak+IoiwFLUSLKeFngCcpiAAwF/hN2jLFT+4fGKVNr48+gzo2mgCgYY0OeAmWPBhD3bSdP9bCoiP8sOkCCIIfebYfgYMJ1rDae9LOT5/mxiueYIcFgoIozYPBXE8L7C4J2ggO3mHr/88sdI075cV0o6eA0YEEaP1HmSaiKz60tNxiaHrAnK3of9ofhoZgSZ+R7cw8VLJhdfTzZpbI5rnCA6mYRZcZrI/ZmgosfCkOvgagO3wNcvYZFSFsOTSHh6g6zA4eJEfEfjGZNImbrti6UIvTMpzyhXA1SjihSAnA5//smv4Ud/+J9LQcVXEYaGhFUVhF0j9xkZg+L/pKmzcm4JnIsERu8Dy2BStrEF45TxzAHSJrdp0JoMzaJb0qEpXzZrl7gO2nRiAo42od40b7p+GsbZwfscNgr2vYWRSmzvA8ahphNzHeXxcu3h2meHQzIA2jG090xtCxwKwGgbH0OrloCUgoZ7SUPDtcp43Mq5MUngVgLHJ4M/x4ae95wCh9qIfgDsG+N18fA1aKlthKy9Bc+VBdWU3aZrvp4n3Y9kj9whs3vZsv6ueo7xPXZeU3JtjeT3gL0se1JJ0701DVJTlUWiRd8yI1PfsVcEhNS90TYtsnNJKJICgzvQeZeqbJpZA2CJd6t8KpvuvGcK7hooYwDPzyySQIJTTHE06Z4W1GRtJoxDs/cpjnwYnLBvgnXIsvdRVUBNjfCtz5YO5ZTFaAG3XWNogGltmG1SqpESS6CRYZYYv0UFVBVUsdfKeivze2KzIZYYrKn0vMp1k/VR91C9YmbgYpr5Q1Dv8BgtI8Y+u5bdYp8jgpS8npbtRYagCOUsi8oqGA5Yh/b1eX6VtaPAoT2XXGuF8W4AU7GW8UrSj/Rnt/jz//Pf4vWb1wLiSJBfOcRmtZSak6ex1Wyi1qziYXgvrJfJ3VRSOBtBAZUQcDxgxvu/eS6hI4FbgbC/eG8x0TNiuGOiAwAmnXslGdLU6xV0TnoohJqwzH7LK2TgKAbrVCyg+jdTTEeJABu07xlNJ4jp+UqPWUk3XcPZ5GjXa3hx/kh86+ZzDo1y0CeN4YGe66DdPUKlWoEbFHFzc4EkjUVtUG+2JSwr9FfimczalOef91sSzxHQUiN3MR7MMItjGeRSWsi9hanT3BPiGYkSK7ihi06PpAhV8zAJdDZLsFmR8VxEvnFQLbNuCmSfcZyt+JeJjUkxAHIyNEsouUV4gQuvxPOfoRj5WDkMnyHBgOEsE4ynCa7u7pFuV/it5/Q3/ASfffY9dI9OpE629wTXQPY/Iu/cQoAXCYWybPY1AdlUlEuytjHQyQRyab2hgx7xHWdfaYbRApymCebzua7Lsq7q8EqHqcowtwUywUJZD8Q3ThgKUhvQa1o9EtlP6GBAKuFdQJgykfkcChPWrBt7JqOqogQ49KhOU6acJLib4+C9HxjgkN9X4HCNNT/TaqnAYamk10VsXhQ4tHWSWUqNUERBIekAzFBGnlFLADAsNfFV3LHC1WtVakDD8lMWoLV7USBCrUNMeNQBQ1kZ+mQ9K+DKn7H+xFTkMPOAJBMBdHna17p2KzFAnRo5CNJ+UmtPXmMrh2YdwPeQYftu7dXBnQCHYkWjHrQ81zJUZP9l9h25iWVttIMmw3OUHnE3aZR+5bvAIe/TD9ZK5kIYexEdfBE4JNuQ4YG+AN1SJ+zUCbTc4vqme+NOAi7nW8856yfuScI0lz2T9zNZxabm4esZVqIdiustaupqay20G+QQFFxKDSZ7gNTQrGP3wCHvUw0i0jpN2d8MTI1EgbVXuBvgMNhLlWXvYj+Ur1SJw7XfeFpGAWuHe/zkp/9GhuoM/ri9uxTrDKoTm9UjnJ9/ju2GuRc+ttlawL2Ck6MSkeBUQKvDhOQSpskIw0lfVDNxNhIWeUbS26qANFVbpk6vI8CgxM6UEgRlpi9v8YtfvkKcxDTuQFhqiByZgx8+g+kqQ++UisMJNisGNFWwIfgXp7i8/VLCAQuOL2nHTJ3v9ap4cn6Ecb8gA550neDy6hLr1QM6R0A8rWK1rOO490IIcXDukW2ncB2CiUx2pi0NFYFVwUM8N4ez8ZCOGFDEGp5KHj4TW+QF4m8TGUI5hTVW2xE2eWJY+AUUfH7SGtIkQ14iPjHDdDwXb0U+55WgjfWC91EJEbEnt4CH/gDO9/749/N6VMZxqy0pXWSv0LiSNy0BkYobCZgzWyRYbZfoHh/JDTjuT4S5xpUrXSxkkalUOE2KUCQY5RaQLmYYT/rS9Ep6JKfb2wK2q0zMaXljNeo0FK7LNIWbCFk6GSNyimu4Xiiy1ekkFVkfwRk2NflmgzieIXfpKUYPAu7QpLaySeJrcNNZyTHxZmKzRFkPT6AoN9m2Uo4Q5KgxJbjtoejPpIGr+o8wnUwRp29Q8G9Q8HIcNX4fd4N3SNMbLOiXt2ljvQ4xpCfaMsbzZ09Q9DL0p5dIFjNhGF68pr/YSuTfKMRoHRXQPW5hMqTkd43+lDfyPdLlBL7HG+KxAFur5Z0g7rXoGItki0US46hNE9AId3e3IltwCi5KBV+08pQJlDtrPP/4FOPJGuNRJlLmxXqISsVHo3YsDznPDRu2UilCGNZRq3ZwffeA4ZCsPnoTUBK5RuBX4XoOKmUfs9lE6PlMniX9lVRtJsKtVzGiSh39saLlj87O0KlV0KiFYt4/Seh/xekEmUsFfP36GtfX90KP/vTjT4Sd+PMvfimmyB5lmkS/T46lsU5j0m43IoUG1jg+6UiDi20RywXNjVdw/bX4zwRBA0WH/pBE97nBsTDh9IAbBxsDspcgAOZ2vUIQeMLsFABvwWSqAhi0wwnOy8++h5JXQ7rgVJJA9BahWxKwRqi/lIRKcZ5hvUxQCUv4z/7Rc9TLBKpLYspMhiGfhSWlfEv6jNkv/p1JymQckmJOEJ7+h9zMORngRka5NgMAdEKqqWOcKumGyOvD4lHDIdQTjJURD4nTS5GpycauoMWuqbWFt3x/36AUfSZha3OirAmlv8vkmZsqJ/gC1u2LMhYGfE7VM8NKLxR83LFJpIAxjCBjbG8LEtkYNb9Njpv1CI+bIJotrKSQYqEvhRS9c8hk0sKAxTTZrSpj1EAn8Qlj3UVZFc+ZkfNSDkpWIQsj7XLUK0maS0qXjClv2dNNmkbL8XKN4WSGdL1Bp9PC+OEO33z1CwkfYcE1GAxRqzfw6cuXGPYfMOjfwC8RmONzu5Ap6FHnEe4e7lAorYV5WK914BYrwmamT0W31pJkPoJyTEYns69Q8CQkpT8cYjqbCdWez0RULkvTTz8QeoMRpOc54GfyXRePT49lM2MhRfkPC4lFnOD89BF+4/vfp+oHmyUnzDkc18FwQrNeNjYhxtMHdI/aePr4hayx4/EYyYITKnrcaaAPQXAC3sruISCjTbvIPISlq/cMWV5y3ViQ8trSK+iAicNry3O8Yw3J5dbfFymkpMOpJOXQm0sDHlRCKU0tfUpMIjibeV5PO1W3xZhl61jWmBREct21MJaAFP5esSgsXz4vnNJbBo2CH7y91ZNO5Cs7Nq5lLKnXn52s76e7RhotTCGC7CxMNlpLilzOA+VB4tnGhoxDI7cI3+NXQexCyr6HyOfDEeOLX/wYs9kVVqtEgBQ+PLP5TNnUUlwb/x1plLjOaYodHwl641jgSZYA42vH+zUMGdbjivyMIDcbGfqtLJYcZNFPMZIBGlmBnLaSTcB1Pl3oc29s0JAllBcD48lcAsrIpmajxHWQbJZut4PQ2I9UwgZ+7fs/xB/9wT+Te0QBDB2MEHdmoAmPg/eThJIQbBPwiAWlJi3+/zGzFGCzfoQqDeMQxjZ/luXHIQ0bFUnNtAm0xqtSUjh3huHKuuO0VnyoDAhumVeWHaHAnQkboUfGgW+QFvnqnWWlWlyDBPAUsFCBNmVccA02t5yV5pukeF5DmwQp65cMZLjm63PHNYl7JYE8kb6aFxIJr03atGb1rC3k5/cyJhb0ttGxbDe59Q2gahsAO1SyILrIa40/lGU9CDDH97e0YKNDVi6ImRqZ17XsCwui8rgFfLMsNiMZ2/1dgERluimz1NqNmCZNUSkjVaN/LaVRnKGspS3jvm3vHQIB9Oy2f7fvsRuPWY8Le1HklXTfZINjlQB2XbHDEcvkZ1EvzFYDNlv5rPW+lOtGFiCHHQfBABZQ00aT9xYBMd2r5NowOdZVX05tAPcMy0MW5yEraAdkGqCD94llMCqjVAEP3hd85rgGkk2y+0ymZjisJXjuLEijgCYvy35IZO+vQ4Bf1AAH/pJ2reZ/paY4sJBRabEOnnYgo0lC5Wva5t++vlpoGIDCrO0cfth1Xny1kMv70Ks43ozxv//b/w1ff/O17gP84utzny3TvxGol2to1WuY00s8L+L+/QgFJHh2lONFh0DvFm/jDAP3IwxHMdxSIJJcYY37jqQoMzglTWNhpBQLvvw7G2762HLoF9HjixQ83lf5FhWvKCAvWWHT0Vj7JdeVWv5hPBRmSMwaPd2K6T29jD/76AyrdI5lAsxmaqrvuRyUb1Dyi/DDIpYZlQSpXCffDRG6IXdChLUtwkoLGQLtJ1zWmFPk+RKeV8HdA5tggjJbxNNYlCYMgAk8X4arcRoLc6fRooqojEWSipeiVdWoh2cR63iBbvtIBlMiy8x0iEEyx3KpQBIHpAR7ZV0gOpoXpQZf5ytMlxO8v7vCzf0Dsk0RqzTH9548xWcvX+KzX/kM7W5b+helG3Pwu8GGwxQeHJnsEjyoNhX84r69Mqm9so6R6cR6R7xX+bzp35PUegGyntG1JEli+b79w+ulK5BhXFERwv2RdfqOFU6moA7cWMgT0KCiThiH2AfH6fPB12OdqoQHW18ogKj1kewtYkPhoGiCivRZUSBfrfIK8P1Q2eSsqSRVmYxh3WMF0HOpCAhV1SJ2N1u532RtlUGsrtlcahT814GBsnt16KnPoAJOvPcorxW1glFp7XwLuS2YfWBvQaKBJgKumfVD1mzuqVJP7q0JZM0zQTJSxxE4pI+01J9mqGz2DuljqFhZU8arvuDqZagDtx1oZ/wFlXW496yl1yP3Gl4LkbLLUFEDagQ4lFAr44/MyHARSXHIQj6JqmR0sSMYq5/B7puH+5n9PoEu9RPU19BUZQ7JaMETSK8qPY61wuD1Ybijp+CmJVZIwIgZQrF/Yw0gQy0C4RuV3ct+boDxw/3eHp8dYImqSVQ5es9Z5ivvdwGRpfangobEHd2PVOGnXqL7dZr1pSoWuObIPm88wEkk47VRqw4OIlnXkC0XSW3OIXeJtgVknhfn+It//29QJVkpucfl7SXGk0TYjMQ/npy9RLVyiu5xT3CYh4dLxLMh/FIEtxCi1awhqpYwige4vrtFUA6QpJcIylqzjgYO5lM+MwEajRY8n/1+iijcSm0+Gif4+ptvsN4kcv35vhy8M88jqtAugGs/+7lUWNQOmphNC7iir2xpgVJhLinMBA577SO8+LiGoDrG9UUF7d4TROW6hMtOp7c4Pi5jldZQctqoNMtYbSdYLiZwtyV0K6f46OwzrBYTbNwCMq+Kgh/JsGqbxlhOErgu7yZf9nQ4GwkRnk7HomJzywPxJc+57zIMFxmmsymQNzCeTMFczsxZiRdttl0IYcB3zlAuNNFq1uHXi5gvxhiMxnB++1/+KK/4PrrttlwwTmhIT+ciUA2qKG0L4tFGRoxPrTf7cBYbMWVPujjxwaG/RrdDmWqKecxNJcdiTWr3EKtlKiCEVJAbR0zXuXAGfohavYazx8fwA08nOHCwXKRYLGMc987w9vUF5rOFhmY4fJBJq5zLQt896WGRrpDOF/JfNpmk5rNhV4YWJ/4EEFgwmYLN8YSWLgsDw0wqBUS1HG7tArVKgE8e/xH6d0OMk79A1L6Uk7pKm+jfFbFIiLrHkFfOalgnDVy9ucb50yZm6Q1miwnCsCpswf4DTTxThIxudlYCUtJkeDxewKduvVTFff8ew9Ed/NBHr9fDcjFDAaTHF9BpHCPya7JglIMSHj3qipnt1c0t3l/cCHDYaXawWsboPXMQhgXRv8dxUUJBuNY0GmUUXS4Ycxx3fh21ymNZQAiAXF5cYJOtMRw9iPdIVPURBhXR37M4ZNHTanZQrdAUn7R5ZQQNRwM8adWF9fP+to9pmuLRo1MBKdlo3g4GyIsuprMF3n57gVuey0mMXucIFUr0XBb2RUkerVTq+MnffCkTEi4g3aMunjw5l3P25s23ePv2FdrtGo5OOugen4rP5mg0xDoby8K5XbPICEXiFzDu3C0K8BnV2lL8LFZbTKZzYVIJW4tAclgTWi7vIW7IbFBzp4izR+dSWM7iGUbTOXLHFYknifpBECnLSSQ6G/GbqwQl/A9/+ttoVSpS6JBFmdIjb7HAYrNCumQgClmIlCob2SeLIXp4Um5ItqF4QqylKBFz6TUbBk5uGKaxgRewSN9iNmYKHLDO1LyXTSGBQzanXHIFHDVTwUOTYbs5WBaDlUXw735UNtMqM603wKGwDywrQyjre0kSCwv1GFMZm4ByBgCwSXPi/WJYO8ROrGm5sC8MOKQzVm2OCG7Ivvj/0fWmzZJl13XYyvEOOWe+uV6NPRQaDYIAmwBBEGAQJCVBFG1KQYYd9BdFyD/O4Q+WQ/pigaIiSJu0SYqBgWSju3qq7hremPN0M/Nm5nWstc/Jlw1IFahAddV7+TLvPfecvddegys+eMhQNsQDTibyYn+6qS5BGH6x/FD2025NKuEDUwRaOYYh2YLGrrDG2gRyZKeR9UV5M68tDWMTDAnorTaIqzW8++47GHYv8dnHH6BWpcl4gtevL3ZSuJubK7GjK1Egy4BKFOHk/BRx2MCHH3+IXHGDBw/uo9M+Qb83w/NPP8GDRx2T6WzsPhO8Ho+nGI+mCrvgNNuYcqoSBdrwvnL/skbPnkE1VrkcmvWyvqfWaAqU4r7GT878nwdn97BhwuBqKoYzKfs0AF2lBaXc15sx3nrrCe7fe6wAq/F4bAxDhWNworVBIrkOiwGTPtD3kECu2YFbgWQ+P5zOmURXJveuEPT3yJv3+/+W/MylK0seqwL+DoDeAUQKczC/O8k9uf7kWWgFkWS/xZLAgX1pxn7T6httsyywaTLfI9elEnNZVO55ft2xWb7s16kCVZ7XBC2MAewn8bovYlRaQUlkTWblDjjUtWJhp4CTfeCQkiKyBpnynRMzJQ4DxAGL7yn+5m//DIPBF2K/8vNz4ptuNwKU9blyOXlgGnjE/XAjxYB8/lZOopjPYbFMdg1Ds9FAFAUWdsUgH2loMxwedlQYSU5GX5pCRdKIRr2uoQdlFqPRRP5QKsbzOcyHbDQLmEznGE8MDBdbEJkmx/RQ5JnKBrlR6+DXv/Fd/M73f+9O/ytWhl1TDll4NvFzyu+VwKEm5hwkWsPjwZj9fc3AEWMleoYHMRf+2Tx5rNj3KZb7wCHvE/cfMdjIUBGwZ2xHC6JiA+N8kZxZPhsoY8J9OaBE+6BjyWqwI0ahsYV9M+G/xwIyfEK8QVa+qbBtzfY2e+5cU8jrof2LTZwDDgley0/KmFeqsVxC/c4PS35GZO3ldN7sg0x8BrwMzl/THYvPvScPRMk30YFWBoZawvrOi1FeWwxqcueF9w12TEh9RsfY89fDs9R3QRy7NGeTufmzRYDC7r+tyTPw8e5s0m6kh5TPuIEQakLFOLzzomJDx2uxYzF7qaHbfzyr0rtl2cva93Mf3gfRxIzcWS04QM19bn9P7xh25o/MXyZ13Gc03nkhek9eC8nRq9iZsLYm2DdlntXv90p+pQdkfXPMOl2SfrGb7qTRtm8bcK3hpZOQ330eB+KSCbPH8OU6o7TMfzaBuJJc+hrCyar3pP38Nwbz8JcNHO19COxzPmj7Qx7to+7f7q7dnf/jPnCve+GGVgZm27PGZ8gHOXhfap71rO/S/AL/6T//XwIOw4DsljxG/R4aCosyTzh6staiCOPVWLZNyYxg8BTH1QxvHFVk+/FPFz2UD74K2jMWmLYsxQaHHTy7Vzg+7kgB9PrVlYgXZ6dnAnPodSw7KIIbGurl0WrU0QiKmMymuLy8VNPHc4CpydybeqOR1vHL2wFur4eI8iW8cf8YT87bnAyqNiQD8Pj0BI1WA71BH7e9G1QbIZZr2wOrcVV+WbTUicMqsnyCaqON5Tavwc9qtUCnXdcwkXv4cDiWZQRlf4NuD+kiRVQm+5xnfUHvlSSTJ08eoVEr4vr6RsPAZEE2/FIDl1IhxMWLS7RqTRwes/YhE64s0JSBXqy52u1D1XgclGooTyVOspasfL6a4/XNa3QHXSkgyOahzdFXHz3G22+/jTeevoVWpyVQTExhnocESVgrcclLxWM1JEkcPO8FHC4X8v7Ss0bm29pCxgwpYRAjQcK57ZUCM02uyr8j69D/8gN07VPZFivZQyia0PnG7jEOCdrz5203xjikr6C8lp0W1z3nqlMF2JvHN4ceu2GP/SA9z3p+qBraMdi0k6uW5vcTBKEkNGOtwl7BDQ+496h2ohyWgTSSdpNRZ8Ch6hsXjKHLQUKGzmI7h8XuJZvX1f5Wh9jzLJCIPZILNtv1IgIdbYBkrDpeYxtg8XrtDwoMODRAeTc84M9w9eZ/Dzj055edjQZi8boppTfPe2x+v2JLOjDU9nT7ejsXDdji3/F72SMIONRrGfAsENVZPpnSxikjpARjzWWRwGKqutcz4NX2Rl9f7tfCtnfz+to5x3vDM5FBiQK0rUHSsuOZq33YvTevfPGervqsRKpJCPkScGhDWYX/SKrs2J97vsSejMHBpAGHDhRUmBcH0azHVUhrT9sHDk0V5xVi5lFrSiNLidaf3fVg788zwYBD1iDW5yqAKajIZ7ZAJnYeiMrs0xb4rz/5Pwk9am2Mp2Nc31yh179CrVbAyeEpvvKV9xBVWhocrDZTJLNLjG8yPH38G8gXpkhWF1I1Fott9PoJXl5+iMbBHMu0KzIWydX0/mvWznF0fA/XN5+j3mZacV0ehP0ew1aW6PYuUKlU7BnJtsqnYBgJtgUcHtc05B8OU0wn7OOWePy4g2S8wMXla0LDODs6wkG7KXyrXHqMm8GV+jeS0JJkgvP794AsED6xzc/RJ3tyW8eDw3fw5PRNxBz0b6ZI2emFBRTLoUIRF5MJiligWmmiGNCaZ435hAqyqcBMyZFXXYymfSxXDDlro96o4fLyCsPhCFlhikI5UehvoWjEikr5AItpC+3oQFgSghTTJQkmCXLf+tf/Mivlc4hJFS8V1dhU6zXJm86OTjHsDjUZqjZaqDdrSJYzjIdDpLMUjUpDgA3BxvF0gnSxEhp9dn6OWqOC6XyMm5sLjIcDLOZzVKKqNnMVd0wQ5XSzVMD5w1McnR4i3a7kt8FGnouJksPbix6KbfUjMwAAIABJREFUuTJm00RNkspqMonIjIwamIoab3HplthVRKUayvyWDa3R4g3RphRUzR09kIiMYy0glPf9ja8TfMuhuHyK/nWC2fLnyAcvlYxD3KhYPMCL5yuTlGZL9AdTVIITvPr8Wk3YfDnRBK5WraBeC/XQMTrcHgimrFnSJS/Ahvr96ADjyQzjSQ8oLFBrEHylRCynQBIafTJBmBLlSqWEdJUgrsa4uulhNJmi1e7g/tk58oUVzr/yGjm0cfGK6Zrc/BooFprIZWUtfE50ymFsTIsV9ZHmK0UJAqWUF1fXmC+XeiCydKnQkW63qwee7JEwCPHg4T1NJckOjTchRsMZbgdDpEy4Pmyi1a7gpz/9CSq1Jvqjmd4nE444Ofzo2ad4+tYbeOvhPRU6+WztipwDLFYhPvzoI1zfdLXZHR6dSPKckEmVSzEedXEzukYxDBGGVbx+/QXCOMVDvh+EOGyd49H9t1SYHTY78s/qD2cYz8gem6I7GMgXhoAyN9zt3NKJyUhlMbJKmWRHb0ROcUiNX8lva6GJIIN6XAKa8xtiUUp20GG7gX/3Jz9Ao0qfMILdLCwSA17I1pK3IZthx95a+HAUNvVkYpoUwoDDJdLNBNs0xjql90eCUrhAvcVpbIarV32sFgGWaUESUzWmkl9YKpmOYzVuZra+D6rtGAAGzeyYFpSda1rvNnfJvT3j0Psi2Zaun8C1Q1mRgThOTuF8wtg8mJcMQUc+hwZy8eAiq8UXHXwtJh7zt28kdJja2E7gE4FRogkEkzRR42d174HFHhsokUKcvNUmo8Y4EONG0zK+Pn11zI+DBYxo7Jy6ZSZRUILsJsXzz/5RAHat1sZ6y+tbRKtziKOjNibDK3zx2YeYDLqYziZYrVd6RnhYj8cjydjThYWXkOHI6TeLcJrwVmshnrzxBg4OTnF7M8Tz589x/uAAlwMGTnFiW8IqWWmaPxqMRZMyXxFjWBEk4vvNymQJF2Tyy+KLcpOikx+EpTWOjo/RarcwGA1xcXUlI+KoVNbvVqOhtV+rV3F+foJXX7zGQfseXry4wIOHZ3jr7TfRaNDLIofZZCaqfkK/TUqV1xssJXEwySavKZmIKlyc9s/YqRZkY1NSY7tKlrlX+KkAdIWPgSZbsdo9C1HeK85vRYxD1/BakrGFF3FtcdLM92LAoXlYscjwjKJdw+zk/JIfuum3ynlOZLned8ChFcIqVL2H2I5xaH93V+xx2m8AD1kDYl6ynXPfx/djjCAuR0pZZLQqKa8+PdecBw4pWebUjyxMBZOQyVFAHJQFQNeYApdf4S/+8j9gMHiJRTKVDyWHErJWiGjTsNWwTkw6MidzQDKf6ty2NPcVoph7Zqhnk80KWYD5jKAfnxf6tNKeJNZeElcibDMCd4kGJa36gc4tedBwEDSaYTSeCWBjUyKJUZphNp0rYIfgIaUZZMDS+LrZrAswrMQFgesnh/fxvd/8PXz3299TiJF6IA48HFuQrD/tIS6MgfdcgwkHNnnPyx3TyEmL7f4YiMU/02dWhbMAGg4oXcEvBoClFqoA1/2jesDWtPz22CRIjkN2swHWGmg4hiKbWi8H8nulXx8qyB1w6AFINlpqsBxrTAw7sTu4pk0u5X0FrXEhk9clbDJRVnsd37Xt+cYo9KmR3HOXAjr5s/laft+3Qty8qfz7pJrB5Hq2ru9AIseEdOteTaUD6XxTus/q8N/HK+zl3b7xYdPDPcwaQpNvC+DyQmK9/bvQG382EbDxzDwOrfhlfLZtjTiZnJfNuibK7/H+s9hQyJ5Rz2wQUCuLAzsl/Wfn/um9sDz4ZAxe7wtlUmzb5u4YdgQc94cSd1/vm3/7OV6t5oc9/ow2xqKZ2ntQbN9CRAmZbijmP5dfezz7PHNPn93ZRtgH2wNQJY+2Pc6vc4EBjsVp32tggAdMPMub993AZC+ztHtsARMWeECPOjFMpIawNeyBw/19XBJnF+RmQxUDc/3a0rWRlI1MeQPh/fUU4LDntca/59f4Btyup7unO+CQvoz2bPOFeQaJCeXCFUKqZioVlOMi/tN/+RFeXbzS/kfQkDUv73i9WRdpQh7WHCghw/V1V6CDQK8sRSUHBHGMKZNr42OdRc1GR3vimgb0a7LDeb2NJTSfJVrb9Xpjx3rXWVYootVqoF6tyK6iRrZiHOHy5hLJMhHDiuuIvQ1rSrKvf/bxa1xfDhFkeZwf1vHoXh3tZgxkRdx2B2gfdlBvNTGazmXz9PnLz1BvxAJP+Fr0GqtFNSSTuVjjraNDlOIQw9kMg+EIQSGQ/3KpSKYeQxHNtoQDyNwWGHT7ejZph8FBJTemuBLg/llT+9Og1xd4S2/dKa2tkgyD7hRxmQQGoNGsypyfQM1wMBJb/fj4VOcyeyMOuLgf57c5nJycYDIZCjxkb9nlYHW0EJni/OQETzj0fPwQtXrNgCqBOXnM+Z65r0qKZmoVPleSLBN8ZM1N+SfPZYIsqT0HAgG5xzjVA0FCvyZZr3LvJHOTXsL+ubpTR9jgnrWqZePcsac1lHSDwzvg0Cw5KEfeB8ftTLKanF50em7d2eP/rGfd1+0CXQzcM8ahICv1uARmlELMfZ/PocBV1/e6Z6YUBAKIdCZpQG3Aoe2tztbHAV6q4Z1t0T5wqPNJ75cDAXs//BymSLHffv+VbYSAOwMOTXl058UnbpHY1mSN2mfXe3HAoR/q8DknY1JWObL/9VYKvKa2FxPoI2DufQztrLGhhQfxtE/sJc4bo9LqNK4fgnP8Pg8c6vx2CfDaA71SxZ1xxma3QaxnHPq9y3/9PnDoh4XasST95rVx9hesJwNTGlnN64IqBRQz3NGSpO+Aw4KANd4LG6Q7th+B5z3GIYeLYsWLTGH9hn9Puz875ZpOQZ273J9NXaHzWP9OKXXk1qth7v5rdsMtl3Zu9it2JvE6/CJwaHU7JdD0Ao8N3CU2g60UOWG4xs/e/4+IoiVevOpiOKTarqS6OCR4Vkrx+Mkj5IsRposR0vwNyoU5rp5neOfh7+KgXUO+OME2I7Fnhg8//TGW2zkqIjtxGLHFfL5CkqwRltp4+PBNDIav0TwqoxgEuLyYYjpd6V4M+iPUq020WnXk8omIcctZBe3GOY5PClhtesIfprM1wmiNx0+qWM147wiKruRNW9g2MbjZoBweoj/5HJPpUGnnDFNpNh6i2WpjNH6F4fxCr7NZtHHv4F18+1e/AWRdzLbsMU2FU8gCdKr3cdA4ws3NFyizf+iQgBCisKEaeIJRP0W+ONPQYzDqYjQiSSnW+bdeloR/tY7o5+g8fxlcFRQxHaVIxk0c1Q7RalcFHM5WI/nu5n7nT/8k4wFRjUkdZVIR/Y4qqNXrkmgm05lSaYl+F8oEJ4BkmqCY5XUIcS/hhs/F0miQtUB6Z4hSUMIsGeOWIQOjgbE10q0mXwTFuE/zUKJUtH3YQOe4rdcn8ED2Fn0BCQoGeZo+LjEdTwRAEGhkuvDh8aE8MsajiR5sNnOkuubzpBJT528Npk1JSP9mocOmwCQfKlxYBJQpr2YXtcbbX2niqPkI48Etur2PMZncYjoiw4MT0xIWKx5wBITm8vDj9SLIOehP0Ovx74qo12potxhTvkK2rmC5ok8I08SqOkCub1+gUT9GkjB6O8E6m2CR9jBfDiVrDosN+YOwgeSEkOApzS/5GTTpmydigPDwPuhQMj1B6/QCs3Ebt9cLHBwc4NHjR2Lc9bsz3D9/A6P+Btc9Is0JivQaWa9RpKdJMpcfX28wEjB3fHKGMB8K0PrqV7+KwWCEy6srdPu3ou4enbTw9W+8g/71UtM/0l+Hoz6iqIhWI8brFy8wHs0x7M9Qb1Rwev8AI00W56IAP33rLbRbTfM743S3UMSP/+5DvHj1CskqRaEU6Os6nQMs5lOlE203bEZHKuB5ENKD8egkQhzmUQmauH/yJh4/eEteJ432IeOCcdMdYTI1T0HSzLlm46isYu7T5x9ikXJ6wLVWQrV6jKDclsHyerMEMvJJCYjYjItNNTd0JsaxCCDYVCpmaDUq+OfvPdAUlsNSsr00kWTAxJrAIdMILWSC8g0BMisGqLCI4d+zKKN8ziLs15uppSQt6Z9mKUqV+hpBkOHmcoDlvITlhvJil4BJmrxjGfI9idquBswKf1+Q+ILb9Lx38p88mVq7JC+a/d41ajIrd+w870FC4MMmksaAMMahAT6++NLBqlRqO/RZsPqDW7IEyTDugEN7byYH3fcNoQm5l0UTcN+xRpw3h30UK268RM489Ng42EHIn0VwUMyyNJVUn4wuSfgkW+bULo9Z0tVAg0mvi0Wm+8a9rt3mpOkSz97/KabjvrEYyFzWZcpwdnKCVrON7k0XlxeXKvC1Ny4WGM8maB20UKnWsc0KCrMYDvo6PLozFswb5Ai4ZWQVhkimcwG0XHEB5fHrjbzs2D2woGi2yAKmqTOBkFRgWSUKce+4jYPDtiwkrm8vMV9McXbvGOf3joHNCqenx9hsIkzGS8zGffSuu/jur/8O0iU9Qi3sIsuXlPpMn0MGoXCdEvAWcOgZoc7nh0w2m8saOGCyQQccyoPMNYeuQVaj6CRn+h7vZ8a1QSnNTr7sgUOT3mpNSe5nTBkxg7nGJUc3SwvzATK5L5s9XwT54sc3o7tCbTf5dAnUCjihB+sdoKAefE+q7NMM7TX2ExDtPRH88dNqFj+UCYtJ5Jp3gShsUATq51Eku1J+g06qTMk5JcpBCWFQQFgqIWKDG5RRLq7xZ//5/8Bw+BqrZK69ZcmhTsmMzdlcqtEVKKVsUDV6lp5rbHsyXAhQkzVK+buKZvBnla3Apb9hMa/gFj4PDDlR8mXIMJWqBmtkQp+cnGHONLuU56sNDyjbWowog2PDx6LLEj+n07n2SjLoaWsRljYIinmcnTzC7//gD/DNX/mWkqH9PTbWsUvAVLFPmRGHeiYb4y/5Tbk9yQM3HsxQ8e1TLQUcbrTHshDldVCx6ybsZq5+B/IQX2QzuQMOCaasbDKvBEUxte6AQ7H69hqP3d7qGjwxuyTRtUKb/26TdwPx9t8LmbQeONytOwcOeo9QgrQ76wkxckyOZkAik6hNOWGNkAMZHeuQP4/Pq79evL+eTekbFkuy/G+z6OxHOFms21N3IB2BSie59eCfyUUNoDDg0DEAndDEJ5PLy47NjUvfNKki08htUCQZnts3/HXxjYgaQvn5WsPD/cE3ugo4o1/pnieeBy29oHkHHMr71hpS/znpi8a/s+vtpMB7yfEGet35mVoj7yW6NgjT3rNr7O+YQvZvzq8VFmRkTbCx9nWO0jPPhQr45tuDuLouLjVeQME+cKjl5oXW9h78AMVfP31uzddc+qr73Px3Msj1DGyMVc6zxbNLfdonnz8D7iFlEAf+fAkv1efr3A0sbUDJ/3F/9M8tP6N8u5zc2rMcozAyb9m9oIU7AFyX9UtrdP+++XPIS5VZ09gvG27Zs2r3jex9MvhqzRr+8q/+Eh989IHkxLKAWSaoMnV+tdC6NAsUGzSwyU3SJZL5HOUsj0ZURSmKMc7WOGyfqKY7PrqnfXexnFvNmuP1Soz15QAUPaPZVuBlv9/Xuq3VKjg6OMBRq40on0dvTG/1CVYK8bNAOdZCZJEPx2O8up7i+nKA4ibD43sHePrWMRr1AP3+DNe9gfkq0v6DoQVCsNZotusagvD1Ag4sKYFNN3rm4lYFi2yJMZOVlxmKWYS4HCnIJVkMNEynT/iCYX8MrNzY4JfJwlwrHFwF5SIO2xEa9SqGo4Gu/obMw+UGs9kaV696ODm8pxCSdqepAS4VDwSO4qiOSqWq96LwBVIns5zSrfmZ2WNN5jP9ns4XmI4XWK+2ePrkMd5++jbO7t9DGMfGpGKvtwXmChokcEiChAEdBKF4TnHNqUZl+Jbzw+ZzL6Y761NXv/C/+Yz6WsCDS0xDJniowaaGTM5LUXUDT0s3gDTDQUteFnCoRaxaiO/VGMd7e6t7fK2uNnDNg/tKRRawZ9Yp3i/VfKGdnFQMahfeJlIOgcPIJM8ckAs4pCTWs52trpTc16VISymiPdiBVG4/47r1ZwxBSP4ydpvV2rbfcP8ypqNnSGsIIRKD/Z2bI2mIJt/fjPu1gUlurmN7sWMma4DkU+kJ+HkQkU8lwX29d2eV44YKYvg7ia0PkTTlEu+DTy22Pd4HS96BiNqld2Qjfg/tjKzGTQUk+v1OPYz2bDd0E4Bogz0NwMQKZb9jrFKFmuwN43TN3P2SpN3RM8QW5ZniamkLNGNv6KyZHDuQy4M/xxh+Rh7RtWSfqrPZ+iMCoPxZHIayFrKfa0PGXbCmBw73zkK7r6x77Hlnnfilelr1LbMBSGbwthz7Kgq/Z5uvuM7UPd9z7os7xqF8yXnmEsQ14JDPP+0gCFWzvq9Ut3j/wx+hN/gn3NzMsF7HKBYj2SgQxMuyKfLBGkFYR5olmC5folRIgWUZzdoZ6nFVtQEZnUwg7o8+xZaJzeWqwEImMBPfmM3mSBcBGtUjBGEOYT3QfjoeL8XANp/yyPb1Ep/2PtbrGQrbM9SqdcySz7FcD5AkeaTLCHGcQ+dwjQKDfkcJwgg4OzpEpXSKUbeEe/feQCme4cNnP8Wg15WNXD5XxYpBq5uEEYQolCpYLooo5UI8ftBBtrlGdzHCydEZ4nwHYdZCI2QmREU5EOU6sMyWqIQlBPk1BsNrTIYrxNUMDLfudm9wfTXFIuE5HiKd19FoF3H/YRXHJwcoFSvYrCnb3uD1xRcY3G5xcnCIo+MmcsEW43kf/WEXue//yb/JKJ+LK/Q0YgG/0JSuUol0yIkWqxTEAlDYIo4DzKeJQkjCAgMruLCZhhOj3jhUYhVZPlzQo3Ef41FPDxGlhLktnRvMWJNSTTYcZDqE1RIOTtsCEVXIrDZYJjThTXTQ0a9ipXAJ+izyYhZwfMrE4RTJnF4Ga7El2QyzRGdxWciT9cfDnKnPnBLR3HZmsmUnl7DCjB5bRaTbFE+fnqDZoOFnD4vlNZbzBTbLApL5CJ8+G2NOQmWphCYTKTv0w5tKukp6PnXw41GqSXmznlO66oN7v4p0QzBpJLZMrsjJ4AXKhQPMp6E8DumtmC8TzV4hl1VQjdo6HGnGyrQfMkJKbPKyDcbTGf08ad2hpp+mzlm2QrU5QwmPFBVOz8YHj44RBLG8IY+P7+Hq9RQvLy6xUAIylLxaylG6zcTUFN3BEHG9iceP30KVKw95gYi3NwOlwnZ7fXz+4jnKYQG/9t6v4NnHL7FcmEE4N9VikXJeOv3lUAsbKGRleb3kg1TvuXN4jJOTcxwdnOjeXt12lebGCeu0OxfjkHJUUn65TjTlTFMcHraQMQWJ3hFcOaUQUczDcIyv/8rbeHj2Bk47D1GPmpgvUnx23dN1JIuShSKlKc16HTHNUCcjXLx+iU9vnmMjxlkNhUIdjfoJhatiwYoS7o2ABQDQN4zSOzKGCBzyEFmhXNigWY/xvacdbWwEzhIChwyXWNLfkeDyRsEoO+BwSRaQMbR4GFCOJ4YNp6Ca6PMzBjKWXq8XyDBFoZSgVN4KHJ+NmQbV0Hv1jYIEAM5P0IpnP9n/ZcN1fQbH9FMj6/yirPkxarqXb3lJkc0v3ZROYSLlHVPB+53oQEntYBGYtJMZGJ3eH8zWEFoBoJ7PNZhGILH3ZvKwrbx0WLCrORVA45LKJEExaaw8EcUTcIAoWW9ugmtG/WTimLeRzI4p9SLo4o5pgoeUMpaCrTZ9bMmu5f1hIVTCeNrHfHKL/u0rGXsT3FHjCLIBF7h//kDA4e11F58/f4HZdCqGF4cKNCMrSo6UEwOKYBL3w8lkjEkyM6sEAuX0ogkjLOczFeFqeTb0OeJBv0HOgUQEhMn8WqdLXSHKTcW2y2c4OGzJ+H22GCPdLnB03MLZKX1o12JB9vtk7S5Ryq/RCCv47e/8M5RykZiIbFDo8aFp2jzVmmThbUA3wUPKEzxDyUJIzAzcNcluyi2/QgIkPpFtV+CYbNB783j2nxo6F1SiybgrqsQAcJNxX9zw3vO3CiT9O5kC1tyzCGKRweLYkZrchNS8L304ipp0F1xik1srrv0634GFDiyxr7lb078EHDqpi9iQYsuYpFSgPWnnrkHXMqdMVDJ8A7FLe1JlvneuLSYeR2FRoGFUClAJywjLGX70Z/8evd4LLGZTNTJspDj8YJDKbDFBXItkf0HQkNNn2nV4VhKfH0vMtWaABvr8fwIDrOVNEmtsCxahlBbb39Nnxp4/nqtc68cnxzKzZ4gJ1zSBPYKE2wUZsClmc1qSTMWk8jLEDj2TqxVE5S3Dv3F6/BD/4vf+R3zlzXfVkJt/K4tx8/0jw1ayYe/952xGeMZo6u6SZQ2wtiLe++mwNvF/7xmHXq4keElfTwDRe6S5r6fywK1x888zL1wBa06WY/um/ZsHqTw4vfs7B1fQh04sUydFFvPCJzc6OZtATLdmTPpk+6J1TbYD+vRIfmQDHhmyYInEvCf0x+Sv/xZw6HjlBsw5v0EDPI1p4MGWHeBmcc9fYiL6z3cH2P1yKAeZoZ5lbk0wpVXl3b4u9rSTJ3vgTla2zvKE+wiHQvpenhNuCOUbZJ4TAqccoLUDYNW02ytuJLe/k8pq/3fPsF1Oa5A1mHJMGH5uXgsbjNl71HtxjDq/t/hG1/opY/SzcdB5643lndTQg4A6VyXf9WDuHaBnTFV7H561xP2On8uYtcaa9UCvZ/j54Zx529q6tabVgAkPJrgVtAMkf3GNykPceQd64FhNrpitZhOgAAGx+9wdkwrBWErGrmLzYYmfvHL7wKHt4fa92i9lL2L74x1IauChvxf+8+skJ8CnkLYvr0dhLi6VdT/oSn+/t1/LR4t7mxgyzgNO5wyBQxtEEqTkEO5v/uvf4aNPn2G55p7IGozSVfrOMWjMwloYcpbfZIh5pm9W6nPKWQlhMUKuHKBQi1CvVrUnVsnSY5AZ0zjyrPkIINJLNtaQhqAjWRqNJlmHVnfT1oZyMDLw2o0mDioNAXhZkZ7B5qeWchgzniohl/duNFpi0J2ISffo/iG++Y03NFR/fdnHdXeE+XKhM4hpu/PlXOqgzkED8ynVLLSWKovNRwIHikDnrIXpZoJxMpPSZbPIo5wv4/SEg0qymRmAQB/xPK4vLnX9eK963a72fVoKMeSLqdGU7PFc4vDKRMcFjMYJLl7d4vz0oXpKeozzunAIRrVTrdY01hiDsqjM4vrMCm7Qy6OU8roUV70+bvtD+cBxRvbVh/fx7rtfxen5PZRDst8JiBjIM6e1igZFBA7Nk437oDG3jDHGgBeCh9pDt/Qmp6+6Z2zbuvbWO37t8t8VQEbVmKuJbMjpCGbcF3wACAdj3jrDA4eObcvnYT9NWM+73888C8xSPpzv/90AQjuW0b8dy88GHBoUGPFYTwXXIu2w9ExKusoeg/2Fsfn0MzWwMUksnyvWUp717WWxejUnlVavrGGj1X5m+WHnkIZPTobqz5I74HCPmee8CwnQFgpcC/a+tV/4YYY7a8UA94MO2XR4eyIDDvWsEzh08l1/Fnsrkp1ViAMOfVijDYfuLBX84Mz2T6IHZq9kQz/zmTRbKLOLMLawgaKqObw1E9UCe9fQwqQMhLWAL9sf1VO5oZE/63Tq+4CdXaAM/VJpP7R0CgrPKuVZa0MRMfwECLu904FzHjiULzaBQ6lSTKK+X8v4M8O/T3/v3E3WejH2n+3jvsezwThtB6rCP+y9+6A0e67sutr7NDDXrjuvrRiH9DjUEJ0KGDvPKFVmeIikygUObjJZSRD0evbpf8Fw8Fq2DOxDiKkMerdoxMci2jDZOIgawijIrisXCJwTpB+qDi4WYoXYktBGyfH1ZR/ZlqGTrC3noN0z95fPPnktDKh9wMiqAmaLIlaLkqx62FPRv5ZDDipzgmiLMCIbmfUy68yhLBz6fcqEi4ijCA/O66jGZVyPE9W2TZLywqaAxWqljWY7wMtXH6LfvZJFHXGO0bin91wOW2h2znWN9DmKM5yexBgvBqiUGygtD1Bet1ApE6cj476CQgVIViRK5dGosFYyQJS9YBCt0O0NMZtAYCTZk9iU0WgGOD6tyCquVjlBHiGmsxtcXn+Cdcpgr0MRYXIlYDgZoNe7Qe43/od/lUXVWKlWbExWi7nANZohUhIcVXgDzFuF6Z30yqK5P30ritzIZRC7EdupVK6rqCPjkA/ObDbCfEbzRRpKxpbINSbQ52QO240ingvlDKcPzlBgoIrYEQt5anDz4/+zkeZGzECU2XyCICrh6PgQE3mC2XQ7YlJZsy7pg6aG25ISzyYzNtRabTqsyYJgnDcnpwIURJ7KKz2ZPieNFr0BV6hWl5INrecVTKaf4q/+vIvX3b4u4JuPH+PwoGMFxsKAt/F0hNl8qBjsuBTKv+Ow9SaQZ0M+RLGcE+OE5vb5rInRYIPR7BWixgrVOplkAbJ1HWGJCTcLsTR5EHc6TdFOGYxwOxhhueahTw8LIv6UYW9wdJ901iPcXE6MMRLZhs6gmmqVi7SMi8srTKdDMMm9GhVQqwRi2LF4Zwoy09YeP36KqNjCgId0jimM3PyKGAwn+OSzz9Dv3+Dh4/uSIKf0vbQtBWm2RDHMKW22WW2iBGr0E/SnROTXOD09wcnhGZq1NnrXPbx6/Rrz1ULJnPcOz/HRRx+K5Xh0dIijgyPdK3quUWJJVieNlynHCCh1L6Q4Pgnxwx/+AA9OHqEWNEGi4NVNFz/54iV6/Z42+3a7hfvn93DQamG9XKJ3fYPnnz3HpJChGNZQLjRQLtYQRVUxMcl0JcmJ4SoCOzIzOvZeEALaNIVeIyoDzVqIb795aCELKwccUspA4JBsraUBhytJlh3jkMChwlEIzpicUKChvOjMBYQHvKX68jlZyutwuaIPXh/5Ugv5PAslVz+45FhNM2n1FVZ0AAAgAElEQVQu7Q5aSRT2fZ3suPoScMhiSp9HwKGB55ZYYjJM+35j7vgEThalvmlXmAQPbTbke6l2OqB9ceEMrz0YpOmi63Q8+8xFUBjgIoCHHnlsMMo7Q2X6tHAPydJUPhEbHvwOMOQ6FXXeeSOZxwplUARzrGnhnsAmg5vndDLSbwKLNISO4hLq1brtcVublNMKgMBhbjsHtksUslQHWLVaQbVWwW2/j5PjE23uV5fXeP36UjYKBKsX6USsMr6vtVisNkUOgjL6/aGZbM8S85JVoVFAMpuhUqtYIZtS7kSGgBVIfON80hh+wmvA9dZpNS3tjfYFlUj2EmInch8OCLCT2ZGXVyz9RfnfD+61cX50jN9673cR5KtqjCgr5X67SDby+SBwSFnUfEHmYaqAFAM+LW2UyJKRqjLzYnFMGV8U+GbVJ3yLYeI9wPaYOFbQmiyOQyuBArSmcIEL1oBbkaaCzfmn8D5z/Xl5n32PMbp2TCMn6dDFdP2vkbA8Wmbie65prUsng1NqqQNwjNHzi1JlXn77AnmMusAeP4nl6+hzCR1xiXa/AByyUKc8iAw/XpeyvILIeqc3a8GAQ3q/0pahDPzoR/8er19/hPlsYubcBEq2DHmiefwEUZUBJ3wWeMbQA8quKd8/vT0J8tFLiWuJezbZMWR+yIBdrCt7fitxVb5T0qNhrWZbZvU0qC7l0Gy2EIacfG4EQNKSYTKeoFU7sIk2zfKnnGImuzRcssbJpg3LTG3OcHr0EH/4wz/Gg/PHKDgw05hOxkZQmNaGicoEs411KkBYQItZlOiW7tkp+CaI5zcBC7FLlLpr4A4laSpg1axZ0pwxvEyCxAm0pMoMaHHAEoFDFdCOMehB8juwyECn/Qn8DoBywKG8LZ20R82YBw2ddN685xxYo1Arn1jsPGV1tJobq+6nYw0QkGIDQPsH/p0YlRqQeFmzS8yQWT+HOF4SbvfbA4e+QbA1a83ErilwTBP/3x7U92CSl5/tA4cGQtJvh9Wz9zg0ybDJ/1zPpB/sQkYcs0Tfy0bQ7xPuSynV1DUmsOoANmO/mK8e1wFDEIyZ7JJa5W1rflr8n3lU2pki9ZgDbfeBQ7+uLFyGDbv3zvU9updrUdp/B3p53ykPdO2aQReA8+WG9L/PODTg0NgrljDtQ4PuGjCtewccesDXmNgGHHpvKqMV+jPWPr+Xj/Ec4nDHgwPWGBNsMy81P8QUALEHHLLG82c+ryuHCvRO82vGD12MxXNn7UAgaJfG6vZnv3b8Nfcgot87bcjkktRd4+260B3jSkNObcNkrhrDU3syh6YCE/j9d9dOTTY9m3jWBAFarRZ++g8/wyeff4KFzO6XWNIKYjZRD8E+hsN0gn2BFBQpZukK+W0eUZ7yzzK2xTwCelvnNojjugaYHADyLObzSAYL93nuqzx7JyMqcwYKCKEvoIgAan/5f9wfSzjrnGJNlk2ZwzkCPUskY8rMRgqqbHc6KG4LGPbG6mPOzzt4772nkiMPRil6fRr9r3WmcDAzS6ao1mMBevSYZ9hcxBRePjscbG8WaJ3UscRcvoCbdQGz0Uo1zcFBjGotj8W8gKDURrPRxOuXL0Qk4VogA5E1LD+3hsMZB1J5NOtkqRuLn8dOtzfCbLpQ42khOBz2rARuNusdKTv4HNM2SPZTPP/pC05LDgW6FeU7/fnlNW55HajAKpXw1dNj/No3v4HTe/d0nbkWCBySEc9zUCoVsjbJ6nasP1p6+HW8WhAINqYWgXMNwZxEd8ekdUx0kwAb4MbgGkqqNSBS7WthYfsAkqTRnB+5Z0EGFI4BJqbdDji01/CAjHopW7Zay9zzNCxzVh0asHj7Ew4P+PVuf/WAkNVApnygooOADX8mzzjWlRyW+3NMViAa2BgAZvfSeRzqQzvisAPyBPJzAsh1K0a4ScP57Hqbo90e7r1wHTvfD0N8MIqRHMpfsq/x9ZtAPWc145mXPL/3gUN5ZmsAyrPVWc246y0nPXnAO49hWRJZDbn/M+zP++El1iPxb31gE3sqAyAtWIb3W0M4F/Yn4oxsR6x+4H5EhYeBwe5munvsAUsP0vn9058THjhkcIV83qXKCQR4MyDTg44Wpma1sgfreObpHBEDldfDLFYUKMbaWf6eBnhavWZqCO2irujd7xeNjOFoGc5X2Q88bShk5AqGiHB/9KobLw/311V7NIdBAoitJua1JWOPPQv3YwMOOTjj63IoSrUNgb47X/oozvDJF3+BYfdG1jybjCqXAcaDAbaLUES0TS5DOaqh3qAvN9VlLWQYoTt4bonLUR0RMzpKrAcjdC9vkC4JmvN8yIkoVy5HeP/9n6EcTYQDjWdrjMf03K/Iz7FWZV9lqjLeEVriEWuZLUbIIUU1jpDMU9x2J1gtM3TaB2hUqRwF+mmmJGSu2BI/W8YenWFZVUwnV1guhnqmWfIuljciy23WbcTVM2VgbLIRCoUEX/3KW0jTLpIhsJ3EiHJNNGo1hLUiwmqEwZRAc6jE53aDcnLLq8g2IUrhGK9edZHMWP+WlI7caQNxXEazXUS1FqESdZDLItxSwbbsS2lbLNYRVesoBiX5G04nY+S+/Yd/kPGib3KcICfcDdFuVHFyfCg5VKkSyMeQVE/26OWwrI2T0dgs7uwINKYAEU9OI5l8zMaImxWBQ264bM7JDpxPFkqR1UZdyKFSp8/eBmcP7okpxgaWJuykxrcpWU1WGAyMAk9mIxOaaUB80GlhNGXoik1M2IzRjJ3AIBtK7un9wQTzxUxsnSisiMlHCvzNzSXyTAPKkcFim2aOk771FI/fjHB8FKLRsESd1fAEq+1H+Nu/mOD95x+ic9jCo7OHYpoxRCFZFPHJ8ysMp1fY4Arl4gZx4YTbD9ZLTntWoCVUrR7KO3A4piQ1EvV1mY5RqRcVOrPdBKjGpyiyqZ/OMRp0BRoxxICTQv7dcDzHis0gpxulvIz1K9U8Tp8kGPWK6F6tkTL1mdHpyymarSYqlQ4q8SFub7q6F5Ts0rCezBK+tzBikjbTPpkSdIio3MEHH36gjanEBLXVFjMaJI9GuLh4KZ+stx99BUEpRrc7wOurS4zmIxRrJZzcP0OarLBmGjRln5tMSXPtZg3NSg1hPsCIkorJRCmvjCF/4/E7GPRusFpMcX56LDlzs97EYDDGeE7Jc11slnRNinuI6WKMX//2U3zve9/CYfMIAdlTsyWuu118MRjgunuD4aingunk+BhxWJHUPShEeP7pFxjnylijjNymgFK+pOtRDigz2GA4nQPcuFRgpZIp+/RDmyZuEAV5HLdrOD1q4psPSBFmoBClEEtNfOkVSaYWGZkEDRWOkppcmRKKHXC4YxyaNJ+TFAKF681CEgvWvpK+gQXPBLOkB40TMjIOfeKyPUc8RDkpF7NCh/ovA4c2RboLFOFZpO91CVk8/HWI7RnY7wMpagydabCldlnDL8kRWZluumZNoj+UDWhh0+KNcb1NsrE7XaOjLdNkVCxm5NVBYMc1fhZQuwHSJeJSGQsyUfTtbPSKCm5SwSUZtKoGQdrGPiaDigdRXp5rPQYS9buaRnEvIJOwEjFFviQmIAHo615Xsho+ywwsWk6HiMosqA916HX7Azx8+EiSm+ura/kfEoRYrTKMJtcIY0pWy0r2ZuNL2j39jPq9qabVbEooC/aMOBYHHNaYEbUPi7H7mWMCKN87wU9XMNRiTv45MTZJAg9Tnee0aKA0frHaSRJyuRSdgwCPHh7gwekpvv/t30chi8XgJtjDsAuu1cmMTNkU88VCwCHtEAw45Bpz97NgoUuyzxabgxNNK0bUQIupZbIQmTu79D3P6tkv3JQAWWYzFwqk4i8yqXxxqWJPKW420mdDpumpgEP7mVw/Xo7zpdd2E11fGBmwyLXi/G/EWrW1q0JVyb7GFvMedr8EHAqsd0bhlH1SpuyArC8VYTK4LhqAxn+nl48AcSvk2OiIeciwMUqKSnyuGEiSF3AYB6GAw6AE/Pmf/wd89uk/Yjobq2hnv8l9vcTmcpsgqpJZTflFKsYzCwZ5+qo5NSk2ATN6sPIcXSQ0jl9pG1CqON9ToYBWsyPLDqoNUsmVCcTwGm/Q6jRQr5GFXpTP4YBn6jTRmXxydC7WSexAbfq0kJnDe9/uHOqeFvJMMgbun72BP/6jP8VR59QmzC7AhYxD3VeGzWz5+SxtXtIf7Uc5MVQsEZbFsjU/O18qx7QQ+OdSmi1leS3gUM3hLgGZTbqx23xisnyCuMbd13DPt37eAYrOoMmkT15edtfw2bqz8QcZCVpzbgJv4SjG2hJzwZujC/w0xqRkTB44tDbUWFtas3fAIQHNHXDIkAJ/zcSUcQmVeuN6B7uG2X9++fu6YCPP8rDn9ssJw9a63jEQTaZngNAO4OE54KTKvgnR3i3/aNeQ+EbXnUl6Bh3TXMw7xyYkcL0fniTWsga/9jM1KBD449nrDK65Y7fLa9Q1qr4x8hI6Aw6dRNenWgsw20vs9S0Zv5bniZOV6y24M8pAwbwUMTzbbK192VfQrrqddwbm3Q0zdmvEDSa8x6HfN/n5vOzNN+O/CFR74HDHjNrzOPTXzMiRLgzG+bN6H0quRW8N4WWQOi/dsMbLOK2BdECyS5P3TC2+vMBTenE5z0mHiuiZ9kEq9jbMx9PqBLuXtjd5H0JTMuyvKzHR3b6+D2SrhXTPnoJvXMNPMMGvNw0OWTuIlWnJ5bpvTqpsTJcyOp0Ofv7sA3zyxceYLiYysx/0u1L40GaI15DAYS7boJ6tMJmPMVvnkV8XJfUtMJSP3V2uiEU6lb8hz5YorqpWFYt7kwoYIaOOPQaVBrQq4aC+fdhW+irVCVFAZdZa3vDNWgulqKzB0DZLseIQejKVDzKBhHqzheNaE9OxDR2PTpt4/OYxrm8usJjnMRml8tnWJmquZNjmaElCn+kioiBQcBrrc3qxrTYLlOI8NoW1JmFkTk6YylkOUAozVGpFLKdsdOsawk8mI1lYaODJ8XlKKx5aROXUn7DHq0ahWDZ8npkG3e0OtWfXKnWlSRM0JCMxjio4ODiWPRCZ5gRKSY7nvUxmrH/5ululf96Opnh53cNwmoilxGCwJ80mvvPtb+H0/NwCbXjmaj80GyCGlPB+ci/XHuKC+Pjccp0T+PTAIcHJ6WTi6kdj9HoPxF1N6/Y6sg29hNmvadsrHQveW/U4L2QDqwzYF3BUYD9o8n3J8x0D0Iah/Nnm0yr1hgO8NFBww2cDDu066bwRe+7OfsP/LAKyBA7vanaC2UxJtXNHQCf3TA5sdqm/xlS059EpOKydMLBMiiO7PiIbqJbydgt89q3+9oMU7S17DGcBpG6QpefSeQ17a4sv1WrOPsZ7RXPv8tYD2h9psaEay1Kj144e7u0FjPxAebELdeF9cWxQ3yfYtfLAoT/1bO67Aw79PSCi60BXAXC0LeLe5c4IDlQMsrXEadvz7B75dfKLwKE/Y3fAodaRTaWtrqbVkwGHdxikO4flAWx7n50HPkWefR+Z+GbzIjYp15jzn9eA3ql6xIi09mu3n+occm2ZBlCsa1TeGFP3jkXpyCZlDqctDM8z8U1B4foByw23sKBd8nZJQ22CojvGodK/eUVSqc2otCwyZMqp/+IK8Pz1X+Hi5fsYj/v6eQQbSRiaDalmjXR/K42a2HNhmYozYlrXGE6usEpixHETUYUehDMk85yUl4sZcaqaSCoccpNR/fnL9zFbXKjeJmOaOEYUVNRiHh81lbWxTgmmmUdghqXUPwQ8DzuHmM8WUtqSDHd02BC5o5TPcD2jfR4tivi5aJtAD0SGydWQbRco5emTzxqEtW9PA/3JoIxVSjl4DmElj5PjI9w/fYRSdoPhdYrSNkKz3kK1XkWxmqJ1UsHNFb3yYykiqyGtnYgfsC+LUAwneP78CjfXDH7iZy7h5IRnRIRqY4tSmBh5Yx1iOCQWkiFZsJ/cohjE8qW3AUdKxuEfZPTwGM0metiqUYCDRg0xAUJ+SAVBHCIKIsyWczUpcRghLAaSk/JFNGXi4g1I3YduPht4vmnS5An2NeotTdZKBU6eWPivxGaoNWKstyvENRruVpEsNhiPmOjFQAsm47LZITPEWADZNpVnUhSVsUgNZV8teGgmOnALBRqUkmVEBoUZutKv8eT4PrI1D/EJBv1bTKaMuaZfBTfMSLT8fLmLb/1WB4cHdWzXU8mVgs3XkCTX+OzDEX787CfIFbaoE4RcLlEOq4gqJ+gOlxhNu1il14iCLZqVYzE8goAx3zNUa1U0W1Vst5wMMpVmLGYHwPcYWVpmluL83mNRRUeDGYb9G6y3E+SLBGa4CRUwn69RIvNDHlAbtFs1LeZVrqdDvXs1QzK1add6O9XXHB4+wHqdQ5qQQVlAq9VEtVbDRx99IkbnG28+RRBW0euNMOF7rTdxfX0hZgo3pHlCgIPXOxJAMptN8bWn30CrdoiPP36Ov//7H+Omd41crSSQmYVJlnC6ESOot1CrRzg97aBajjC87Ut6IZPhTYK4FuPJG7+KqJxDOZeiWQlQDbg+toirTYWvRNWaDrT1poBVmteaPDyr4NGjU5wcHKNV7WC9TPHy1Ut8/MXn1mQHZjJOYKlcrODk6DG+9s57+PMf/SX+/tNPMZiMFNLChOejdhPHJ0doHh3i1fUtpmSpFCJQkdC9ufX8BSeN3eKoU8Ov/+o7+ObXn+KbBzVNOsksJIPQmFqUf5NRyAmlAYeSKytRmVJY80NkOMouVZkhLSuCF/TXooyC6zxnU4ctJSNT5Apkh7KxZsPJg4ybsU0IZYgs+j7/7k5CcHccOlaCAw6tmLIewwOHxuJysjxXdPvv93+vJsMxfuzgczKmpRlGq3FTUe0kFS71UoWRAwON/eWYCTKyN0BAoRXOY6qUN78aMe8c3pPPNijnMhw2GujzOnMiLDDIGIe+yKOpudiJzmOE74mFAKduPGx50JFxQsCY5XVQoCyUh/0Gz549w4cff4xSFOCtp29hkYxxdfEC+c0KB23bv54/fyGJxFtvv62kLFohcCAg/4y0hM9fvI+z81PMZ2Rcm1cb1TSdTgvLxJLdlRxIP0HKhRdmlJ+uGHxBfxT6mRZQDGORMFko85rupw+rIOKBT8ApDDEeT2TbwP2OABEl/QQTea2D0gaNBnByWsU7b7+J3/3ev8RylpNBOguKZWKDGgKFlNiTcTjj9RVwyNTNO5CYU0aadivIRqbX5jOpho8N/y+wCne+V64x9uuJtQiZgpQ2eqmyir69+ygZsRix1m2zufCJh8awsTXG548FsL//vkDzBawvSL3xNAEZDrn4DJDZxj1Rhb98kcwP19akc2XzBtjyrTH5HSeiBDK9b5tvjtUwc00Xy7qXAskdcMiCkNepSHkGAVUX7FLIZWJXUKrMJM1qyHCUSIzDv/7rP8dHz36K8ZTscxYrecynI0k62FwFEYFIe6+8d+MJma0cIhh47ifBtEMgy4JMV8ovbGJsLC0WDXEUOy8iMo+Y6G4M19VqgXanIRsSMqKnTGmbM5VyI8ZhoWiMlnotNo9kfmYxGVjA0g+YAHYq3843Hn0Ff/o//VsFfskwQFJXSmgMbPPgK4FDsQOdgTt3NyaHGzvKfPA8yOGvOz2APLjhw1bEOFSDZqboJlX2Jvo2zCALVc2k8/I0sNr8XQkcKvHZhWN4tprfC31DoP/n2mQ96KTABiBZUe/lpR4I0jpVce4la2zU7MkwwMOAQ9tDeY+sGVBoi5PgkVEiRooaY2PNevN7B1uZPM3J74xNQ+aY+SQaOOOTyN3ztRea4kEvz8LxgOw+cKjnyIUK2LPnU0PvUpW1p/M88A2k+5z+9fdDN/xe4QcCYm26AA/9XMfCEYjpw3XYFO0z05yhP9febi8RC9+aI4UtSerLxseGaHbhee8cPVl3zuwYvHpOewwZN2XyBZxX5Z6voPYYx77xcgC+Zw+K2T31oV523fT+dgesk1W7e8L3f8fkMzkf9ycPtNn33n12P8DwwxPPHvHAq2oEB9zxHNGwxLFE2Szytan48PfbW5pw7Xsw0MAN+qKZLNF/jYEHd4CBB3F5HXwz6Z8dgnee8eifjX2A1cAGBx7uFS+pZHLGdDKGudUNVATJU1KhMmS8ek9le/YMJDDGoQdNDzsHYht+/OITjGYD2R91b6+xXi3MH5aBGhwQFzI0sUCSJlgXO9guqU5KsS1ukIs42KliOusKBKPslmy4KGaDGgrIIChWr1EhQo+sMUajgQKp2gcMdBxpzyBThAnLlP3yV7NVV7ImQTP62lKJwPNkY+g3DqstJd7HtQqqzTLy5QUa1RiDmzlWNLxf0FpihQXVMiUyFzdSiFEiTMuMxSxRH0CyBe0w8qWckkaN0c8h6RJhJVRwQDHMo5xVEOQq1iALyChiIQ9YgkkW8sd1xYCS2WiMSlDR9aBKYTSeKCyLID8tXWitpPrRBUjRyxxZAbNkjkwe7uZjvFoStF1hLR/5LVZZAbfDmQIXyXjkQLeZK+E3v/MdnN0/N1WGPPDyNpgne3ZtlkIKEOQgcwfQ0Z6Gtiz0SiSznp4yecwmUxs6OyY6rwP3Wq4rPywnI5cgDr1991l7NhQ1v0+qh3QO8czYVQfcym3/4OcnG9IPjOz5IIvc7FespnfpxPxax7xX2KAD5ixV2fnKeSm+s+gxEl1eoCGtqlRvyAuPRAbzZtRZJW9Tsy4wsMgGYgRQtJcbF1a/uPQMnLL63u91PoTE+7yKsCBGG2txq+X2/a2lUHK/7QF2r+U2QX+uqhZwIB/BQVMTbEVSsp/vgEPJWTlcz8vDUts49wgNd73/pA1LeC8VZefZyd532+1bfkCke0bmGtmxAgjvLEq8n66sXZxHrlkxGLvPXzUNz4S+GTDs64S7oZa7ro7J6QcwPszMX0fWiyRhUcHGey/+n/YVAyTJWhYY69aC2NqOUah0Zid55r0gEC4bBtVQZtHj1Rr+rPA1vN0jTzg1pRH3PQWrfWlIV0ahTKs0y4pQRePCsO4AWarHDDj0fYL5fFuisnqaMkNueM14jhCjYD9WRrnE/tfqoGo9j5dXf4tXV3+D6aSPYr6BUq6D5SxT6nK/NxR5pHFQl4/gfNZFv3+JQtADcnOskwpKeapm+H4TDEYDNJp1TMc8HwjOkZmcExv9pvuFqVQXVcypdMmvUalw2DVHtUp7JNrzkbhh9hEk+vC5P2id4/zsGDe3FxiNByJ1BEGCep1EvBb+4WMmMi8Qh0VUKxWsFkBQmaOQHaJWiZHLmNVBX9kFlgmBSP6ckup6MrLrzQaePHoXSGs4CEcY92Y4aHc02J9v5xit+6g0QlTL91DcRrIRzJFQMGd6c80Gr8UFbrpdvHxJVWYZDx6cY0OcLWyjUk9RjG6RL9K+g8zJMtbbnPbwecJavyAFq9YYV/tXfvu3soQbVMH8SwjcBEponKPajNE+6iAs8UIxVXMlyj03MkqVyeDhBk2QKYgjbfI06KR/RCWMlUw2nQzQ7/XQJPeTIqVcQX5KZE0wMZb0UUZTp1vKoNsKGel1e6hWSzhiui69JSTJMd8/JqAR5201q0g3VSwWGyU7ckKXlwcjJ48WhCJ/iw0jtds4v/cE6SqPVy9eSKfOw3s4GOgApPSHQNvJeYD3vn2CduNEUr7x8Bb51SHCwik++exv8dHLVxiNr5HfTlEEQZs6au1jrPOp6dCTghiVyEZYJSmqrRW2BLu2Gqdpr6wSCIummgRm62OMhyF6wxGS9S2CqICz46cYDRZIKPEuzJDl5ljOl7h3+oBCEVzfDsXEotdkox6p8Hj20QyF4AWaraLAicU8h5C0/nIZB4fHKJbXeOv+15DPQry6eImr20vcdG+0RXcO2joQOZGiTHe7DXB80lGz1moeKGTm8rKL8WiBRrODq8tLHJ8do5QPMe4nuLy6xTWTYkNuD2ukkwRZYiyCcj1E54jAXBsfffBM8gTSgempMlnORK2Nqvfx5qN7ePr4BMXNAv2rS8zl5VjAZy8uUG+3cXpyik7zBEHY1CGRFeeoNQIMbgea1B51DjAZ9vFPP/sxZskE9x+fSc5dKEVot+7hqPMY2Nbxv/9v/xHPnv8MxTDF6XENZwd1NOIK0lUBb3/tPXSnM0xXSyy3wOX1AO//0z+pgJMcRvqYDR7fP8Yf/eHv4w9/+Lt4u9YQuEfgkMCLwBcl0zI0wIJRaHSqsAlJ8NiksuAyf0+TKpsxOYEITmQtHXWpia6ypVi4rqZotCKFAo3JvlxtEJToQVqX/wWlfJItFa348d4ju8NfYyUrSnQwKxnL5FHmK2QeFPvAoW+8fPPD71MR5bzjTKIBA8AUZGPsGDZXahb3JFd22JL1Z5NUm6LaJERNYb648zfie+EEmwUfrxHLPhbSnNTUwwAPT4/x6dUtRrOFNraMrynjcTPypRzZzUIdAMT3udEBxmfOU+vNq6mAwobhEPzsa/z8w5/j+YvPcXB6rPCl2+sL/dvD0yOs5nM8+/BjdLsjseSGo5GkcvVGVYOKyYyy5gpG01c4vWfA4aDPFNoVKlWCQpQXki4e6/rz+WLBym24Vqni9vLCpd0ycT1GqVITc4+FMFPueW2Pj47FHHj5xQvJQumlxA1dCYBicOcl84mqVSfpBWq8Zvc7ePCwrYHLv/rhH+PV57e4vbgRSMXUdvrSjhS+wbXKdUzGIaXLnnFoK4nBPAQLCeAoqISAm4A0M9m2ws2KbQOnHDNlz2dMDTXp+pzyueLBrzUl0+4lCe6AQwE5ZCBQduHSD93kXWUJAdcdEOIB6Dt2rcoaSr8lx8/vfDO5Lvk+JGOkDMWlghv4eNe5ejDHMwsqQYiNC0bZB1lU3ws4Y0FEiakLRxH3lQOtoqRWBBXpb8gwFIJqLAKjkFJlSizKqJTJ2s/w4x//FZ49+7Emmko13KwxnQwRiDG3VLNFMFYI/jcAACAASURBVFHNYbWGWWKNPQcQ40kPWUZGJYm6li5MptNqE7r0Q6vYOWUlG8SaF77/tRj6lNZzfcn7OOP9CrDiWTuzvYnNz2qVw9HhgRLwSoUc2vTUajUVXsMUTDIfigUrtJ+++S7+l//53+rc0L3cGoju2az8M4tXGdXLQ8rG4VwPZPaKHeFCzXywgm9E5GvoZEQ2lLRGwkzoHTvNscSoKdL3i6Fr/o+Scsm/yEzQjYVKANEYtR6s9AxV/3M9uJNR4s19Uf6cZnxu6cfWkMkbV8ClawC1H3u/qbsGwxouNiuWBMxrYGFXmTxRWUhrSEsvHMn5jbmin7EnjdJU2HmDck+0Z8p+nv9lzBECMb8QjrJn4r97Fp38lt/Ln6WACwcc+iZawA0bT59+K9mNJWiKIeJ8u/afb++dp7NDPrt3Z5AH3vx7NhaGIyM6Ty5+BjbAYm47wJXXzJpgY7ZZmvAdOMr7tO83aI1yzsISHILrCI96Zs3Kw5hsHMx53779c9HATvsZAgPcdfb33wOHBmLZPmlnlmt495pqG3iYTNE339p7leht99KkzbZuCZwKGPRNuWM77oOHeq/0liQrz4X1+POar+3vA8Fmvi7XnH6WO+PVoGoNkeXOn33H2FST6UENt7jUJDvem7+Pu8C1PVm8/IedisGDnmJJOdsR/xlSMogdy0qMQ9YMvC9OqqxrwqAtZ3vB8/4XgUN/1nRaLbz/7H188OkHmCxoWcTaI0Pv9lZgF8PtWL60ozyOgzUWHPbPYywmvB5rIAaiVhNHrft4+cX7Fu6RDxQ0QbkymTRkG/Z7I8nQ2HvwftMOJ6qE8jgnkCfQf5PqPGfQoaEDvM5LtCgvXswxGY4QRjGanQN0R2Osp2tUIpOMbfJzBHGKR+cniLIqNuMN0ukC83SJ/poWJQM0WnXJeSl75hCcIWxV2heFVfkkHh4dadmOR0NJtcmoDeIiroc3Ck05aZ6iGbUUokimerNZ17qkZ5ZUDazVwgDbHMMWS6hX6kjVjy0xS+j5TQCO/ucx6nWSJxr6mBw6UfpXrTZEROG1WWcrWWVNkzly2yU2q7nIH+ttUZJBHvtxNZbs+6Tewve/932cPji3elKe9pTksl4yb2YxUVlT81xwwB6BTvkU6n1lFpKZh2oxetaxPuXQirWVZ4/zawjs+mAU2rtYqKBLi/fSej6LTg4tOxc3JNEetAccsuYXo94N9tin8rwSCOaG67Kn4FnoGZNub7d9hueM2d9kjjFoYLobROQLCq3gNVdtT6kyweTEGIc8P3ReuHRcC1ezvcZ7mO8Yhw44tEHHXWqyeepZgeRtjMy30AWBuWGWZxx6VqFFNPlNwkuk7bzcH8hZ8ByHAQYcimH5JeDQ9jGFcamec16yGiJYCBhJTfy+suTGW92PLwOHBDb3PNgdS5AwOmsw+8y/DBxybyfzUv+mfddIGSROSYFJIoOzOjFWqVN2+eH63v4skHknGeZ5YIxDPyRjbUrgkOvCqzS83Qj7HAF18p5lO+cHwtynLJSE14iffeXqP1kHlWlRZkNVX7/w+/eBQ9W5qqctsNFfT3+u8bW5VgQcKgjTc0X2/X9NMUFVDQcVXr7MobJX3Qg4pO0K177OXgMOiSsx2V3Db/ZH9SJed/8OLy5+qsH2ehWgmDXRabSxXLzG5dUFJvO1LBcW6TVyuQkOW09Edluve2YFNi8iDho4PWsA+QFmaVF9dJdBuN0BtpsQzeYJpvNLrLMRFgn3ggDrtSkgGvU8gniuZGb6/i2TEjbrQArcRn2Lo/YTpOlIg591Sn9xMtA3aLbGuHdyjp99MMInn7/CdrPA6dF9PLj3dVz0/g5YtxAVYqzTHpLlldZDIW2hnOPQCQiqS6xzE9tLV00048f4xhNaVTFROkZWyjBYdTHdpAjjQ3TqLaxGeZQ3gezoJK2e53F0EmOWjNAbvcZ8ydDVBipxgN7NFNm6geOzGNV2D2t0MZnSj7+ISq0hPCOf8TkpgWU190/5pb77++9lJXT0Rt54p4xfee8JNssz/L9/+RqzyTPUoiKahzUUogomY0huF4cZDpsHCAJ64/HhCXB7HSDNpToUuHKJorJxmiczeRSShUHPr2aLqOUKjWYoOfRmxaYth2RFidwKV9dDsWHa1Ro6p49xPRmiWFpisxwhz6SjQohcIUApYiJojJQ+h8kcgQ6iGrb5LS5uXiAiCBoyuZgGuKTeh5oG8jCPynUskwWCEhcEvdQSvBpc4t2vnaJZayCmlns6xLA7Qlg8kpfgT/7hZ/j0+afY5sZoNM1j4OL1GEHxCLmsoWljrcmksAy5ZYCL65coVijTOsMiCWRinKZs+kLkczSRp249Ri6oYLkpKFwlhzmalRa26wniKMQ6t8WmsECnXkJ+HWDUz8vzY7VmYhtNiRn6MUQvmQFZgoMDUnVryEjjzQpoNo9Rq7UwGYwwHfQxniQYJxnWOTJcVAOhGTfVzJYrJRTDIkbDlTwW65JZ0IOsivFkgedfvEZWKImdVK1u8ObjX0G6CvDxJ89xcfUc+fwCi2SO9WypZjyqVDgGxHw5QqWVod06xPHBG2KqTgZXuL58iflkg1WpiM5hjEaTDWgo9D5fIBDLzzbD209PUQg72GxjBAS4uOnNZ/jG17+u9zJLEiUf0Xfz8w8+xDaX4v6TNzBioMBmisPTAzx8+I7MSn/0oz/DZrUQq4s+YdV6UWErv/nd30W1do7BaIxyDKSbAv7xZ1f46//7/0GynonxJ0lXOcDp4wf45//s+/h3f/RDPOAXMyVNUmQyDhfyjKOEg155KkIWBMAIIpLBxeKILC4yDH2zambNy43Rl61ptnAHk7PRtHupg321GWOR0Ashj8PmGQ46j5R4PZ1eolLJI6YnxrKA4ZyGtCWXrsXDzBvqUmZEs9wNNjmbuFoTQO8GslgoD2a6tcl9CEoScJG8Tz+VE0sCfms1jmSi8rNuNjMZqhbyDFQgaEz6s9wIsVToj2fPWFOgJC5JRckiYxHAw8PAJoF8JQILazSqDZT5mvTa5MAgnyIKt5ixaC3FGM1S9CYJcsUAOTIh5AHIQoTnr6UHjoc9JMlIAAsLNk7fGvU6Ht2/j0oY4rPPPtH1bbXqmkRdXd+YRwxltGEJDx6cISgGuHp9iZcvX9hBnbMNdDAcCtjzBQwP5FW6RK1Ww2Q41GFIRqCkS5yI1ZogMZBTHN5X+gPRf5FTd/oW8TmsxjUZjrN4SvQ7RbEUIC4FOhQqYWSF+3KFSb+H5ZYpgvSHW+uAZrHN1yA7HEEenWYV7Vosv0ea+n7n138D2SLF+fGZmOT8MOPJDH1KlcmCJWBIOY9CUtZYpWYurjQ2i8A20FlyEE5xaQzqGmtN1QkssNgzYNkXwdZUG9uHNQKvMX9pCiqDbpPIsMj1jTCLXm/eLcbMni+hFcoGPPO66fVdAWrSNpOOeMaiBbdYap7kIPm87qFeR4bpNlX1bFnfiOtnSEZv3oVqWvfYS/KS81IiMTKtiCMYWNLXmy+bAVUm9yHbkOuBcmECd6UcmaNFeaQQYA5KOYSFDB+9/2P8w9//f+hNbjBZTHWO8nrS77YkMJaS6w3KURlRvQYaKxTYqHGv4DBuswRn7ZLt8FFb5zB3CfF6Xw484tlF9g7fpPU7VBAwKIDXlh6MEcrFGIPuFKP+DOV8JKCHz2Sj3caGDGH6eIYlMRApuSYgZanEa9SqIb72ztfxr//w36CsNDzubwTnuIZs+k0g1kAMK6Yl3YR5HlLW75mkvNZkpdg1t4aDzaJPXvbXWh6g8vLhb2Mb6HXZ1AkEN5Ypv1esNWfqxOKfPgj+9X3q9n6RvS/LEcDJ+6wEbdpbsGl1ySCSc7qAJ+51DuQTQCa02hXdQpidAbmksPZ+DTt1HSi/1jc3VBQ4/0+9JtecPK+sKZPszYVn2HWwZlHNkEv3NaDdJOn2bFoTZAngPh3TwDRdU/58eTsRVDJPRWO0OgCUTZrSuY1d49/3PhjIxbXifXPv0zMOPUNB99gPHNy9Feim7uzuWvhn05hszpvUeUL6BkWAgqNOmMydNg7m9aQBl9vDTJgL+cPtWC+OabcDs8RAJuvb2CRcs2I5ieXhmR93gUxMItdHVKCKARsEpRUAoX10g9zGhgkGG+uLxZqQjNuljvM9skH04S5mGGH2FLxZXL8aCFAy6j8vv8B5FRO0MaWOMW947/aZlp5RaSxdJqiTLWXXmU3nPhjp/8xmzxi1RkvxQn1/rfy9FIggANsYVXY57mTxanp5nfZ80CRHdACEmlw2vm6NedaiZ265K2Z7s17b0uEJHhphwKWN8vUY8JjPSynVaFbw8uI5Pn7+c7y+eYnpfCblBtleZO5zuE8QhwSIco4MZDuPFgkHypn6oEj+fDE2c/qnb0SaoDKAhw6ZXQw7ubm9FWhFSycqKAheV5sNjCcTxJTuxpGYHNPZSGcza2ZCMQfttpMw03s40Xu/d+8exrMJ+pcDhIUQ9WpM0TGSZCh1FBPsKafjed3rkagxVHPL8yVXXiDLbzCdLbHZFlCvM0hwrEEqwwqxyWnwm2VLGf0HUR5hXEWfKaKlskBNrtTxcIC4HJpKIl2jHJrfIJ+pWkT/L/O3n05Yy6zM43uxEaOdNSbTnTlMIwORCip673I4Rd9HKpnE8iEJRUmuBmZzV6PiYTSZIU0z+bBnWQGVYgE/+MHvaEDLZ4lrkCx+1dscNvtQKAZtOWDdWHcGoPGs55rhAI/PJIkT3DPl4b1eYzqb6eu41qiIMNCQVi4MNTRfeD5b2kPNik1nC++3zgnN6R3o5YaGHLjyOU6XiUmhPfjI/dklGWvoRCWGBq9WY1JW7n8JhNcw2QZuvLZ6DmQ3YWw//j9rK7KrNKx36btUxpg81UBCnr1+AGw2LVab8Bze1UyqMch2t73RPPNs87ZnjvUVa7+74Qr/wbML9T07j+s7qbLOBPpli0FvqhIDIvnubL/nOjDYyp0lSt218AjWcObXykQLq0t3Ng1uP+X9sUHdHVypPcxZIknq7HsO783Kn6gw2KKCxywoym4w3w/XGutTAo5mZWGDFjvrzGeTfZL+24dD6X3Y+UWlU5G1p6sLuPaWTjVjdagx92kbY4nIVBAtdb1NuWADbl4HG3jd+fDqP2R1JL2z1rIRPWgpsNSgguvdhwLu95p8u3445oFOv465/0j6LTatrR0yIa3m9hZRdh5wz+X78+cK7yOBQ+v5jLzCs1cDrBL9/egraCE5psxiiCU/P0kdGn9qfQVhhv7k57h6+RGQzVlRiei0WrA/LePlq67IFcRF5vM+SsU5WgcbDG/rOD1r4rb7Crc3IzSq9/Dk4VPMFzcolOnJPcU8STEYrDCdbpEvFTBfdOWJPCekkiubD3bKvWCDbMGo3hRxwF6LgOE5zh+eYR28ws1VgtWc53IRrXYTzU6MZTrCZNZHSDumwhFG40uMRl2skgBZWkDnhCSgFUrZEbBhAPEG5ZBMywLWqxwKwRpn5xWUSQiZ5lCj32xcwldOK8gKIa5GCS6GffSWt0gwkk1ELTxGKesgQhXtagONTgvMNk5zrzFOXmA0WKKwOUCjcohSKcX1xQT1Rg1RFViyj8xNUCgPsVpOZYNUCU5kC7ZaFZCuGGq8FYiZe/C9r2XlXF0H0YO3ynjz3UPkcidYjI8wHryQrxgp35TCrZj0W53i4YP7mPfJHCAbhub2VfT6G7y4+lTebJ1W23x+NE1JxYghg6VYDOUlmCsuUYlzOOp0JHmdTRaaxnEDZcLncpaqqN4Wi1g676JtykTkJar1EqqNqlI/t4sIuXWkBOZCKYdGpyIPEqac1sobfP2dU+SKEW5HKySU5I2naDQIzLEgWOLkqIPj4w5m8zFe9y9wdDbDW+ffR27DEBMmBw+RrWsoM4Z6lOLZx+8j3fbRakeKv758NROrqFE/0sKPqhs0GyFy6xjT5S2miy5q8TtIpny9LtKNod+URkreus4hR1+JfCCm4GY9RVyqSF7IByZuRKh1yKAa4/rlLcLggOc85tTNF2JEhRr63SHGS9KRpyiXM1QbsSQbq80WxXKk16Eh8mzUFUNrk69gsVnjoB2juF7jm+/8mjaAm8E1BtMuptOxY4CVUKnWEYU1RkkLrLntDRSykszHuHf6NrbrCC9fvsZoeI1SkNPEcdwbCJHm5IWFR1QpIqyt8Zvf/S0cdO5jNOjh4tVH6PeuMBltsS0V0OrECKMGxuO1zPeDsIA5AchCCe0DTjQJ+rZwenCETqOJd95+G3EQ4/2f/xxfvHiBlAbTxTxGvSscnTA0J8NNd4zFdoaj0xYePHoD19djfPb8mQ7ikImjRTaPM2RY4Oz0MZr1+1p/rU4khuiHP+/jk8+usK1WkQ+t4GFDdXzawm+/9xb+1z/4Pg6I+POhopk2WVqJAYcsdhKCLppwbuQTwMkR5co8fFjEyPOQa5jSGBpOr8kKcs2uS2ZUY0WJGjdQbh4EEdMpCrkN/n+63rRXsiy7Dlsx3ZjHF/Hml5mVU03Nrm52V7MHskkKlCgaIEWLlAT5q3+SYRgGBAOGAQG2BemDYMDWBxkyYIrdbLK7a+iacn7zEPN0I+6NCGOtfU5EVFEuIFFVmS9juPfcc/Zeew2lAqfZNYznd6jtLPDgfguD3gAvn/UwnuzI4zNFQM0DLCyUkjxMAsymEZYpk2LQ24EJZ6wdVDgpwdbJONYG7EzHpX+VNeL+8/CMolGscRMYCEJwhpImOyh5zQhg0tuHP8H1ICN/glxKwiW7ge9tno2W+siCjgVoT9JNHjwBm9HVApPhHR7cO1DBFC1TuL4b4bY7FqDNG8prxEOJHqoELpiUNad2H+aNqtTryRS1cgX3jg4xG48lved1Jeu5P+yrCbM0RLIHeAiUcXvdxvXFtVjM9EWkZIfFy+3Nrbx80kFWf2cezzSdJhW922mr4GIRoibfecuAh5Hb0xQEk04KpKOfiR3IxoAT+MyDOGNSawYuNasEDjk5mmjNkXEbRmPR5Xk56RGYoH/sYoW94330JgN9VrLaCFTSO+TpW2/hh7/9fRy09nVveAh0B0PJk9kEEDwkO5ZsWf0ikOOkEgIJHXvVpHyaN4q55T0ybfrofNo4caS3kk+WdYmgnu3Cvy/flS1Zn/dM81NU74emibMDP2Ri7UzL+XNiQDm5GgtS8wszGTOLFv+PPIf0whYmxGbAS0xZGJmnqP2zDRStmZPOD07gkvf0dIms/rtYc8+C2TGuHODKz6PmXQxDFnAEzGmlQN+ThAZdxUIOxTw9WlIoBcCLzz7CL/7qP+Hi7gxTsjBcgp+SxenDlTTpUb6cR7le1Z6SZ9Mbcz8EZospJmQsE2wLF0gjjclsqWc+m8/pWrAZMjAAarxzGUtXXq5MSRAtQjWFQTqHKFyJUR+OQySYUMw1ly8wTkVTf4IclC0TvCeL3xoASjXK+O3vfB//9Z/9pQZ8i7mTfYuoxyaf4J15L3ngkPeKwKbCUlzICe+npuUCgAyAEntZTG6TPdua3Jijc78yIM6lAjoZFv1n5S/GvydXerYpBvSuYpMECVBzfksezDaQzScjGzOC+574F0pl3lpHlIEpKICDD4JNm0RFGtV/k/3GayF2Ivf/r/nruS9qrvuWPi2GpYGRhhWZT54BbGwsrIHj55Yvk1iqZKDauvRAD5siY7nZ8+wBnu1nwDwOvZzNWBrGorNrKtmT2B2uKXBg0BqIc88U/47afOf/x8/De2Z7xoZt6MHD9bO4BRzyNT2I5e+JNWrul0uW9F69akydv5gHKrnejcHhfE3Jmd2y5/D+hR6YVqMjRqUxO22duTRTt3etWX/GBVp/RoXSrEFs+66S6bIBJkDpwEPXHVqjLdaMAcKeteMSQfRjul9bwCHrhjVQ6jwdDdRwIIG8jO1s9PdaigHX/HuZP0EWr9j2skR/D/z9VuOn9/frxZpmAxC9/N08irkPEhz07L/t9WBAYIyEayy1V3jg2n1WC2sw/wfvEapBkQvB2V6rXDM834J8zhp8eZXSBoJe1iZrpjqnXC3i/OolPvvqY1zcnApsJ3AYRyv0evRSXyKbL6p2isMpwgnDDJdipLKBSgVFFEpVpAP6hCeQIhjmPN75dxlCkktn0O/1tK9SGk0Qg4BhtpBDImnyM37GcG6pzlRClAtsEC3d3nvYmQcw7Twy2Gk1MbgbIhxNNSCm5G0y7qHeKKHRqGFCCwkOhKnQCmcYDQiITZHOzjFfThFSRoMsMtkc5osp2RSoVmpIcfhLll8iQrNVRq5ARlAew+FE0rRiqWgJ81QkOb891rlcJ2z+WecX0oFkfnyG2WfRLmU4HOP2to1ypYpSsYJlwkAR1vTcx3k9WXeR3a5gQoYs8Eo6YETP4JKAPr8HWegM6ixrkJ1ZrfCHf/D7a+DQAHrWOAwlNMBY2/GSsmU3mHIDJxJGpFpwPnEEygjQ8TMRPOFexrAUqni81NdkylR4cEhrQyvtfQQPBbo52x4f6uWkuDxRbADmhktkx80mBhwapd4GL+swQhtoct2LSTdnAI1NQQ308uelDbpYL2rPdh6sHjgMMjkBh2JzJem9TSCXqiSGhNhewL/GgbedCzZQ0/OmdGsDB73fs0mVTS6/PUywQQ+BeZNEe5Dwm0Ek23v2ev/iGnDX0Vj6tn949rid7foTp2AyprWL7BDoaSFNZoVh+6/31/XMdPs9X8vZ+aZN1Ty6HTvQDnlj+VsKO0ES1tRGRjC/VH42l6rMnlqJylZvcOPivbYAl+3z0QZbYpgL/DMfc60Kd9ZHW8ChhnMcgEi+a8xFrmeFALpBjldmqN5dM+St36K1kSkAqP4im5v3k8+Z4TA2rPYBl9wrNvWuv3++DvDXzOG5WotmV2GgpJ6NlA3/bb2YD7kB/vYPPyMHzMaQN0sLb5VB4DfHVPas+TXzZ3P5DJYRewYyEQl/suYgGSKBwfRLjLu3CMMbDEZnGIzusFoGmIfcq4B8sYDe4Ebs5Wo1QCp7hWGHQwtT2zBXolzc0+CkPzxHo5ZHRPbiIokJrZum9PhjwEiMaTjC3c1AeRtk2fH5YHJzIV1DHI6RzcyQTRdQqx2gubeDYXSNaB4gmnFYllaeRbmWwizu4fzqDbLs7VK7oFV4tJige7sA4gKQuUQqFSK5rGMZlrGgMjXFISPDrLhX04ooRCoxQyVbwYP9h6jmAjx5vIf5AgrrfXl5iov2a4xnHdQrO9ivPUEtdw/FPD0bmcNBJuEK4/hLdLqXGPVTSMQNFHMNEel6txPkCmnMVwOtZ+JrFAfPoy7ieIDEsgqkY0wnPAMLyARFtNsdJE5+/J0V5cNc/+UGsHc/j9b+MXZ3vo3pYCzPulmvj/5tD8iEeP/7Wdw7eYLl5D5ub3ro9EYYhSF6ww6ub2/EVmvVd2SoKbkPLLFtNKLWOg+KD5PpOXLZJRr0HmweCTjc3eMUj/Hj9E+izxYNHNnwz5FJleRFMl92UW+mcf/hgVg3KRR1A3ptpivH8v4I50u8en6JWjmJd57uoN4sIGZwwYyeS2l07gYCABhXfXzcRKNeRLfXxt2gg9ZeAs3Sd8XkSwc0C0xg0s9jMn+BeTzGy5fPdKhUSjso5HZwfnaFwbCLZuMEw1GIKO5jp1XGfusYN+0ztLsXyKXvYTbNYjC8wyxizDYPBmJxXCR5yQHnfFhSDGiIMenHYkDSp6LeqqLRIsLfx2w8wXRKEK6Gan0P5eIuwuECX/zmc4znCTEkSSuh3xqnrilKJhyFPZyM9OecgsXJnBJTT453US8U8ODwodJku+M+xrORMaqWCVSqVUu/XpjhcLc/xPnllZJ4cvmEwNJwAtzddTALCeqm8d6T38Ll2Rnad1cCR/f39xQKscAYx/fuIZdnmEwfvcEVxtMxFlFJJvs0Y6b5/jzmtIaT0gw67QGi2RKZ7FKmyHu7B3j44CHundzHt959Hy+fv8TPfvZzvHj1Qiw3JgJl0xF++KMfIxxncPrmDu3eNVbpGZKZAHd8vRXlHQUDyNhQR0NFpR/t38ewR1+thGTVhXIVN3dLXLUjzAoNJEtVMWO52TfrGfzwnRb+23/0AxSYsMeJTkRgkGm0THvaBg4ttIC/OAklWMyCi8COGIih0X5V4Ghzt8JPrEOXDGp/7iLvVzwgaRzN9ZtCvVlCsbFAuU6gDLi76uPqLMJsvGOGum7azkaX02cCWko8j5ZYUqLgJvW8x5Tq8bqMlWBqE0R/GDCdlUWGSZvNO4efSawBsll0aegBRVmaJdqR4r2IAxTyfHZ7iDllJEjkTOrJuuILct3YRI7TODIi6W3IazHT1ImSzSxtDZIrjAZ9HO7uoVLOSyI/ni4EIA7GU2SLZRXz9KrgWiIwxLcgyJpOsjikX5BNzgiwMeyEbEQGBvGwYYiS0oAFXqZRq1YVHkQ2wMX5lZLGyRAkO4u/J0mM8xWU7EzSSwscYRHN4p2TagbHSG7nwheUIMbJ4cpM/zMy2IX2PqlrjJqGVTIQIB4wqZEsGSRRKhQ0pSMIQqZEOGQhS0Pbhcx+E9Eck/5QwU3FelUstVQQiNLO1o6NyVFrF3/6x3+CVqOpBqY7HKM7YPK9STsJWEpW77w5ubbt9ljTbA2i936zgti8VQyws1rGJ9jZxN4XsL5o9JNo/r9vUL2H1gbQcBPtrQm3Cjr6f/Id3CRUkmhXQKmwdKbVlpK8AQ5tWu+KPceqIntCJQ+LTs8g8EXPuvyx/1Bx44ykZdbNZtSloZqXHuW8Jg3hf4t5yYeSAVzuWfaNiIo0+m6R0SBZMtnCDOmhuXwWxXwG1Vwap88+w//7f/8HvDh/hgW9e4OMgHq+D605+EyvUlbwMBF0EcZc+fKzCoIk4kSM0XyivWkRrcT0y6bLGggViuahOWYAGsHtBb0I6S3jWElku+sZn8tbij7C/PtxGCEcT2SEr3uVDjBfkkU7UXFKH2kIuwAAIABJREFU4JCBQ3kOVSStitFq1PGjH/wI//TP/xlSy5TsfQ0cMxaCWBROOiOPMTE0KUO1xs9LhHk/+XeURK8C2YpTC4BwclXdY2MbiGHhfHfEdFEojgFUbLJNoszXYiNpwKHKVRb7DkHZBg6tmDbvNjUOrvExhh5nJiyuKHm3xk7+US6BmwMiD1QZX8MaThmtO+DO5MX83CarMjKjsfAsWJ7va765YrAJbJWg1NJoHSvvm8Chb/xY93h/uM3yttAKD95vA+Z+LXslmH9uPZDuATEBQ24IIGkv917HPPTkNN8QqsWSPM4Y9QYcGhPNP2cesPO/Z83ZBlz0wJxvTjzLzXtN+WedZ6p5pxoz0ANkasychNv0YdyPN1LlbZDYAgYcILoGDo3F6pkmPjjHA6Bi3azlvcai33hKWXNHr+81uEtQwH0/saF1ztta896/CrBwXpI2TOGgmc+GyeMNOLTQJzEU1c9yH3IAqdub7d55Fo9dc76XAFGXNO7Xne30ltJs3pKWzMzzxf+9r/sdOuBarB6Tzhnj17Gztu6zl2pSpubZjXw7OTo61in3JSON8tl1gYo+YdufC37daPARaCBiw08LRhJrk0xvJs0zsb5WwuXNKX71yc/x6uw5Mlk22DlZzlDeS8ZgkoPloCDChBXBsbzTLISMthJFye3SxRJS2QBhTAsIFzrFz8fLxjojkUCxXJFlkKk0eH0yGI/ZK/CMDbW/BkEK1SItc+bY3d01ywMCoUFgYEYygWq9hgxobRHonKA37qjfRhyHePDWfakYBoOJmEW0dllEKXS6HZQrASbhSA3wYsnwyamGWvQ6lE0Hn0N+1gDYaZZRb5ANWdAAn0NdsjTJyA8nTOaMUW809BocONKSgwPTRbgQc57PvfxpWRPP5mi322jt7ml/4d/hDkvgkOuV782ETrIMVU+ubPjgyMguOM76D/pF0o+WA0oyFctBgD/4/d/H3sG+/q73hWODz2G83ze4v3Mw5m0s+Gf0lCbjULWHbCTsfPEyYf7shIFxWyx3AYdkOFGx4oBD7f0u5JM3ieuU54gfYnBb4RFiWBVD7sxSh+c2X88eUKsb7fzxYJ2BcJITO7msD8HQnuLOS2P7mTLIA4cWrJQSoMj7QuYhgSrugwQ+Bf4LGDRPPr+vWVK9Jab7UDI/5JLiQ8QM/pkfFvkBk0loDTjckipv7aXfHEb5PVNQmrdX0EVyfoDubLUhmGPx6fOaxyuLFgP4NsAhP6PuB2tqd7AZ4OpUBtu+fWJRmh+vSbK129m+Y9R9MQ15zbaBQ+1COpsXylWQZFzgn7lZSh6ss89Y935P1fd3AxGz7rDQEYWvuf3ah+KIPOEsn/TZuI3MTQVjeyS3FX4u29NNuWC7tC6nC+4ypY8Bh/zHwG6TXvsAHHk+u4Pds7gVvmPxbA4gdooIJ/X3Kgwl22sf9sAh/54Ndyx8x84grxKyNWQqMM84JPDLXmYbOKRtxNeAQ0qlE/y5FKbRK5y/+SV63TfoD26kZE0misCigt39Y8TLGV6ffSEVIj27l8krJFYleRPSJpKehNmgpLp8FvWwt7PjbMLIbqwKm0gkY4xnVwhnHVxftxUauVySyWxZA7lMEYklLQmG+u71+i7qzbKCpsajBeYTC2EsVwkccqA0RrtzbQFdqwbK5byG8RzqrBYZ1HZ45pzp/6OwoFASDqESySkWEQe89M5l/b3AQbOGR0cPsVOuoFQvo927xW33Gje9G9z1O/Igb9YO8WDvKY5b95DKxBhOB4jnK9SbQDrfUeLzZMggK0rWcyiXCxj321gukwijUM9ErdpEqVzAJHyDIDsUIWiBHibjObAs6TrR5zXx5Ccfrigto4x4mYyRqwKtwx289eDbKOZqWMyWSIQTjNtjTKMxHn97ifff/T6KmffQaQ/x+Vev8OLsOQbhNabTBK4ur5EPcsgFjLHmhkjWTUopVvRJmipFL5ZUlgdgKU+2YxrVWkkFCnGrcRhjHJFSGWE+GqBUrKI/nqA37iFbTOLoqEHHRRSUApzHMoyQlM9FgF5/jtev77BKzLGzW0CtykljAtkck3HyePH8FMViGfv7LbSaZNPN0O3eYbEI5MO4jAI0dhJotoggB3j1bIRkZoB4Ocbz559jNBwhn62jmG/qABqOrxFkKuj35wrmKFcDHB7v4uaqjW73VuBmEgX5iFGunC2QZThAvphHvXaMKEpgPIrEckxghm5njhgTFKollKsVMKitsTNVmm/7boFa8zF2mk+Uwnx++gqvX32sjYM+VgQpOERIZXKaiipZi5T3KSmxRNdXCGNKp5ZotepolEooZEu65rxTQS6HYsECP6rVqprU4WgisPD0/AI3d0T852g1OW3NYDZbqUBgwVnIV3C4+xCnr16hfXeOQh4CJ09OTlCr1tDvj+UhE0ZDzFdTBPkK7t/7AJ9/9IkmBZSjMdm5XK1KKkLfAaaAFktZ1KoVtJotNHd2USrVsLu7j6++fI7nz5/h/PxUJv4Fpn/n0/jxj3+Ek72neP7sDKdnL9Ab3qBLL7lMGek8zaBTkomkk0ukVkyzK2KveYD2LRmbWTSaNVRqDSyZbj3NIAzKWKVzpvNPAKVCAu8e5/FPf+cd8/P8LwCHFoZCwDwylhvZXEyho3zZyX/FOuQUc8YikhJmJ1N2k0ybVLGh5qTHijECeGKIJOhRsERjv4DH7+2jM7jE1WUH414Si7CAKLRwAh60+QKBo5Qi1+mLKVYakugPQwzH5k3IBp2Sb3r3cf0QrC+VK5IocjpLRhyDSAjAk3lorItIwwF5ZAkYWYqevcRELL5olgVW3JBpF9ABk9ut3DD2opo+yiUkGzXwR00n5SlhJAlmNrtCOOM6YBQ9gbMKSvkq4qiLi/NzJJM5BLkiuoOR4uKTGSaXky2Qd98/gUI2hXDcF4ORE3yyDthQheMhZpORwJExA3WClKYzLEgICLJpGY84ZKCpbQ/D0dhCqZNJTJkeS68TenHQH5XG4mRUp5IyNN9pNnWajxg6MhwauCojd2OG6C4qRQNqXDx1n0UCCxZ+j1ypZr6BRAwY4ECQK2GTNTZH/dFI6eUM1qiV6YuXQDydoN/hpGih5zkRpBEUzO+GoON+s4lqroBvvfOeisveiF6j1gAUsnmbqAs8ZMHtf5l01JpxayCt4XUFiwu0EQvQF21rWaEBh3yubCrJaa41rR584Hf3AMQ2oOhqIUt1c9NL/iyfKT6IXuImoNf9OZtV/r+xY9y82kkSWbzwfSQncunJZJ96QYzAiw2a4hHQ7d9Z/7cHsjzg4oFhSUMEfBmjliAc14sHyTybgD5hSimkHxGbXUqWHXBIxmGpkEWtEODu7BX+4//57/Hy/BniFD1MM0puJ4DNgUKxyPWelO0A3zeIEyYDozQxw99fYBpxmMFGhdL9FcrZisD8bD7LXDBMIr4eg6fIunDPoUtrZFNHhiQ/43Q0VSeUXkkshNZOTfsamf9hvMBgNNFe5sFPrjnK2bhH7DZ38NMf/xT/5E//XPWEB0bYMKl4duwpfm76VAngcf6e8nFzjTQbT11L/j0n/5YUV02DFd2ewWhJ2SzQ7NrIY9AZmXOfmSkQgsChNZZqlCQ5dsmCLhnTr2lrBAxg9P94dqwxIYwZ4hnkaorEvDa5Mj3qxFDhc+/YI3wtNimSA2kNG/+MMn/P/LIGccM4ZPNC4NCuAZttNksGMOm5cLIpPY9brEA+f5YybYCXb+iIWYrh4phznh22Bob0GhuZqXZwF3ai58kFAqzBO/fnvvndBiTtPW3P98CrBzV9s28XgtfCACs3idiAi/rNTaKxPcvOQ1HX2houNjHczwTObkuKyYxkQIhPDnasQyXBO1DNXzf/Xa1Rosfhhj3o2St+rxEDxH2O7Wtp19qALyMHmW8WARQbwDh24tZwgoNbXlsPqOrscPdn/V09cEiZsrNeUIqx95N1wKGFAxjXesPsdA2sA918k2tg9TaAu9n+/M/wWtKDykAIOwvMP3mze+pauObShg8bZotfe34t0ObCM9IN7NystXVCKROCHbuHzbfk8lvv5z8lBzkcMvOLcngpMJvMGPl2JsSILdYraPev8Ytf/RU+++JjAcrpDBOOC/J1n0yGCo6jf5elx9r1o1kLbTwW89hY4mzMaw0BhwyXjBMLrQ9a6dAqosTwq+UKU543KfYfHKBlkC+UMaIX4YSSVTIOmcBsvRDf7+jwUPuWDelYX88ca22FermCCoc+uaye+XAywGjUx9OnTyTlHQ6nAhKzAcMhywLuUmljpXMoPp4QzKP1UxpRSD8xnlfcX6kQWqFUzmKnWUOjXhdIxiKC/RWlgxPWdPM5Do8OdZ6MKVdLZTT4CkdkZ1k4A587Pl988G5ubrG72zKfNZ2LBkTz2eNZzdqYwJ2G5pzMa3jMoDljeFpYCZ9lMlfJgiHbPML9/QP8/k9/Kh9qD/jzuRBb3bG2uL5kc0FpsRtKyR4opK/4Bjgk05EKFQ+mc08n29Cf8fy8lHoqyFBAvZ0Xek0x9XyB4gJH3Lqkesn8wN1+KS/uhABIz8rie5rViZ2BqnnkqWpyV7MY2NRHG1azC6OSpYJ9dr9P8pzfAIeBvIG3gUM+j8Y6dnJf+fza8ID1sd93bEhh9RrXIaXgYvL7QBA3TBbLzil9/OfWc7y1t9j3+rqPoQI83F5uAOLGp1V7ixta8PmzABeroU2q7IFD9hGWLK2awZ2F2ufcObJhG9poUGCkrCucEsWFwRij0gZ9PI5ZB/sUaQtYs36M15vKDdkwECxz4KEiKtdsPIYcer8/+yxejq3vrAGh2xeJXep8NRaov//+rFAQJj+zZxw69QVf3waOfr/2oZOGhXprCl4GkhzsnKWk3wJwVD8531qxLwnMu9fyA0w702xPNiaje35ZZ+u+W91gYLmdcdvscg3QNfi078b32GYcGnCYW9tsKHhrYQMTkyrzmqZRLGQQJy7wy1/+G9xcv1F+wGpB5Q7DTlI4PjmW1cGbs1cirhXzZSwTY6RSORTLDC1KYTrhQGBiacbZAiqlNCYTMnqZQLyPRmNXWRBXt19iHnfQ63Uwn6zMy3CRQ6XGVHiSUIDhkCStFCr1CqoNngXAZLRAHJIlvESxUkS1UUAUT9Af9kwds8hhtcihWKyiUmHA7UB789X1ufbtaM41TNs8AvozhCOG8xRRqWbQamWw1ypht1ZDIUgjnU2g07vDYNiTJdskWqBQrOPw4D6a1R3k6dW6mEiZxuTpcmWFSpWZCSVMxuxvF1L+cptexT1Mx2RH8rnIIZs+QBIVRMvXqLdISgGi1Y0Y+YmVBdUmUzES7//4BysGGvBlKW+dLSOlde7t7+Hp03e0YCtBBqlFFr3+CHO8wY9/9COUcyfIZUt4c36NL19+jtv+GQYT4Pz0XIBAKc+mgWbjkTw5uPhILSa7boEZsrklclkWcIE8zubRVP4ZiWSARco1SNECuUSkhdOdTNHu07CfkqglGtUkmq0TlEtF1Mt5lIopBGkmxKVxfTvFze0NKvRT5LQzjlAoESAZodPt4uT4IY4OH2hTpIk8gadm5THCyRLj2S3qzQgHhwWE0yX+7m9eotm4j1Khis+//BWi6E6U2vSqgoPWE5xdPMN0zqTgpX4RsAzyIaIJk2kmSIrxxATqLNjzJjITrIIzbe67zcdKvBmPQvQ6I8znI8zjEhZBjFQhg1xQRKWQQmOH8lQywXZxcPQD9Pp5PHt+huvrL5BIEKSLFChBHfN8xslXGqmgpMkoAyAoteAGQPYGQQEWlwyaCVKWPk3pwRIpNHf3cHh4T8UXHzIFfYRz9IcD3N210e52tDE0SlkL5LAdXOumuUPmaBJXlxfyGUilhqjX0nj37ffxwXsfons7xtX1Ja7bVxiFE1TqB/jgg5/iq09+g+vrMxnxp7MpRbTTk5J+M5x87u210KjVUS1X2Wbh/OJG3npsFmlqfHt7ZcbOBKqDAA/uH+Ph8Tu4Oqfp6Tmm8wGmEVCpHWP3oIVXr0/RajZwfEDQmT5kNtXiRkDQkmbXuWIZ+XxdLNAlgxcWsSSAnHgmMivs1dP40eN9AXkCDgUCGuPQPA49cBirOCIoSuCQmxcDUlbgYU2wiU09Zaf0TbHCiqCWgQ823WKx5idAi5jG3UlkM0kE+SXKO0mcPGriN198ifYtzTzrSCf4rPGZMSkz13g+n9FUW6AjD+xVCld3bVxcXUiOy6/f6/cE8lSqNVxeX+Po6AR7rQMsoiV6AnxZ/LFQ4bTLJnWcenvpMX3Rjk8amMVddAlezThBqQqUWmIIrOYqGDkFZaFOMJIFC+Vf3BzmTOujFDgg+MbgB4JkSfQHV7i5PdPPHh88lIHt3e1LMft4z1goEeTiPkXuY6HaQCZb0uGgdNp0AoPuLa6vznR4ExAnozhmGrLUF2l57NBInEA92WHD4UjrmxIeprsTPKeUlwcwC9F+n8FFVjCp8HasD+5nPCx36PsWL9G5a2PQ6RrKxgeQ8rMs063MI5ClDG0F5Imn5HA74FMcvBTKAnmZxtioVNHvdZXgnC8VUa6SuTvDbBBip15Cq15EMUhhMZ+h1+3jpt0VEyydC/Q8KVil2cTv/c4PkZUU03wqLu/amC6X2D86loRUxuEK7mHBTeah+WeZlJM1ivdDs4JY/ACBgCZFcKXvupHV9DuwhskXGCzGPMjwTQDCT1t9IyjcwLHKPCNRDBsWqmTtZcynxoMAxo6xQtcXviws5bvp5CyW2CuBtSZnnkUrcMFJcbYL3U1BvmmieZ34jwdHbKpsgEjEQYqThfDa89ooddEl7JohNJtlSlvMw4yMQzJg2TxSrlwp5FAtBBh3b/Af/v2/w9nVK0wWM4RsWEBQkL4xCeR5f4MUQp6dkwmKqZwZv/PZ5Bqjnb+sBRj+wI+YRIrPHAtn+hkx2ZeNB0mA+gFjfFgDYMxfTYTp27NMyp+WXpu5TArlYl77Gn1hw4gAnMloCSooUTqZRqla0+8d7O3iD3//H+CP/+E/xnzCJtXAHUlVFfBBVokVp2KYEJCiv2vM/dKeCQNceB29dyHLdmMcWlGru+ZCQZyUTIEkkUA7Nof2zBnIxOEZ14JvBD3woy9OVoOKZSd9WoNqzojcgdOeySImgVgExsoSs9A+jgNYDFD00qxtKasaCi85cl5KooK6FEUDFL2ZHNf1QpYaJsH2gSus3py3nV7LJHJqdlxDxn3awmKsIdywwCxFUmCbaw48gL99bX1j7RtLrhEbIFkD5J9v3wB7WezfBw430mjP2Fw3nFvf1Zop6+K+2XTa93IAqJidHjg0Jo3/LgQO+BJiqmzJuuxZJyPCmkE1eWLVEPwwRrgGO2sQS7HM6wTSbQadAWq2821LgT3j0Mu6/efl/wsId5/Th+D4Pcfut2Oer59FUwfwNf8ecMjvyPrOAQy++f0a41Bgiu3V2nt9WI2zdLDP6gZ77jptf25/Pb3kneEBBpg671Y1kh789inHJlETm2wruMevDw/AcyDp15/t9xvg0qTK5jEmixQHAnOo5wFIvyv755f7lX12O7MENDrgkKBUrlrCKOzjVx//HB998rdipKk5zZd0HdkLEPCh6oDsZNZyZJd4ewoC9ewpyLBDoSZpdMg9TKXISunM5UwG9UyA3VIZd/0urrskMqxQq9Wwf3AsGXBHlj6R9m+uO+7n9+7f15liYYUzx8g11hxZ45V8VgNNeiYywZ7BbWQPNptN1WSU8yYUmLVEIVdWnULroUqtrPqp3eli0B9JacBDqVavay0OadEym+izlEp5haDwLMqAAV5ZlMslfUal22cI5smsRtdHAIRLbPVDVAMngOvra31n3QfZpZg1AdchCQdkDfHeT2ckNfA6O5knQbd4qXvCR4tkBf6iEoJ79refvovf/clP0Nhp6Azz5wkbex+2ZWAla/H5BjikGmg213lgNYgxy2RDtD6TqCQxWSZ/j9dtRmDYDWo0WA2NfegNSj3z3WwrTNlgwUUeaDHpPv/xn0kDHA01HenNPd+21/lwQQ4YTMXgGcvGb7MhhUjrhsisnwdJudNkHFKqnNG+wGvAYbcGFS64xIa4NhARCOTk3hugbbOn8T0I1jN8USMIDmUd8Pf1Ws72VZ1pjoXvP/d633Lfk5WGhaLYhuf3E+1/frC+stry68ChSaZZ75NgIrYneVr+7HI1zPrcdBuE1acGtPk0ae25DqzTIELAoZ0rvM9mgWOAmBiGLtSNqg4NqGUVY8oI+UUr2MlJc78Btpm3ofk4GnC4kUCzzDCrEbv3Nky3z0EmqHoNt7+zvvRnqr/Gm6GNrTcO3TyLUEMUB+hxvXNYYLWU1Uh21hMI3diX8On2ntN6LKQOsPrJLImcn6aTem8Dh379rD+jaiMjDbDP9vsz35NrlB7wGurz/KXZN4FDqpQkeOM6I/klg1Rwh7/+xf+Cs9NXmIfERsqqlSlZJlOxP5hgOIiU6r7XaiKTyWNIXCA3ENNwMh3h+uYco0GMVvMBEum2bOYySdqxNeQ/T7XoeHqJ0fQa00kXw84cvTue61U8evstBWLSX3w8GiNeMSwljUIlQiG3RCaRRypJljp9YvMKTRkOB+j2exbcmVxhPilgp3EPbz1qYRS+wouXr9HvzbR2WAfLPn9JpWiE5SyFQr6MWiOL5m4e9Sr34xjT8Q3yBQsrXEYp9AchhvSZbdVwcG9fHpr99p3ljJRItKFV1BRBZqZrNpnQmoBnG7MXRijSMz0MEM456E4injWxmDZRqI5QKA9EUkK6j3SKvuZVWZHFyx4S7//u91cMciAWsExwc6ccKhaT7un7D1BtUE68i4OdIwV6tNvn2N8t4v7hU1TL+6Ls33Vv8PEXn+DZ2SmuLihTJWhoAQdsioq5QEwIbjbl0g7C+RCrRIh6o45iqY7zi1tc3Z1rUw2yJYSRSWDLmTSOm1Vks0mMwjm6YwudIFtsr1nEyc6hLly0miFfWaDRSqPV2EF6WVczWaswMS2n9MfFcozJtIfReIT93SMlSVJmPBp3UK1WcLDzHi4uLnF1fYpUMMa9B1U0Gg08/3IgL8O9/Qpubi6QzTGWG1jO86gX38Xpm1MsEkP5m5G1NY94uM6QWlV1Y2lgPBkR8KmhVNpBOj9GuHqJYlBFCgwmYcM+1QFfrRcxnjUwiEOMF1yQJdSLvPF3ktUeHr2Pg6Pfxs9/cYbPP3+DTGaGRPIc9fJUxQQThqM5MBjM5WdIU042beGY+nWa1+e0GdIPpX3blgY+lTbz1GyhiPsPHuP+W0/kx/Lq9Sucnp9LQlmt1bR5tjttDAYDvH18X8ElveEIk/kM42iOUqWF1bIkydpweIcVBgIOj/eP8ODoXTQrTHebozO4xV23g94gwmi8QlFeiPY5iMATfLtRcvQCu7tNGSKTcbi3u6sC7tcf/wbPX7xEc3cX7fYd+nwwl7Emn42dFh7cP8HNaU9MSvZDTKou1XZwetbHH/9X/wh/84tfianz4N4+KmVOms2IttPrYElgqd5EubGPdK6KvGi6ITKrUIDLnCAhYjRqAX74+AjLqaV20yyahR0ZmmvgkObQBF9mJldm4TOdRmDNxgOCKYERE5zFOIzEyCObSowayjFVUVgiFpNOeQAH6SUqpTyqYqOmkC3P8PLiC5xd3sqLM7mqiRlZyCVwsH+M/f0TnL65QK83UKAA5TjFfFXMo2Semw6vM6XQEcaToRkCp5No93oy5D45vKfCpT/oY0a2UbqIeEGpCcEEFlWkbZucl4Emh8cVhKEVp1gVMR5mxPBk2E2wDFHhQVEo67VGNP1NchIfYBqO0aPsZj5CPrPAs2cvNXkngzSV4UZFn9QZ5mEKx0dPBJgMVRTTL8amyrMolFE5/daKlToO9o6xU65jNQ+RT0Hm3gIbAZSK3MCrCqL41ae/lldctVFDsVySFcHV1Y38f5jIdnd7pWm5DGI5jZ7Pxbxl4cKDjTIfY/wkMGQ6Xyaj8BWCQrRTmIwp8TH2EwuHTKmgJpSAM9kQBMfFrpLEZ6F1bIbWMVYE+qch9ltNgfeD0UAFPM1s1fBOmQ6+g1opB+LCXD/d/ggRC/5CETdtWiOQqVDEyfER/uSP/iEapQrmE7IMM0pqbA+ZyJ5DvzfW+lWRTuBQ4CHNwLmXsAlTLrADaGwNmzGNhaVoGuymtn7yyuKBwKEvcFS4uObAMw6tOLfCmP+wkPCNuS85PNuFfy5ZEeUxHGap0TdDagWb+HRPP912TC5eX9/8rmWkCTK9R2s5qFifkoBsvMv8FHpTmFkVSqDYy5LWHmSuKGdTIW9L+gXm6B9Kw3ELUOI/Ngk2w37ef0p++d9k6DMchcxQHvblPA06h/g//t2/kZl/fzzAMJwilQuQK+RlBbESW4LDNCZ6L1Ev19DpUlLPVDcCkimB5PwM49FUZvVMvudg0DwEaVlAqwX6D5uck+wS7gFeGmhF9Aq5dAHFbAl5+qZywDhlSBqDfSg3s+9FxgIHOPQB7Y8o+SODOdKe/I//+E/wh7/3B5hNGEhjILN5GzL9kACYL2aNhaXAEyXRbxhLHNSsgUMX5qHXcWxtAz9MOORBvG3g0DeVHjjkPmuMOXsP3W/vo+SAQ19cc3F9c5rO95VvoP8s35RkSuLpAUPHWHA/49cj/+3XuRnX22SeoLtf9yrG1ceppVIDJJ9FFf/2b3lKr5m+1rxaEW+dqXmAbfl/qRGw58IYX8ZCYP/EJpHgtm/mfEq1bwZ8s7j9XEoSu8Vw9GDfNrDjhyX2XHnptQP+trwLfTO93ZT6Z9DYEPbdjLttoUN6TcdU5HXge/k9RdLdLZalPpuXyrlmcL60Z9YDCD5gwZjS1lQRpNkGLb1HmV8X1lRt2Jx+TflroWbOBTytA0PcZ9veY9j4eZagB/u4h+i7rsNjzMfT0uAZaObCTBzdRkCl86X0/l1aa9/wOlRokBiJ9o/q7cD9AAAgAElEQVT/rJImOrm1v8+8nvx9kxC7Rlp/Z+OdqOuzBlHJQNs8v/7aaR04S8rF0oBDfS8fu+I+zDZwKCDQAYfe70vf0S8wER/NH86AQ1vL/G95HCqYKo10Lov5MsTnzz7Cp5/9CuPJSAAPPaW4fyXpZUYbANoBLIHecIxKta5aTiEQYtCs1BuEkQUYIJ1AkuQLBpDNxshihf1CEe/de4DRbIw3V6cYDPpS9BR4/s4WmIwoGU6iWMzrc83iCO+//z56vZ5S5KlG8YE8GqBEEXJpqguoCGJ9EKFcyKO12zRFAK/eKq1anqb/vKaj/kgABH2/uaezjmMQ2m17oOb/ydMnYsDd3F6rL+L1LBVzspdg39CsVDW8ZKjJ/j7r7Ta+/OorSZjpFU/58HDENGay1bJi00yGU5O1rUwSz+vEOmhFVjzD3sJQKc3rvcR5gK7tPogYEJCcL1Ct1AXccZA7CSmtJhCWxnuPnuLD738flVrFpLUCqRhiYOCyebKauoA9pe3TsWpgDxx6H1V+nvXer/rCzgQDSWyd83z0Hps836kq4c955p7ZLhhQreAt1u0OOOQKFRvTMcCjpQV52SDBsdwc0OOloB44lHJANYmTgBrXei0FNZDdgEOdDm7/43Uik8uAwwzCaIbpdGLyZ9qHOVa66ihXu7E29XWnfy0DlXySO4FDs6PxQxAOvHwdpz1AHn+sawz88mfc9tDED6N8QN16H95Klicb0e8VBjgas1LvRfBPHtWsawjsGRi6Hua4886DkeuzivYP3pfVsbK11/nhkG1+drqKvWoBnRq8Obaz3w/JOJRHuyTUK3kYK0BQeyuVaRYu5n9eKitdG3eGr+XYZj1CIF7npwMOrSa21xPbX37YBOwZDDcztqOXKm/ZP/jhiUnWHZjs2Pf8eatxbZfdfDZTkWntOiCR4KmJr3lJaNuyAa7tO9q+R8ahv7ca7nwtzd6tG/d+Gvok0wIFbcCWWgOHqpGXTDnnZWMquKUqaw0sUgpNyeZ7+PXn/xaffvJrjAdApbwr6y0Gn1SreXR7VIclUS3Xcbh7hN3WPbQ7p7hufyY2H10ZJmFfis6Tw7exDM7R7UyxjPJYxmnZWBwc7QKJEJ3OGcbjNiaDGSb9JLK5Oh6/+0jvcXt9Z9ZDXE/JGEF+ilIuiWgaI58vKwSW+yP3096wr2wD9gHNFsMEKZduoNJIYTh+Lfyj24mct/5MHuKLkH0ASS9UVjYQ5GLkiyQV5BHNhhgMX2A+T+J49wDVQkl98d1giAkxgtQCjXoO5UIa5fIOGo0mqlVgEVHK3EapHGAyZvAKg6yyGgTlVy3kclWEMZWgQ4QTJqkcYf+QWM6FsIdkJpKcO59tYJWc4OL6YyTe+r3v0pYS49kYc6YJxvyAKyQDTlVGKO7k8eMffAe/9e4jLOMEbi+meHhvHye7j5FBDbO4j+mije5ogE+/+hyffPwZDg6O0ev2EM9mkl0J5+eQi9JENrUEcypZsWeWyOL09ArdUVsPYn8wRbs9AZWQ5UICrVoZtUpLh8B4NsAyFUrzHoULlDMVRGRCRTNgReo9kdU53n5ygg9/9CEur28Fkhzs3ZMn4NmrDgY9yhH6ePzkGMVKEqPJjV777sKK7curV6jsjPHW4xZ2d97FrN/Ez/7m/8FwQI/CLtIBzTFXKOdaeOv4e6iWW/j8i88xmHYxnl8jXg4EWJQrZbx52cZ0ssBkwql+Bfl8Fu3BM5SraZSyNNrMorZTRVBYYDi+QamSx4tXCUyWaUximtinUS9nUconlBD94Q9/Bx99+RU++vQUd7dAchUgH8zx9GEdIQ+zOZOg6Fe1xIBSxjhCqZDGbquKfKmMw8NDlApFvHpxhs7tAL1BG9V6FpmAMgxKJko4OHqqv/v5l1/Jl3KnuaPvYiysCS7OL/C99x5iMpqgzeklmQ+phaTRp6ddMUIXS1KAYxUhjx6e4B/87h8jl6zjxYsvMZy0MQknOLu4xvX1raaopWJNYNjR0QF2dvYw6C9wdn6hcRDTnMP5WN4rhUIBl5eXAox8kqokvqSS01OsmMV3v/0BsimCjfs4PNzF/mFD4Oyz56colLOoZisY9Tu4OHuJfvcWxUIB2UKAJJN8MylUG7toNh6gVjhCvVTFNJoCywnSnIhQ+lnMoFlJ4YODKqIlI8pNEvHNcJTQAYdMumPKHNm0kUZLSbELxe4KKQ2lb0os4J4/QzmbpBSanHECTrqwNS57exU8ffIWgkwCz198goubL7EKWLRksYzpXZhELpNDuVjGzXUb0YKFwkobNBPHc9miJiLRLEaczCKcm2yCRSWLQwKHBODojVMsFVCvleUtKEp0v4NGfQ+ZgCyinKYjPF7S6YQm5KlgjkKODJRQprnFQh39PkFPFrMRKpkF9pnwlC3g6raLWWy+TjSAHY77iOIpapUCdsolfPrJp7rXTKe6urlGb8Ak86ao2+lMCavFTEEwlFxyak5/wru7G+wdtlAsl2XKTclRrZpHs1JSCvdsQnCeKVpjlMtF3D85Ekv39OIO/UEXgwmnU1kUiiVNc3abu7g4O0U0n2AwGsv7kWnDw+kUt2Iz1+Vpwj2OAB9rwLljT7Fo4+TLh3kINKbHKz1caaCezYqOLzbcYqH7LtmrV+ZR/kBJzHyOZq0hKdFkPhGAVyqVsL+3i1wqjflwgGU0w8FuU0XJ7V0X/ckcFzdt7LR25YHWqBZwfLiLx48e4ie/80Ps77QwoIR6EmI0DTGYzjCZ8/CaiTVLpiXT7QUgEvimlNMlVMrM3zFCVGiItWP+WiqY9MsHCZBt52RljqHFYsZMmK3R98XNpogx4HA9Pd5iHPqiSOCHZIPWrFrxTuanTYXXjbULROD/87qtQQ41m1ZUDYdDK3xcWIqKaIE2G5aTb6a3mYfcY/msELTZfA96XEZ6FghEERrj62WCrApS7skslgjI0EtIASkpsvjSSpFkgE2xWNB+VMxlUSZAmIrxb/+3f43Ly9dKPOPam/J9sZRfZSYFpcRTTkA7iEKhiDfnFzLAX8wjBImkWLcEELm/T8II8WoqWQkHF/LZZDjPdIpcLhD4LXm1/pxsGM8sSiK5JGCYlkchWcsELDlF5ZpgE8DClt+BIWfNVhOXN210BiPEqzm+/e1v4S/+/C/wkx/+GLF8Y0wmw/cXsCApr0vndSCN96fiXrkGayitc1JlaxSswTAmysa03jel9ObiM2Dps7YGTALL+2FSZQvFMe/OtUxIgDin/Q6Uc6CTn6b7ItsAS6oqnH+iA3ckHWVj4dkVBOT8f/vi3AFbG2DSpDlkcathdamTehZkwG/+AGRXmDrOAEEDeBcCiej7aWvX+/kZWM1rxCbIA2lKhRZQv9LZaA3lhoHAn/WgjRpwJ/XbBsD8d/Ng1DbQJNmYa6S3AUQDjLhW7Bnz4JMHzUwKtmFX8rW9zHhjQeDSp9kIOWbOhkHC/cj5nzoGpe65a7g9xuQbRl0b54cZOtaUrR27ZiYBtn2Gr+OtCXyzxJ/d/q76WSdN999Pe5SkvNZMe6amZ9E6ouz6Pum6ukGT/LPWIVQbibj2JNfd2+ePHcN4i3WqpsuYQrISkdzOM0zMR437pk+d3TSA9j4enPPPqmfX/n0/TMcKchYU62vsPA49KL8Gfj1w7oDDZMLW2vqerAEEF9bgGIe6sQ7kNkaO8010wLvJ+TZBWGx4vUSQQxEyoQWkUJmSXuKrF5/io0/+Tl7BHIhlMyab4742J5hIxQEBRKZ65otaE7xWfNECAbvWHsK52ZHwfdNZepbzCY6xmE5wVCrju4+foFovoTPs4PzyXGm97LEy6ZzAQ17nSqUkv9nRbK51QiYh92M27uYVmkS1VhXYVs1n0KjX5Ht2fXWtRv3D738Xn332GXK0YkpkEIYWwEd7movzS1QqDV23QimDXDFAfzDGxQUVQWnUm3WMpmN9LwI/w35f3s4nh3uYhSPioeIuc622WjtaE8+ePUMgf6yaJMudbhutI3qHMeQrh+mYjD1LQyVLnZ5jWjPplQIsZSEwm62HhQbi8wihZDwthQSfo3k4l20SB++dTld1SbFUUi37zpO38Z0PvoNSuaTQFR+OZozDDQvdBk92LqyBQwatKF3eQC8Ch55dyOvEc8I8CM0DkOuM/pUccpE1HtLfcUI/XwPReYUUVkVFgfy/aQVFSyILuPKSU1P6ABxQkOVo+77VQHLXXQd8WN1AgIxnk0m3N1J97hdmHeN9yC3t3gN6/P6yEwiMcUh/TWMcTrWeCLJ5wFPgj/Ys2//9Hm7PsJ0j23tfvOWv6EFDscVdqJiARoH3ts/5/dGfcV/bAxzir9+zD689l0fd+tneAiYp7bW1Yv6EBA4JePH7+nrRIq43r2XhY7xOZEravbHzZcNS94oWP4Dg0MkDh1JDbQGaHvRMJywpmHWvgGISFghguwGKha74s5mEKQMGPUhqwz870zmkoNmI7okZ1K7VMbofXDf6vrbn0aPTX9dN/et3Xe8Z7lOXjSEqCwv3GQTurhUU/AxWk/vzXPdD5c8GOGR9xGG4nYney9KAQ6uP+VX+f4BDn6pN4DCRRs4xwrm2+CzzlwdKacnIfYM1qGccMn+B9XK+OMBf/e3/ipcvP8d4ECGTqijg49WrUzx+TJXkCuOwC1rbloMDHOwf4ul7LfzVz/4vJFZF7B3sYjYfCwdgjzGavcFouMR0TB9JkjogUNNUMDPkCwy5SiKxJPieQ6Gaw3AwR5DMSQJMgsYsZrjTEmlKjB0gH2RJGCAZidZec9lX0H+8WKSPOmuJAPkSzyI+cyXsto7w8aef4cXzSxBqKGZNHfb4/mPsHtTw4vXnsorLBgzpJSP2ErsnFeaVYNoeYhnNUW0VsPtWDcv0AgHyKKRKiJZ5TGWtM5JnLkHH2g4tKmh7RWJfEXGcQHhXQ6lSRzKYYRrdYbnKoJA70vnRH75GoUh1DolZu7re8+UdOoNPkTj64fdW3S4BoEjTCQJ7q2WIRJJJjHkEtTQevVXFO09a2NvbQ2K+hyAZoJptYDKKMYkukC5OUaxW0e2O8dGvP0OrtY/z80tMRmNUCgUL7V4mwAdOspJ0hFqjiL39Q/kDnp3e4OXrF1qBve4InQ6nX9RWj1GulQQQpLj4lxMUyxns7e1jPKEXW4DJpI04nCCLFBqlAMeHwOP3A3ag+MWvL2U6edQ8RqO2i3qlhV6nh173Do1GVdO5Tq8rBtrhfbJ2Wvjiy+cYjduo13dQKTbRvrtAfWeB2zMWEPSBvEa8uEMhKKJeuo96dQ/nF9di96xSEcpMfc6lsEyEuLwkmyuHRv0EuVwNw1EHd70vxC5hs9/vLtEfjrDABLV6Du+88xB//Z8vcd3pI1MIsCCinU7jW09/Cz/68Kd4/vpLvLr6Cq8vOui0geUsR64NVphiFc1QKRZRKhV1sAyGA3nNUeZdzKUwXU3x4OF9fPD+d5BJlvDiiwst6sVqqMhwegMwTZgUXAJHNF7hJJZGo9zXyVpjI8WJXaUAgbFkhp5enOKud6kNigahWGbw9PFTFIsV9AY9pSLfP34bzfpbePn6Oc4vX2EwHkpqOQl72K3RS4+pnUk8evQAreYJXr24E2BUqecl/z49e4P29YXYYwklzVE2TJkBC7kkVvI+myO9iPFnf/kXODl5F6NhhLv2tbwGvvPB9xDNk2LVNRp7SKeWmIzucHd1gfM3Z+CGdX77AvlKCfcfvoPjo3dRyDINL4HedCDGHB2JlPBUzOKkVcD3jwjopL8OHCocxeTgHjikwSploZSZUg4Yid1HCSzXs1HRxTQkm3HOaZLJdgkciS2zmBnDsFxGNs8DCJhOxmi3GTDTRSpTQLV6D73OBIVcRkBBtz0wxkoCCLJkYlbQbDb03/To5ME2ibIYj2dKv5sz3UCJpSYdpHSEoDWlKwSAl4sRZpM+7t27r+s4GS/klzPjZqnpEaebY6WC0yCIXoS1WhVRHGIWJTDo0boggZ2dCt1ScH3T0zpTIyl5ntkREHjod0eIo1DJWkzdopE4GdA0KycIykJoNR8aaMSc+WRKIA6T0RnEw8Ko1+mK5cXPNun18K23n6qgGQ5GmlDnchkFOFC/+eyr57i6vVLCYRjPZWb+4N5DeYG0b66Vgsd9kZLMi+treQfylCETlyEUNDUniEepd3faU8HmwSQvn+S/CcSpcctnjZnngApOjWejMZLppA5VHjJsHKfjEYJUSjIkFibtQVfvy8lThof9iiDPElmCT0GgNdQfjTGdL9Dp9VHhekknFFbB1MW3334bf/7n/0RpuPEsUvPBsJ7BJES71xezYhqS2cnrTdCQf24pggSRLLzOpCGasLv0Wn1HJ3eQ95R+UbJBZqpJin0T7YFDvpZv+j2wYWsByOXZvBngoaLNN8kulViAhAtk0a1gk5vJWiAFp7Br2adLH6X/jZJqnRm0AybISBsOBqrVPHNRMhOftOdqMV/sbgOHBOcVAOQm0cbcsgmz0gtlRE32HqXEeRViDP0QY4ahKA40JHBIPxKa97PYtgKj4Lx/CR4m8a//53+F89MX2qvjRAJTeS1FyCVTKOezNLdFCrT9yJo3JT22iiWBiLPxSL9YFFNmkaDkLsWi2YpaMTFZRMb0qM2rwNU1ZPJfloUqGdIxglQGQbqAeAZE0wUSC5PdkEXCoQDvEZ9XMibpo0rm7jXP2Qk9vGb4/vc+wL/4Z/8C3/n2d+leYkAUmyGXLGghS8Yc9GwDhQ+5EBS/fgTmuaAZ7peC0ej/qeRlG8CYZNyAHnkKStLrkoqdL6IvktVQOsahZ4CYBMmkysYUdqErW2xCD3iJ6SBp8kbK473k+BkEeDo5rJgjrvHyTd43ATkDO0zCJjDce525NcuUXDIUtJZ8miELdl48Bxza3sN7Zz60/rP6NEUvlWLzzD9joBT/8c+HB408mGh/355CMa68d91WsIkNA+z78Rffl/fDN4zenkCvkzT2o78+Hoz1zaLfBxyXxho/x2Zem/O75o/yUQ/8W8Nj/pSO2uHkfd6PVVFga69V750qX0qCo87j0F8LNVouGIUvzTXE7+Hl5zZ8+Dpb2lIzjXXo9zVZ4TsmNK+dgRFOWu+TRAUw+HVm68nL2r0H4hpw9b6ILqnTgEpjXdl3d4icHa3WFDpWjk8B5b3S74v9uAluMRag9+qy8DIxnFyAgwdLCL7r+fPr0nnL2plm351DJGtwt9i8DsTWPVeDTs8tY9gbPujB8A1IqPvroF9/fnjwlT8v0Mmz3clec/YClP56MID3Q9JeN7CjCuWTz/8OP/+7v9YwkOAlPbqZREvZbjybyGap1+vLQoRSVjL4Jc8FG94C8oUScqUqlhyuceBGB36GXJXziKdj7GQy+MG77+Ngr6XBKG1hTBmxlN837WoKrB2oAmKYWbki6wymMvMekIXugmxRqpRsf82ndaYwufju7lb1/dHxgYbMGkLP6NfMoR+9wTOq2cuVhvbaXInSOlozjXFzO0I2GSBXzKE3GqgRphKk2WBvl8L+bh3RlIGHth6oMiJpoFwqodvrIaZ6DPTKoh/yFE++daIgAXqOTccRuh2a6qewu7OL8wt6USeRLxYV2sjBLS2PzMeMadYGjpnZAwfrrHGtD+XwlSoZgns883jdWVs8vP9Q7EwlPhM4VLCcBaOYVNPOEg8cetCbAIF8Kl19wWeH95/PhZ4jhU/Y3iWGlFvDrIEYfBdx2D8NBd74fYePGW06xOhSraHRjuyW1mF3klzSkiKpekr1vcAr56fr2Yc20lTNROdmeugrv8MNN7T3uOffai4DbsynYsNwS6UCWVAZ4zAtVikHmiQHkD1nDEX7ZYxDSzgWGeMbn0VnqbxC0wIQeK38c26yXDLsNkNg1lL0cDZw0ljRnr1tREe3N65tKazuM0am7St+2MOPyGvG66QBnU8g5j5Kj1HKuLf3Ip6dro60f20GyT4R2sJMLHDIhhW2v9nmab7E/E7sJ+Xv6IHGrUEXwS2+t4BDl/jO16XKSFLgtc/2hm1tQ2nzu1UfoJrR+SAq3Ir3wAHNel/bu30w4Ro4lF+1gau0YFgHXfHTe1sOBbzpLtnPJuw91TM5kFKhPOyf14qDjRUG1xyH01YT8Szyg0ZeN1sv+nspl+pt7+JCMwmD2rWVRFcDfhvG8fpQUeWHm9z7WHey5uYgm8CYgEOx2gVdC09gH1ooj/Cf/vrf44svf4VO+1rrmHYMk2GMd97+lt5/Mh3IkmendojHjx8jjC/x8tXHWK5yeu3BqIeLcyoUySAeKyeiVtnVkhwMO3pOKMnl567W8ijQyowDsUwCs3isPvbk4KHso0hKm8wYUppFLllWwC7DT5i1QDIN/cE57CfhiTtCPkgjnhnBpFIrSPF1ftpDrd7CmzdXSCUqqBRrWERdFPMJ9X5U443nI4wmIcYTstnnKJQWKFRSeHK8g1YxicRiqqDT8v4B9u7dR5BmjT7EbfcSnUEHWDLRuQH6uScSPNfmqt9ToNKpiHhYRxzldDaE8UQy63qtpUHNMnGDTHaKMJojn91HNqhivrhBpniJxO63PlhN6AMhyjcpkWw2mfaawNV5GYtgjnoDePvtJh49OsFiWlLDjEWkZqW0k0K+SvZMAbPxFOfnN5JEvXjxWgcuU1DJ7Lm7aWMVM5xigUoti+OTfRwenADLHK7O23j18gWmkvbRL47y4ylG8RzpYhp7+0U8eXBASg+WUQaHR0/x8W9eYLno4f7DPZQqZTEak4sxKvkBdpoxbtsL/PKXNKAsY3e3InZEuVRGmphshkBVAd1+H9c3V0ikZnj4Xhm59B5enZJpR5Q2I3ZWLrvCt7/1Ht68vABSTHmkmeQlkkmmp6ZRrezg7qaA66sYmXwaO0xBTo+V8Hx2HiNfruLR499CLmjixYsXePH6r5ELVmg0k4jCCm5vGCYxRrVSwN5uBV/8potUdoX9e1Us0/TDCXDSeoJW7T7+5u9+jig9wnyVEuV0PuXUfYZqs6bkN5KdeU/YOJAtJOYap4+ZFEboYu+oiacP3sZqnsfnn5zrAUmkplgilDl0JpXD1a0VOCxkmDxJHysWKgQWuXD73T4WqxGOjh5jucri8uoC/eGVkPdcugSq5hq1lmi7y8QCO/sErk4wHubkndcZdMXOI4iWSM+QIZtpmdP3v3dygEK+itcvb3F1c4En7xwhmyvh/OwWV+eXCEdksU6RzZnJKlE0Xl96wo0JfMbA0/cf4fd++kdod3v48vlvEAQJ/ODDn+LJg9/GLGR6XB6p1ALxrI9h5w7t6zvMoyFeX3ymafS9++/g8OARkqAv5QLhcgowzEXFMePNi3h8vItv79WwTATa8HyqskmVrZn24Sh8FjiZpZyQzMlOry2QiRMzXqNUgpHylLtCshnbVJfypiSjaM7vmyWgkcBo3lcBR5+LRRxKclivHwOLGu5u75DPMcGUazyHUqWq973rtHF4fICDw33JJS0dOItPvvoKsxnN9TntzyKRyqo5UsIbmYCBM95dMShkhlJuibfuHePl8zNMGMqRK8hv7bbTRi5ooVCcAcsQixk3pQwK9H8oLTAaxxj28khklyqqE8msJjfs8TU/XC1QKQXIMeBvGck3ZLWaKe24UChhsaDcfyFfntliJrBiNR3qYEwFBaSCosmnMikkuAAWMTq315hSWxwQPBmiVavJ16/e2DGWkSwRUhj0Oxi1+0gFSXTFOhyh3mjirbceo33bwctnX2E6Hui+iyUa83kuIyB4l85gNh6jQYAulcbNzTXa064zhTeJC5sysRTktWTSVUrdCYrwlFcxwcJ4PDLZci6rX2yMWIwygY8SIEoVhmxmKGklIDeLkaRRb3aFAsNV3MSY0qolk/tmM1SLeVTpgZenNGsh/8Y//bM/xaMHDzGbhIj5bIdzhVr0BiMDHR1waOC3TevnbPyUAE1AhoWnA29Y4DnxJE9Da4qtoGNivKau/I7riaMVcWpYVRBuGEdW/VrTyQnktqTSykoZKoJJ3LymKkqd3FGyaPpoEjh00jUPlghgZOFrhl8GRLqmnM0EGyL+OQtqHuTyoJG/3FYD7JiRek/HRMwkaZjsUsXJnCMIkzBpnDyTdH9ZbPOe59XUWxq0YyHK45DgahI5sUzM5ypHxisZh8U8KsUcasUM/qf/8b/H6ctnaqiUhE5lHP1h0mnUKHNmpbSI7HougCmb6SBAuVJBOB5hSAuG5RL90RCJTEB3HksLFBhiYCvXD2UfQZIJ57EA0Rg866ZYJmjSnEK1VAcWKYSjCAv6oXDSn2QjYUxKToUJxrOQyhZy6E4m6I+nSCZj/O4PP8Q//8t/jqeP3tYAUY2ZlaZOrsx9KGlMD2ekzeeUBYu9vgPhlEjvUpdlPG/JvGoQed45MExSnDUL0BoXvo4ZgluBzQLaA4cC2LYSl8WkFcOPTdsmPXmzLgx4NWDQwEUD3gwM1Yp1DYxP7WVzLNYhgT7359vAoQF+5mHIZ0epnK7p8m0eP7wlEfOaOBBM7EEa9S80KNoGDjehWkvHILTJ+nZDx3Wvr7pOA/dstM3vrZtMebGaFJQ1mg+t8cChf47lA8YzXqmgBpR7MJfXng2qme4bu87AKe+zZ7YP/nOKSeaeY/38VtAGQZs1m2XdDBtjg6/JNeQJjF8LUVkz9uz+Crh2ErW17HDNrjDmDL+LZ8ZZQ2UM1TWT2XmGcTBgW4WtL72/A17FAHIsJg+e+e/kQVfef25V/n74f/OCeGaI1gVZYq4J3AYO5ZnotkyCFXxPoz1xPXmTfMqDsw44NBmnMURtnxRzyO3b/p7yz6VO4O8rNdRJlfn92Nzbw7EGDj3o4sHr7XPA7iGBE2jQ5oFArQWfCuQaWgMLDG/42lqShYGtFftMBPzJhLbPSJY1/45/L+6vrBkLuRzypTR++dHP8bO//c9KuxWJPcHwuIJ5e89oaRKJXUamYmq1Js8AACAASURBVKykXqv/WCcRmElmsqjs7iBFSS6HcQSqaB2RWCCTWGG3UMTbR8e4f3CgZ7U36GI0pZ/1wqx4FhySFWTroGGSBm1kIPG9qPzi4Jges4EAMtaE9XpRA2T6o3M/G02GuLu7lpUPey2yypkCmkrnGJ2Ci8tLNBr7QJLeypGIGKyL06kyckmmT8eS0w0pY03lRK548tYj9DhwL3MYzDAPY9jx/heLRdl7zKaRBt4E9TLZDOqHJXQ7fYF9TPEcDSnDzuBo/xAfffQR8oUssvmSwhpZS9CzUbYWqZSUILzOXKv5AhvYjBhAznLXQESxnGzNsm94/Ogp3nvvPYXZWa3KgDpKgDfAodYrPQ4dG53riMN6H45iz3DCFFNiX3vgkHuX99828JuvzbRt/iJoyL1WwIjzCKWaQPuQ+KZmlkH/d3nRanhFUMlsCmbzcC1V9vYJ7CE8m06qBKlPKL0mC9W8WPV8ur1b0JeY2w64ETHOM7GNZUx/ezE9U6k1cEhGlTwOxVC0OsfkxSk9N/xz+z2TftsjbWcvX5O7pB8+WNiHAw63QqE0XGItvlXf/RcZhDzr6PfuFCC8NnxPMje1F7qAE9VkCba3Tt7N+ESBkwwVZD3K/ce8jd1lWfvH+v83WMtZUm7542rIIXTXQEMNTuRWYkQUz8xbnz/OT5meqNrfBPy6s98x+tJJU27IJ9BJqLm2PZnALNzM+seDvba3sNc3r0QDHr8BHLrBnJcq22BrA9jqO7o9UhYa8juln6Mfu7hhowcOtWfZtdYZ4c5W20sNOBSQys/r6hutDafw4T0NMnl3PJi02ddE/ucEpitN3A3PCBxmzJaCn5FYBVPb+TNkswYBJd3WyxE4FGsZHDBwIDPGf/yr/x2v33wl7/jRYKzsiFxQQHOnZf1JggqKDArZKsrlhrz1273X2sOooGXvfHXBofUKCwIVixzq9aaIQ9MZ92QZXaHVOpBN1mJGtWGEZDZGf9xG93aFQlBHKrUS6SJeUMYcCBugIo9WaynlbDDAjvYhVDBWpRosMO1FZ2aEZGaOVMAQKarSShj056hWd1EuVtDvXiOOLxEzxX0OZIt5zFi/90lISKNcKSK7GuLhfgUH9UA+/fNEgGzzCMdvv41UMMN8fovu7SvcXrYxGeWQzTSQzRbEIl8uhiAtM7XMI5vcEdAdR1nkSmntXYmUeV4vohyCPIOl2kikFshkmsikykCqjWX6FRIn7/9gNY6mmHCKlEygUonQasYo5w/wq19GCJcTFCoh3nqcx5PHhwhWh7i5vMPhIb3WmGSaVuDJcADcXXYxijtKQG7f9pFNAg+OdnC0u4POHaWzbKhj7B02cXhyqIQx+vG9fHaGYbePmBR9SYpizJakTkbI5BP4zvf28N57B0CcwaifR7a4j8v2lZJEj04eYrYgFbuNTHKIVDTEMhyDYOv5q6WkXUFpiVIlh+ZuXQaRe823MJsmFPZydXuJi+uXaO5lEaSLGPTvEM+p6adXRYxqtYB33v4tXJ5fIoqN9jlj8tr8CvXmHao7ZSwXT9G+ZehAjHIppYTWyWyGSRyislPB/v57WM4rePXqJa5ufoMqAw7qM6QSZdxeRbi96SGVilGvV3BxNkKtkcHuYRnN3Rqq5T3O7vDFF29wevka0Yrsq5yAhkxqJZ++SusI8/lEnlfySEtlJfVmwg8/LxH7KDGyAIhCA93bKaIwKV/FctUavVUiIx+sdvsMQVCQZPP16SWubto6gAnAZVKUqndF+Q2ypLqSfTbCYhWiXM6g1Wii1x5qgsvXI2BRquVRqe6h1yfARt8/BjCESlFLJGZYTMe63jRgpmdJMhVgNAgxGg3RaJbw8NETTTEv31xg2L6VQSgTd0kNX6TTyFWqSAQ5eQtyek0z50cPH2OViNDuX6mwef+9D3G0+1QS3Vy+iFq1hGI2hVU0x3jYR7t9iXDO5OUA9foeyqWGNsso5CQ2iVk0sc0vkUa9WsX7D+/hUb3Cnd0KEza5knsOcHPXxi3T7DKBJSpPuFFRumYTkS++/I0my5SnNFu7OuDD6UxF6+npGU6O72saG/Ea0ah7EWOnvqMN/LZzpiRkbqi5LA9QJpYeodOOcXl1i1whhVazinwqh5N7bwnk+fyLryS1IYOWwSztbl8eDK8vXutw4VohICSWC6dLpATJw6cmxlm320UmtUC9HGg69OrlG/nfcYLMg7bb7aFZP0Fth595hmjOMBlS6yPU68acuDobIeKhQRlwUMBywfQpS6jihKRUDBDPJ/I6rFRL8rRg6rH88dI5DEdT3LY7FqIShYjDGZgszG2eUx9NKXnQxTEKZN+FU4ynC0RLHjxMLJ8jnIZ45+131+yPZquBy8tzjPtDVOpV3HZ7uO105G34+OEjpYM/+/ILYwGwQGHhF2TQ2G0hTV/MdAr9u47y1ZIryrkHGMZTK6yWkL8oExgJJrP4or+R2JIqxgkuWfJkgkzq+RTNWs1Mgvk1OA2MyV4zmQ0LCZv0clIpDMl+pWIUczkBl8Za8wAYC6IYGQJxhbyASn7mP/yjP8LJvfsqRFXkR0tMxhb+0h0NxVQgIGCMQyu6/fsKRnbSEDWaHgBRMcFADGuKyTjkz/kJvnMTc9NLJ+FMcC8xiYyxXDbyDIFaazmbyWA9CMPSksUOCw8rYJzZf5qJ9K4/Nrdtaxi97IJrw/nvyK+FTLaI7IyxClQelJRJ2Xjfc502TBab6jrgUF5SBANM+ueBBu5J8onTVN7kKfS1IUjvk5WtoDJvQzWyBAu1jxvjkIwMsirIOmTae7NawL/6H/47vH7+OVZ6LvlZMzjY3cVyPkeFSZxcPwIqgXkYY0RGRSIhqTqZyd1OW5YHlMmZCbVJC/0FY5PAoQSZ5VxTtLtgs8/vwdCVVYrBC0mx/jOpQKDhfEKG4AqLgAxPk5hRvkd/w/mcbOGs1hzBZ4L5P/3dn+Bf/sv/Bnu7+yq4ua+YtMVM8AWE0AeSP69wm4T2VFt/PhHWGjgxCVWAWeNHQNakbyaP9QmVninoGXNeTiZcz0mq2DBK4uxe10BqK7TFbiOI4QBAa348oLxhsBrA6Jo217yJZegYZA7GMXaAW6MCBX3Ct4BRB36oeHem/GIBmjxLOJBLZBYQI9KtMarEeHDDEP6c9w/i5/JAkQc8PcvCy6/U7G6BsmL3OTkt/9t7cXkzdM9U40cySf6GfWIBJfZZWTjznvgBgIBDBkmp+U24ps8Yimy6N//4O7Ampug/yPraAGv2M2p0lMZqQSPeX9WDnMYy9qmnmyZq815bCJvAL7v3GyBw4wdo13LhJNZuz3LvyZ/nPWHzJ+9Spfga0qX16r6fNZ8b2bNx+bYAZnfvbY248Jf1erHa3LzcnIebl69zq6f9hfcd9H9f8ngDG43oY+nemybeAgY8wKnnYEm5pTX98ijT9muG/vwu9BMmqMGBrTEh7Rm258KGR+vnxLFhthmH25I4sQVlccBzw4J2TJK/uUP28wYOeuDQ1rdZfPg93jf2PriB4IWYIn4AoKaeoRFpZHN5lCoBPv3sb/HLX/9MtgxShEwJDOfdfkQpKxnilio/pY0CQxlBKxh6veWwSOdRImA3jwUu8vU52KTXebVcxE6+iMOdHRw2m8YGn80wHE9lrcQUTQ7kuU9wWETAjGAaQVMNcih5ZhgM7SLSHCwlsdOqS5KWyVnwFM8qDoI7t3fydSfjkBY+9KEvluvyTX/x/DkePXqMcTjEaNZBuBhhOBljuUyjkW/ofvJcoPqHAZX0CH/r/n28eP6F/LUKhYxeh/UKa0U2tr12Xz61LEdYRxZKORTqCXTaZPAwFZXfj4PdJA52j/DZ558ilyfbsaRQPO170UJAGskKBOLmUwvMIqMxX8piMOiJBEBAl+9Bz7NcgYnUBYzHU7zz7nt4/OSRAFUF5Wo98OfdEMI9r55x6Pchgas+Vdnt6zOC6a7eMPa62QfxfNFARKDa3CVujzW0137sgBafTusl0ho6EXjhWaqhooUvyYnZAYd+wKVneUVbEMe6k2+c+Q6yxuDP8TqtB6GunhFIJlDInl95uG6xeaWMCvKqyciK49oi6cMSmu18Ma6u7ZtSD8QuDdsx8cQS5HOt/3f+hwuDRW2ndKEazneQn1t1GQFeMg5p4+Pqkm2/XdvHLCV+M1SxfcZ7Ozruny6i9yDcBqUYUumBQ+3Zbt/WkMGBaWuQyw1NbJDI/sbO8TUd2e21xrTk1sbPYdfeMxEtNdoG3qoJBL459jnv8dbQzWTmlrhsEnODaO1zuUEVh0P/H1vv1WNZll6JrWuOu96Fy4z0plyzu9m+ySZ7OGSTPZQ0gmYEzYAz0LP0ogf9AEH/QA+CXgRILzIEJEAAQWA0DxIpvXCGpovtynRWZWVGRoa9cb05119hrW/viKjWJJDIyqzMa87ZZ+/vW98yjg1J8FQhORx0KRna7KwM0DWPQw3ab4XNsJLQ2hDIZ+oP/ur3Ylva3g7IDV1vbaxSB6jHsJrV1AIGPpuiwIBYnUOUkF0rKm7J6wk45mPHPjQ59O175O0k7BwxyTfXCGtfDxKzv7PBCYMtMwjymZvgJw7gtO8zJZyMZeCvf/an+PzlL3Bx1sV4sBKQtdPaQb1RANMHZrOp7AEyGbLEuX8ztX1sg5mASqsNFtMAlXJNgazpZI0wKqDZaqBUKWA0HeOy3UOj1SQLDYup7b+Fwhb9XhuDNiW/kOVZluzdjAX7ZrYLzCb026dFGxuzjVieDLXRMGqSIikWpJQkZkPlLEG8KCqiWGpJCcTekveEbMEg7GAyGKPbWSJMyrJho+pOxD4OYTJT7FQTlEga4f2Pcig0anjw/DGCiP6xM6T9PrpnE/T7TEMnOSJCPssglB42VPRliBO0EGQYIBWhVK0Ka9tkRlitR1IXsQ/fbGcolBqIk6ae+9nqAunyDTLvfOM72zZTU1cJGLlYqgxw984WlfghPvyQUc9TNPaAdz6I8fBhE7NuS95fv/nN+8hnq+hdTTEczjEeZvDJL06xDPoYr1LRMqtJHk/v1/DO4zuIgjLqzfuKwFZznTWK93A0w9EXJ/Jkymd4CG8F1iWFIs7OusgHS3z7e4d49k5LjfZwnMOaXmeFPHLLClarGKfnJ1htemjVctikE/QvelilWUl5h9Mh5hijvlPBvceHKBRqKCY76LSnuGj3cHZ5juOzNyiVCthSsy7neFKQ18iGa8ll9/YOMZsw7OBCLJFgm0dmQR+xUxSaETa5x/LlW41GiDMxNrk6Xr99hdZhHrmIh8AeltOypHHTaVsJPnFljFqtgekwwMX5AJNpT0UKD+BSZYPWbgXvPH0PB7uPcX45wF/97V9itZljNKT3BYGIFVo7GRze28Vyu6NU4kyWMkxOMSvIbEOMR27qn+MBvEGj3pQ0/Ko9knRjMukpkYh+c+3eBIPhGLkNDYSNYvzm5AztLhdyFju7CWrlCGevhmLVsEi5Zv9k+ADm0KhXFQbBZplS1L7ScQOBjMsND59QlH8h3ytKBubIrs1jiocB5dH8VRuJkjqXeP+991BKSuhdXmHc7SrogRvw0fkpUhbzpTJycYHbm7br3DIEJV2lSg7ZcIm4WMTdO88QZqsoRAU0mnUlvZWLZFgyBXWCbrctkIpAdhAUJLFcs4GejVFMcpiSdixwaou7Ozv4ra/9Bu63Gtok2NyygCPrsD8c4OjtMX7x8UcYp2Njji25I3MD4WQli5/9/YeIk9BNYY25RHCqVq/i9OQC7z7/CiqlCibTiaa7YRDi/r1H6PUG2G7HAjsy2QC1WkkS4nqN/26A18cXiCtlHBzso5APce/wvtbZZ5+/xtuTC/n4sHC76lKySOG1SSkEHLA5y2dQLCVYbVKF4DRbLTFDrwjW5kgft6aF8nMWYjwAeKAs0wWatR00d6sK0lhvOAVlwT8HA/VqpQBHL99gPKOK2aSb9K5ho1BIAhSLlKtwqj3R9eS92W02sUjNk1CDidUK7auuGtlqqYqrbl/yHUqLz68uJbchSJtEMWKaJlP+O99glhKQmCsZikyqp0+eiq3Fn5VKWd+Nicq15i7646nAVx5Wh/t7GJONfHGuAp/AIe8x/XT27hwgLiaawvc7XSxSfjFLSVvQdCCd6sBNwkTFGItzTkgzZC44Ka4m3zxIlZC4QXY5xeHurqbAw+lcjYwKUn0P81DLi4ZiLDd5npBxu5mjlBRQIuWf3hoMNeDhHOT1GmQLVlyQBv1kv/bNbyIbRpIw0Ti3Uq4rtGo4GmM4m2I25bNJ1iw9FRm64fyAyHQkq29LQIdG0OZLpxCCDQtBenaQieEAaFc8iVVi3bEVmywEWJhlyco2nxhJ+xxjxCdUC3Tk95cOzbXYVnWpENcfy6vFAhG4ntW0OpaQb5IVPHhdABlgxCKeEiBLLF8KACXj0KR+LqlVn9cKOgMMDaSUnx/LQlcoKj3X0XuMQWdgolIP2bSzoHNNtvADIwooQdPSlPMohZxQW7o4gUPK8+lzSBP8vXoZ/9P/8N/j6NVHNDMU+EQ58L2DA3nakuEn3paN3XXPySghi2bv4ACTaSrgn2cWDd3FJhTr0YpJfkb6evG6l4rcT9ZqkBRAk6NHi0vXk6qRn5kSqhzmKRuwFTYxE96t8WcDzHVOmwOlixPgVdG8wT/4Bz/Ev/iX/ylK5Yr2dibJG1uPhbgxKpZrAk03TQ2LaD5zYgW6ZsfAjRuPOxbvAg5n9Dg2UMQ3ZQYwGsNQf64gFrtOanAEOjp/Wcdy8JIqwwKt6Df/phszcQu/MODQMzavgWpnzK9Gz0mSjFmg/ATH3jDgx9jIPlnRJd2KAWHNj5IaN9Yc8If5E5I1s0BGD4YDz9x3o5RLa07hO+ZZ5H0fPdvPe4F51p6td8fpdexgzwzjrwQHreGxnwYsWvAE9+JrNpz7LN5jTkM3JaiaHFqvyfXk0oRpA8HnzdIEnWxV7+H7OWOT+gEBz2YF31zL0BxoRe8xF/jC2tBHZXCHsHtj4K+Yzg4IU2PmgTSf4OuaTQ8Qao9VY2x7E7+vDSwMpDBVgGlteQ3ETnHMSjJLTUJ2A3R7prUHsux7uPb4VrPLa+bvlTXnztrSfzOxTHn9XXiAA6g1THb33CEI176bxji0PdSD0HoeCBKKqe983DQwILOAzYiBc8b2k4GVAYdkJfHcIQBxK7HbGnYCp2R+kQ1pgxpubHwv7ScKyjK2iUBwx7IiCEnfV60lF3jjnzdjp5Ot9eVkbX427tt+PXiwwHvVEXiTxNF9dmNH2foN4wLKlRBHbz7Gxx//HabpAMPBAJsNQd9YgBeTaXnWMpBwTe9pxOoJaNqT0JCW9W1URjGqYNDvybucaiMOw/mTw+USU5XrDZQjsmJCDbU5yFci8YbAeyrpK/dN+hxymEKmm4GwBK0IwKgSlc/yvXt3UL1bAMKMhbURuMuF2M636ll4phOczIcRwrgoIPH1qyN88P67WG5m6I7aGKYDDMZD9EdDHNbuyjZiOqGfvIFGlVpVXmCU9HGwHYa875S5rrFiwOQyg/mEdbFJeYMoRKEco1QF0gmVDhukKevpK1lPUNb3+ugLJIU1cnGidUvVjylscqiVG2bTQz/3gAqcWMtmOOpoj6MhP5Ua7F2iJKvhJ3uar//mN/Hg4T2UKkVZFtk+TY9uS5tXYAXXKyXGPEcU4EcmECXdN1Jlrh/6WPqBgbEW+Rzc7FvGyFlIFk7Pd/M/tDPF7/+eUbyh/Q7PBzJfuWfI+9AxDpUqyz3Qag+dY+6csL3OGIAaaslnmb7NK9UQ3i5A4JDCV3y4kAul80EY12w6AudkntJbkhZEtOTgHmX74s3Q1fY3gZCyYjD5rZ1fLh3dDRH497TXXrOKDfQXoWJje6WY/Aw8ZNglpc2U+8qj0XsAbyQFVr0nIM7vY/6r36Qxy4uQe7c7BzwwqkvEfTlPxiFBdAZr2G7JXsqfl8aS9DY5xpoTePila34zlLazkG4DNjg2VrerNQkcOj9Lv3Xf3kv9eXobtOT39N/7S8Chq1P4jAvw47Hu7HQ4bOW+7Icwtg8aoGcKA+dd6FKf/ffzgxMxNr3yxjFJLS3ZXBX9vuqvkT+//evyKvrz39dPpoLggJfPxJeH9rlseO0vauxKN8z5Elvcs1eJKdieTLUWPyvBXwa2EuCW+QEH7QzoCwJEkji7vZCMwyTBx5/97/j407+WtHcypG3Tvuyz4hKHP130BpQb83NmMZv0sZgPEScB6vUGoqAoj+44F2OvsYt2vy2V4ny+RqFcRaFUVv9+1btCPs5iSoximZPVXjHZYtTpYJ2yjy+hVCtgtmFYL9npXKcMw81jNWPNQSXlBts8A4cZgEnGegbbMEIUkw2Z5RaOFYNSVxkkpQqSalE4G335w8wGhYSEpik6lwtkcrH2PSqauA4q5UAWVUyUFuEgxxqenyuPh4/2kRSWKJRyIhYMrta4usphMOljvuDrVpHBTP1Lkq+iHO0g2YbojzaoNhuISlx/l5ilbbGrC2QtByFqtecoVipYoYP++BiL5QCZr3zva9uL7gKZcAeZcIlas4MnT0IMrwr49KM1pss57j4s4dvf28XhvSI+/fsx0lkbd+80MB/X5ZOWD9fIoYiPftLBMJ1iOOsjn19hf6+GRw/3cf+gjr1WA88e/QaOLkf42S8+wunxWz00+UyIQZ+ed2Nk8kuUqgGePT3EkwcP8KtfnWGxGeHp8x2BltncDOlyjKhQQSbbxOkrIqpcLAxhKaNGk+HeOWbjIRbTDQqFqnmObGfSb7f2W6jW9jAarHF+OsBnnx/hzclbbLJb7O0fyAwzypOxtJAXRzZYobZTQqO6g+26gF7/BElsiynOpdjfm2HLtJ7tDgaDIbLLEYpBEcttHafnn+He012xMdNxgO2ijO0yj9GASadroDjDgwePEYd1+fF1u12cX7wVlZWg4OMn9/Hg3texWBTxqxd/i27/EyHG/asY3e4cmXiG/Yd53LlXwbRfdv50a8RJCeVKS2Es4/EM3T41/UvUKiW0mntK0On3J3j79i2ShMb4I7w9PcfFZQ+ZbIh6tYHj128xm01UGJBNVK4WcP9+HY1ygvabKQa8x2P6tHDPy4gpxgeNZxBDOOivxdearSDJLgFiovNqlhZzrBapgEOyUXIMDZCfIlmE3FwCRZmTKUmqL5voerUOCjlWs5mozpRM/PyTFwLrglIZESsXsr76FzKIDhN6IpByu9KDW4x3UUr28PTJu/ouBmgYtZmFEZsuFl2FYhV5Tp2Xa6znM7F5+FlXlCA6Fsqju3fwh7/zW3h+7y5ZzCoMCLAQQKTPDb0u//bDn+CXH/0Sewd78sobjxlwEkqaz2JuZ3cH2Sxlvqc4O39jQR40jtzy+1ZRqzclv2CTSO9BGlzTR/PZozsWmrFao9GoI52OUCkmaLd7ePn6mJoN3D28h1ZjR9eJychMwvv4kxfaJOlj0x9OxAgj0EHWVZbp29wcqhU0mg0lPH328pXAyY2wwbVei36L9M8kY5QHnE0pVxgP6ZeTRaXBxGUCdWxEWGROUSpscOeghX57gO5ojM5gBGwZ1nOgA4TfuVYvqtDkuqiy4C6Vcf/uXdHRLy4u1CCQxTZlkMdgiPfefR9vXr/RZ6CcsjscSi7NQ5QBEaP+AEt60GxykmIPRl2UKwWFAvHzEwSl+fho2FOjIqlNaxfj2QpX3Z6AWR5aLP4pC2BqLKUkBNcImO/fOUC90cDJyYleh7IVHnhsTHmtxinTEDMqmsggUJFEIJwFLosw/hklv64JL8YBlukQzUpFAPOY4B0bSDJ0NgQOF9jwPoFTeicfIFMjjPT5mMBVLZFBGyo9kk0W5b4EffneTN/lAcNp/YPHD3Utf/LhT3H/3kM8ePBIwPFgOALL5+lorPdjIUZgMxU7mIBVDpUimxuGpRBsc2wZ52PCqSCLCGMmsSj0wSWu4XMTagEPgckWmdboAUNfjKqYZmHLIpCyDSchNFnbDfNK81QWRhwV8LPotejNa9fbptdWBHnJhTwZ3evbe5g/jYANgeKUd9gE1tJ5jY3lQUNjohkbLSvfOg/Y2V8R5uN8YVQcXzcA5nukBsIFIBJYEPuF+5tAFDaBWRnDm2E0k9ES7FQL+LP/7U9x9uYzZDYLga283yysePjzs/K1zA/LQJ3T80tJkhutlljvZEGzMSdYyqYun6U02XwN+d0JBPCe18pVXQMC4imlxFkmJJs0jH4ttAgwGSO9eCAvTOpJCFbLJ4hFdp6T4UReYvSC4jVIohx+9Pv/EH/yL/6lWQ9stwIO1QhICmwamwXZOguTtopx6MJLZC0g834nLXaAHYF1SayUlsnd2Yp9eV16o3XHQJQESDJicQWuwRkPbn1ZFmpNjJi+Jga9/r1vLjxQaA2mAR6eaSWQ5ho4vEku1j0SM8LWl9lC2MDBWLe2pr0XIoclLMZ57/x3NzCQlhDG+PBAl8nH7Lm5HWzigUPujV5q6xsC3/ya6v/GK8l7JnnGoWQrjq1hzEhrXrzM+rqh4+d3ICevgdJ+HSB7GzhUQ+cGDPIDc8xgfu/bYJoHhcSilteY3Qf/52I9L1MHqJpHlP0dLyF0DBOtE2PM8IeXV1vjZ8/0tQTw11Khb0usDbj118oBty5UxgNjYmvyvRxopb3JSe3l9URps/szRyQ1Rp1jTyuh2yVqCupzwKCaaMcEMn+pm9RRbioM5dL+KA9VDgLJ2jbGqb22l+z6pE0DBsSkUeNtTCuuSz7zSq8VyGHrW9fdydW4HpQgfItV68Fh1jgWUOHY3g6o8MCNBw7FFiTypUATeimbRx27ZCeQ1Pv6e8ZnR9fDy//5u+tbcBO05Vk4Pv1Yf8XZV3gmbULgsBzi7PwLvPjsZxgOr9Dr91CtNaXkoE8sv8NqMcdk1MVgmmIbVhQsV6BNBOWavEdREZXiDnr064vyyEcMmllIACKyUQAAIABJREFUpVSgV20+QL1cQYaMRFo9VKtICJ5p1mQSST5PxaQgP2II4LI1xjqC4KcsajIbjMd91aqthzWUGxWrJ+hfSZubyQLdDusWsg3zyJH1zQCS2QK9zkCD5N39lpKkT85PcHJ+Ko/tvcoOaLlBBh/XDVnivL5P33mKpBhp0DKfU4UwlV/3cp7B26Mz1Eo1Wx85iP2YlGNQ4brdJBj0pxj26b9+pVr23sFDnJ2+Rb0RmQ+5vJUJFPJsDlCvNRTawQEF2TgcYsk3cT5SHd+oHWC95LBwJnUNB0nE7b79nd/C/Yf3UCwX3LrnumZgmVlfGNBvljA8PzzjkAApeztJkx04xuGqAfq2N/gzwTA881xjYA6VVQq3kYz5ZnDk6Ws2YGSytoE0DEjxwKGpYAkIOhDehbUocMWBhn6oIF84DrcJWLIH4t6sUsP5ESvswqS82hf94eGZxte1lktMDl2gmPaWG6aaGGkK3XAAnrOAsfPX7T18Le75nintGObi3Ml2JtSwUMNjB+bz4xA4VBgXyUCeCX3NUGYvSLsKDkxvLEj8o+3BN521ho9+ad+3gQ2BQ7PDkV0EzZGCQN6Rtq9brcdn3v58cT3AllLmVuCJe/nrX8wBx3nMXgOHDmBlXco91ild/L56G4DzgKIecfVYTJG04Zln5BvQaIzw7DanvZ2AIderFD68to5NqkBC5yvp/70GiyvuEY7l6eo/hS26WsQzDu0KemWP1VC3QU9/pvkL4EFFf3ZrXfpU71tJ9fZs3AIO3Wf3n9XLnz1wqVrVeQRziMIfeeUVxFIqye7IDfhY34q1+mvA4Wef/RlefPZ3eEP14WiLcnEPu3sHGM0u0R9dau+g9yrPvsmYuMdMbG4yDJn4HuUTxLkIpaSIqEiVZRaXV11ctq8sTHazQaXC4XZGA6HNghkPIaJoIwUcJdDPnr0jDKHda+PlqzdiKHKPLkUV9Xv021+sZ9jm1gpT5TnJnn5MafNmjSC7Va/WqNSRzzNoJUU2ziJdTYXFcHNczxmOyT18DuQC7ce5PBVoKRrVkq5LEoeoVYBqMUaBwbtRgmqdDPA8qi1SGPro9WboXgVod/q46qTAOkKzUVRPmNtEqCYtNKNDTJdLJJUsVtkOZvM2lrMUq0UOlXJL/Ui59BBRYYNV9gjp8tSUQd/63r+3nWfpiDFH0pjg0TtbPHnYRP+0if/zz75Q1HihtsT9J1k8eVbDdt7A21cTeRZyBlcs5bF7h6y8XQzPE3z8y7cC+2iYe/joDhKyq4I1Crklzr84x09enqEzmummBNsASVjG+ck5tlkmmNFbL487ezU8vLuLO/f3JQd98nwH8+UlVqsOcvmFQIFG+bt48dEplusrHcrhto6r0yHevnqBVquMWUqZcx6Pnz6VX9/p1QmyAcGELMaDNS4vxnhzfI6TizOkixSHd+v48R/+Hq7OL3D29kzNTSZYYJ2ZCTg8PuroxjHROQqziAg2NkMMZyu8/63fR6d/gfW0i4PWHoqVPbx68xHy0Rr7+4fAKkH7fITuRV800dlsgLB2YIbBER9sO9DSOeW5TMcN8P57X8U6u8CvXv4So/4UzfoeSskOfvXxMdqdK9R2Ctg/3MOSgRHZsdglw8kUQVhEFFex3nIiE+GLVy/FRHx0/6HYHS8+f4PPXr5Wg/j02QNUyowjX6N93kHnaiBjfaYf9XsX6uoKcQm7uy08frSP548eItrs4Kef/QyDCYuKOQbDIYbDAaZzBg1ssbu7q9S11XKLdEYghcbRRMErOkgoq9sy9GNpwOFqvJDBtKJBWUTGIcq1MqrVsoISaFbNDbbA6mS9lbdBLoiUBptjclhYUDE2Z3Lu+BIbNrP1AHcfVFEvB8B8i+WYEroQz9//qqar9VrdQidWK7w5fk0rYzH6KtWGPBW36wWyy4kOCE6GGUpQrNYQJRHu7LbwW7/5Nbz7kPe1IPCSLDPJkllszlIMRiOMxiNElIku5krA6/dH2N87RDqdmxnxltNpTiwmmM3GiANuOmykzL+NTW5v0Mero9eaajx9+g6e3T90EmUyAGN0L7tKZaUMmkXh27M2prM1IhbHpYLCZnq9jgAfssKylLjnE0XJT6Z8fjOYjacoRDHuHtzRhnByfsnMVrEDCXTpzLlmjW1Eqab8lhedgNRiNkOcXWnyzImNZD8Mvhn3gU2qEKBCWMIyu1IyMcHWQsKEqFjBK81mTQ0y2ZUs2uj785X330evzYLc/P3OLttK4H704JEAFzYxl1dteQ5SevP29Ax3Du+iWq7i9OhYLE2uCV73q+4VirUyKnUazzLoIY+Qk9v1TDJhyo1oPks50nRO2jbTYjOoVypYrBkCk6I7GGAyGgkgSVyyHxst3zyzOCIAk6MPXxzp+rDINHp+HmsWSkkir5k4Q68LsgYMiImjvEJ/mrWKin1KuMWmYJMSmF/pYs7rluqAkpRCJvx5TNKVPJtq5RIK9EYUky+PnZ0dvD46Qq1e02ceD4cqpu4fHqLV2sXro9eSxHKd8BpKmsM1QW/X9RZRoYiwUJQkTXJRXjcWsgTAHPPWAggMFGPBTGbA9cT1VoLobR8WX8ipIb+WF7rC0HkMXTOunHTOeL4mNbsONHDFMX8v7zoXCCHg0LEENdkMcpr829TUTZed6ZkAEOfTdV1IqTA2MEdG7eoeKKsxMMuDDZzOm1+i8yZyUjruf+pVbwEMJtNxgIfk5QYyk8ErAJEsVIK+TP6UVJmG0RGKYR6VOIe/+Nd/jsHlMXLbpUIDBdLxp0/8lfcZ/TFpHVJGfzBEbzhGuVHHeDZHd9BXgUYAite9GFJORpYe1xoLrQxKhZKGb/xOLBjlz7oi+Gkpl2Szrzfk09IfKSsPS3p1BUGMdDiWpiziwIeDJvob8ZxdrbXGyoUAP/q9H+Kf/fM/UaAAm6nFYnYdbELZLZ+H5cYkYjdSZSukjZlnDbXuNX8vUMqu/W2WocAkLzFy4J9AAIFwnml2w6a6Bg69V6GTI3tAzqA+WzeehWJyX8didMCKAlKcZPMaOBSjxKbwKs5tBTk/QZN3qsh3jaCXZLJh4A82O0zCJXvYs9D4HmqCnLRNAKU+s61X+Wi54Ivb4B6BGX5Xn6zsmwffwMgv2Ba7PVnOCoDvRakNWZ38/l5Szb95GzhUc+HotPq3jvF3DRyScX07uZmog3zyLHnUQG8CYo7Be6uxs2Tvm6AC39Dz/alc0P12TbB/9rVjuLXMwt1CTm5YmGzUvsQO8Qy+6+t585n8tffXz2RdjpHigEjv/afvIZmZA+g8A4hgohum+GbTM+KMrWdMDDH5XaOtfURMHfPN9M06zwP7f24f4GdwDT2vp6W1Oxm4/PKcfNz9HaNNOnjOfU4PhJiZPc3oOQQyqbqXWnt5u/6fS/j0oVDCNeVDR/WAC0Oh5I2KDsfisv3Yzggz26ev6FbMec969GEn/kTwoCdBNL83XbNcHZDq1/v1dXVSewMbb9ju3Gt5bblPNmpFdLoneP36E8xmIz07HOTR85yMPIJbkYZuIY5OzjGZM4CsgDjg+UpMLIP5NoNS3BDrm0NVhqsxwIp2QALB6DNH/8R0gdl0JouJ/b0dNYYcUlcrFbG8K+UKquUKskt6uy/k105fQ4KHBKzIYFkuU/lz5YtAsVZCPqI1zwKj/ljsPTaNvP6sQenTnG5YW0scq++yt7+D9XapWmg6n2kIG2yARpWqGRsqMk2Z96hcNSWGMflSpLMpRuMlup0xep0xilER9w7volwrgC+SCxloscJqnsXFeUdSXsqPZ2MyW3jNgb29KuqNmrHQOMQRCziHEn14ZzPZzzBQg2EoQS7CLB2iXKogyBYw6DKYhbY1plhKp2u88/43NJSPC6HJRzXEM+CQJAA+L3yWOOj1jEOdH6ut8wc3RiHPb6ap+7AHsdvdwMOzyHh9WOupxqcc8VYitA0TTMprAwvaGRlwKLa+GxLZkNGWo7fU8EMde64N/PbAuMlFc+qXBA75NGA/WnGMQ9ayxqCz/der/CkD9nuKBccwCMNY0Z5xKNsEqbuMcaik6VvMa30Wx8y/Zlk7mw8boJExRkCDIUqOYc0BFiD2KJ8dDkK0F7mjReeosyXxe4w/N00qa6/r9ywbDds+6Pc77fH8KTY4gUOeJbZncS15AJaeiPw+7CH4536/9WfDzdl5w8Q2ErkbyrhQJ350kwQbo53Xj3uJWTi4IaFToNw+U3RNuQ4XMwueUYDYzb+xe8293w20+JxrSGprinWArQmrcfwPfj9+Hn+G+7P6GrC8Hq65hGanFvC1kv/3fr/01/zm+po1hWf46zM44JCfw18jfkbPOLw+P5xKgq+t3k31mbN8cSxEehGKKU3iNhmHUSTGoepisfXNB5G1u9VaaxGIOIw5fv0X+PDD/xedThdJUkMmm+D10RuEyUYJxiQo0VKC6lWSpVhHq8/M0ye2ilajhUa1hmIcYTRNMZ5N8fL1a6uROaBkmnu6QI6RsxwgTaZIkjxqOyTFzFEpNdBsthQWyd8z7f3s9FJ17na5lXpLaqMoi3xCmQ4wHk1QqzaxCUKrWxcLJEGI/daezgTWIqNZH+O0j9l8aHv+vC7v1xyjk3muBlzHG4R52nlwABmhUSvgYDeHu7tlPDp8gAf3HuDtybG+b1LOoTt7gavhOYCWAjN/9vevsJgHaFTLKEUlYBlguwzQSh7i4bN7GC1O0Ju8RC43RxwUMOpl0Kw/wN7+voXm4hz5whsg15dCNvNHP/6Pt5t8Hu3RANN1D7sHOTx/dojlqIK/+atfIROkuHN/F3cfllEszzHsbXD2Ko+eko8XQDbF3Xt1fPWrzzSNO3vLTb+J3iTF58fH6I3aePSojB/99geo5HL4+w8vcHTcR3/IxoXR22WcHJ9L8hfnmYhTFMuvchDjztMQu4cN1CtfwXw+xHL1CXK5HsLMHnLrPfSuNpjMLnHvzgGW0yw+/dlrzMcL0ezZiEyXfYSFCuIC02AIDpDBFSFhim9YxpvjM3z6+ecKrkhyMzy+vy/PMpohh3EO9Z0iKrVYBdHrz9u4Oh8rCTiTX6BZL+H+vRouulfYf/wMuXiDYphDNa5htQxwycVdzqJRbyGzqSLI1uUBuNOsYtidYEv662SMXv8S3U4fi5Ry4Dq2+TYO9x8js+WkaC60uVLfQ6+/xk9/+UrSs+HwBFGwQK1Uxbi/xOdnH+Pxk+fIxyyIRhiPKeHZ4uXLlyiVC8gHZHfVNAU8v+jh+LSNHFNrC7EkcLPhBPORScz2HuxiMp7i7n5TE0LKoikruHtnB//0H/9T/PSv3+Df/PQv0Bt1temRkXTVJdi0QqFEP7U1vve976NcquLnP/sIl+2uQheau7tIUxohT5DdblAuJpKk9s66mvgSYGOxEiahWGDzVapGolqryHeuVKT8Gri87IpNtXASSUoalukM8/FY4Rz5aglhI0JSXOPR3V188PBdJNkq/u3f/BxPP3gPDU5ac6RIc2MDzgUcU24/wqMnz5UohNUMy8mVUngp8e3ztSXryePZo/v40Q9/gINGDdMRMBqNJc/rdLtK6GYhzATeq07HQnu2kMyBbJ/5ciYpN9dno9FQ4UijazYbk3EX1VoD5xdtgVed3pWCVBqNJrrdgTzGCLjmw4x5oFV2sVO/j7evX6FczqE/6qPbmyCdmxygxHCFehGjUV/pgKQqZwP6nhRFkV5u+pjTX5LXTvdki8P79+Xfg3wZKwRYU3JMIJN+L0oF3ei3fH1eO3rP0IutGK4xGHYUNESGIyd/1UoJ9+/s4+TtW1GeuV7IyCwXq2jUd1UU7R/sCtj05vqcgLZ2WgjzoZJc+VodrnelDufx8MFDNOp1vDl6I9kI04A73Z4YnzyH7927h+l4qgN31O2j026jWC1jm/fJ2wx2WCIJsqgUKae0VOnJnF4SRUwXS4wmE8n4ZUJO494gFGtXa4HyLh6KQYhHjx6puL9styWpVhKe1BVkbZj0lebRagjp+bVeIiEYniFTcCFgkYWnT67mYUL2JgsCHihs4AhasWBZS9afguzECqX6ORazxu5koybgSVISPvcL7O7wuvYk++bzQ+Cxe3Wlz1ctltBs0e9yJRk/vS0YkFCrNNDrcErVx4xBHpT/MpiFrBGCVJJHGUNIbA+NAyk3ZH3pglHY9Dq/met76rxd5JPjJsA2jeTvLYGO1aEv5FTYSB5EH0UWohYEoCbSJ5864ESyHR9qwWgoTeJdsqprVFlA+mLSpqTOD40N99zAX/9D69sFCAg45OdyoKEN9q1pp0DYy69982y0MfN5U3iA857zkklfEKvR9YxMyvdyGQsmCfJqGGlpQLZhOSYbcYuf/s1foXfyAhuxMOwaTsYTVMtlgX8Eco1xRhlDEUHIpMwJ5ustZqs1ZvRZw9ZY3JsV7uztSY7MMCUyVgsxBXgMZ15pDdObkyZ6DEaJmMK8yYqFmw+zmK/mmCxS0H1hsd5gp76D5TTFejpDlil/ZDvFEYJi0UBmbLFTr+Af/egP8I//w/9IAyXPpDNWyAZbmuyTYUiLDA6QtH5gjEPnY0bgUGDNamPFl3yQbR1KUuQKd58QK+aSAxU9cCjWln44KZbzMfKAoF9/vmBWkSyg9obZZ8ElN9JlA8aMcWj/3rPEDNBbb+hRap/dIEhbNr5Jum48HDjO33u2mv9cfNavJV0OwOT3M3mcB5AMOPSJiR5w8XJqeU464NA3rB4A4xnrgUPvG+nZfWLhF5hmz4aa3/0mNMO/zg0O5WJyeQddsIsHDs2OwNgQvKe++fOeTJLnqUm6jluylGjH1DCgwRpKzxzj9eG5pSGLA+qNPXMj5/Lgph9Y8OUZ+HS72fJ7w222hgfzjCXiPjeHWpRVke3lGUOOecTP4iXi/vWumR+uAfcAlwcIdJ/d/fNNn2eF+s9nknhjbvJb8rr5IBK/5vyep0aQ1/ba/9UYVP7ziyV+i7F3vem5//C+YmxUjeVpzama1lvSRV4D7vkeENca1PPGs8pCU/hgchBC8I7go5dgi3GoJNIbxiqbR147zzj03l56Uh34JwaQUsJvWKwanjnA2a93v148U1Rwimu6/fWn5I1Kh2KRJIIBjk++wOnpiWqTAYPQAqol5kiyefkD/tW/+Qn6Q9oosKZK8O57T/H83ec4Pj3B6KyDZZqi2axL8UOf28fPHuP+g3v4+U9/irv7BxinKxyfnOvf/sE//F0EQRbnpye4e+euwAEOQAT8rVZKtOQzR79kMvF4/cgsIbbAvTWdDlVjzhb0+SYouFK4GoGb6SzFlCDcdoU1vcLyEfrdof4dz9DViuqBVGAan+X7e3vyGOS9IhOcXmGlUgmT2URBV91eB1edE/VGi0UWb487GPRJomjK0iYuBig1Cqg07d9cXfRkxs/Ezs2SbG1gp9nCdrVQHfrg0T3s7jI0sSSgh5LC4XiEfr+POIlQZnI0LQnouzzuac3NJxsURAxYqo7lDCaOqrhz/33UCETmKVk3X1v2NrxH8lpzwCF7EzG5nFRe5wcZj0xVdkMCDsykfHB1ixiKbs82cJFDkoWGvuxfyCCTT7IbXvlHir/yTBTz10mKfXiKzidLxLLwNCfp9L57fr/hOrbzxeSlUgR5sMkliPs9X8w+hmj5IQkBGjFxbTCg54PSTw5euO86OwW/V0kOy4EOlRoKHXOeeU5F4vcKvxfpsymx5EbeK3saekM74FAgpgChAAmDWHRmmF2MPrev11wgh9/3bIh2sz/5M1Z7CsFYqTVc+J2AQlp7cDBhntp51ilu0OEBMVl6ONXJbZDtpta78Xs1xYtnmLoz1e19/swxn3GrN5QC/mvDIduvnD2CY0SLya3hiwHA5p94iy2uf+QHUSudTd4XknJ1u+YWZHdTvzi/Wrfwbt+fGxDbgbCuFiX47Qest8/Q2/vmbYbhzX1xbHgOMa4DtEw+bFYe0Y1U2YXD8XVYAFwDh+wZ5AvpLEsIOBMwYx1NSTLTv9lrKFTMDdXdmWCCHzIVuQ/G6Hd/gQ8//EucX5xgvc6g351oD8nm6SVvHqvMV9CzvWZvFQpIo3qmVKmp56ZFGWtu7vcE918dHykYU2ceGeejGXLrHFbjmeq3fJxHVAoQxKaWorSayi7W6xxSsP/PbAOMhiOpmAgc5qMAuSjAkkOMDVCv1rBWHZdFEsaoFMtSDnFDK5ZiDMZXWK5TBBGzEqb4/OMeZhOqaBbI5i2zgkQD2vhxcFWt7eNb33qIvUagPI/sMqPwXAKKmeQMc5xjnmWuQBazeQ6dQQdHr/tYzvMoJVU0y3dQTRhanCDYJpguJsgmUyy2zIRYIMzFaJ+mKCQH6gGzSIT9VVt9RMkQ49EQmf/sP/+TbS6q4tUbSla7mC0GKJQX+ODdJ2J3FYt5PHj6ENUm5XVjST6HQ4I9fYGE3A1293aUyDXtk27ZQftigN5og7PuAIvMBM+e7eK9B3exHaYKSXh7eonheIUk2cFilsEvf/GpPBYqpJWWCmpyKvsF/PYfPZJ/3QaRDpNilEUpCsRGSkcZdLtjNUOPHh6IAnp21AYWFeSzJVyNLjGcUsZMdoOFZZIR9s477wuVrlRqmjIybZIMqcVoiUU6VEqpTVW38sgLY5pElnFxNkL/coJ0OcR0McB6OcPuToAC6aG7dSC/QbPcwv3d91ErP8Z4MsVsPUS6mCgNh0aYccwEwzm26wyurtqY0Pgts0Kt1kStfBeX7TNsspd45+nX8ODeEzHaOldjdMan+PTVS/z8ly8E0AX5BYpRBmE2wKCb4nXnAncP7yOX5+SRstKtADoCQzRq3ttrafMmG+zsvIuPP/0CMzZFbprFh2RDyXkeiJqBCpqv/cY7GI/GkjbXGiwqYjx+8BzDqzz+7d/837jqXNp3XMyRDTKaGmZDkw42mztIoqImogR+5ukcUbksUEOHCTcNGodGMaJMoCAUTlQlD+Q5hLWKpVI5QalcxIOHz5HLRjg6OsL5xQWKlbLAIh0qZJSQ0qvkO2CbJFjnl0CwwsODPTzZe4B1msHR21McPDrAXquF3dYuymUyzSb45JNfYjBm0nCABw+fII6LjEZFJHlkXqako3QmQDCJA3zwzjP8+z/+I1STGIsUeHP8RtPIdE6JH0M7EvQGI3R7ZGKOxABgmje/2/HJsUJg2PwT2OEmS5kKNzd6Gj5+/AS/+MXPlZzU71/hsxef4M7+riY048FY3qHlehGVag05FBCgikGni2o1r8JxuyXQQx/QKzEZKXefpUxqphQ8h3TGtDcyiDLIx5T1LbGapUjHA2yWc0moR+kcxeousgETjVkEGpOFoTM82GTWpWKAINoWRVK5sxOcn59jMh1hMhnpYKnXaiqISR/nIfv29K2Sppr1HTQbu5IONxpVfP7yMxSKTAusqsjRxLvdRrNax1Wni26vr4kQC+lWo4nxaIRqo4HWzp4Sok9Ozw1gy9h0cTiiJ2fAxxGb2UKg4UW3o6Cl6TTV++41OHXKYz4dagreGQwxGKdYeO86pQhTekQpc0EAB6fo/L4EbPb39rG3SxuCBY7eHIkBTGBT4MZ2q2abRXBA4FCF5wrpYiY2ImUVkmumNMhNBeCLVcMmzyVI0kydgHKvz2HJWia1YZ4syIIAdxawBKZ3mgealPGa8M/Y1LUaDRUoLFjEUghyAhabtRq++sFX0KzVZV7+8tUrAeJxqYhqrS4pVjqZSfI0ITDPA58FB9l6LlDE9ZAmtdJBSICMxaoxemxybwCKJHNOnmdKO/PIIxtU+6t8EQ1g9clvKjo4baV1AQEvZ7jMdcomSr55ZEI4E33u60okdJ4p2g+cHJQF9I18xRhLPpyA14fNBq/Pih6SftLNY3+9VLPBQtWAQ2fi7ZgFXGeSWZtxmI84MEZQlgAqg1bIrCHgahYInOZL9ioJihVHBs5szY4hiY1xGNKGgYnKCaqFEI1igKuzIwzefgTMBgIYmULHRoiNngC/FRnPFialZMSkILPlcbpAbzQWA3q+WqBDgD7I4Z3Hj1EuFARcs9hhVcp7w72K14Rs7ByJ2osRduotOqOKnU5GCs/KN2fnSktOlwzmSVArFHG3tYtGpaw97POj17joD8R4ZL14eLCHH/3+7+OHP/w9bJicLENu3lsLr5C8MkMDdwMOZW1EyYe8DW2C683HNchyoOF1gyBmgAEZ5q9GU2xrVDzgpZAM/oFkN8b0o0TtNhBxM4G31kLAIa+Nlx47Zp8Hfm6DKsYMI+hszY8HjRSUQ0DBJSB6iamIddesOmMM8nqY/6WBNh7QNrK3OFE3TcctObZ/L3tav8yk8/+Pz4EaHiXIWhKxZ+CxOPfeh/YceB/DjNk2KInTvp8HajQMkYchQTi7XmKiqgk1ZJTg7rW8VwxpA915BvA5kUG+ZxmzCdP39Mno9vubJs8kdvzhwTz+N2XbnrFiHnv5awmr3kueu/QZcoxDBhYQNPg1xqFvuK7vqQcibwGH/vpdA3EC8268zjzY5ted7WU3P9QU3UqX5qBHTaRjuSokgeARmeveW9ElthtLxzxXfQiBpXkbsMdrLyD4+vxybEQ3SFH4z7X/2Q3bkJ/uNlNJv3cJoF4GdwPAW1AXpUtKixVT9OZZkQmAa4JZb4QCY5g+aZ5xCidhoqbuu3l82pDMvq+aeyaJOsagb+TtueJz5ABUz/JWYIFdQ//Dg8t+aOXBIT70HjxmbVCpFHBwUJNX1KtXn+GTX31C/SHK9Qo6/Y68rZvlEuKojG53hI8++pWSlFu7OyhVS0rVrFeK+P7Xv669mzZA8u/KbVHU8CaPjz76hdgti22MFy/f4PjNKxze2cMPf/B9nQsc0HB/YTAJayQyF3kNORCdL+lxbEAO/RM54OFaDzgkn6+wlCfsRgN+yo3TdCa1x3K7wXA2Q7tvdQ2BNg6T2GMwmC+djSwcI5PBg/07uHf3vu4ZB+nVSlXvd3kjyVjgAAAgAElEQVR5rkE4d5zRpI10wR4rxOX5GP3uDPVq0868/BaFeoJSvYDBrIPxYILlbI3lhFK7teRwjUYFcUgLjjzu3ttXfUn2DYkcw+EUb96eYTQeqyZmQjKfiYjNdQwpPAYdqn7IoCVbcCYVWS5TxINn30aZDMks6y3vRUvGoaoPrWo++wQFeZb7vYP785KBc87DkL9SHeITwHVeyN6CQ0s3/CFLcUX5NP3Q5jpjNRSinZFjvXPdkV3IQDmFifjEeMdWN3sCAw7Nm9OY8/4Z8PXHbcCM2+htBvJNjWIBGzornI2GpTjznHTf3gUpca9QbUmWP2Wczu7DM3/9oMXsM+x8UFjWrcCP20CTnHJusZU53JaPouw/zOOQ9RJZ8kkYqTbRMJ0R2eqnvpy+fv3sWr6YYxbawEB2MzozTNbvgzfMWsIk1gwbJOsxn6N/pvOUXC5EvODf92x1fmRbA18OT9He8iU2N/ewjBt8GbisGbn2GfN1ZU2ib3wLODQmnp29vj7wSc8EMKnwuDm3bgBS1YCOacrBA89GSe2Vwu2AQ0v/sX363yGxvgY2HevVS43tAPUgtA1qyLz0wDHP9S+zPm98yE15YL/X6zkrC7MB8P683KvtNXy9ZOenY52GgfXjHLyqHDMbIb601R5Wn8cxgUP66jrgVt7fppDR4Mj5vZI92Ol9jJ98+P/g7PRI5BKmKr89fisvwzHr1yWtL0IBfBxEyq+XgUwMWKH/vepsgnc51dmT2RTn7XMMxgN7lumRutgiM9tgy1/pM1sMEVMqnNDz24B8Esu4uVJ5yrp9Ol6aNQ/vP5ml3MupNKNcnsO01VJ+rOwL2BfS/551IYdC9ODPZDmUJPuXQ/oUpydXmIwWClXhnhVHFTSqLTRrMTKZSxQbO9hplHC3dQdJJgSWE7RqZfnAFuojxMUt+ukIF132tXOpQyejAGG+gkJcRSFfRyGsgR9zPOwhxwyK7QzzdRu5gLkKGazmeQxHJMEUEeZ2UC6zR2eIVherVQ+Z/+q//i+2caGA/oBBCFMBEGG8wNOne/pijBfPM3U7JHWSeu0GRhPKH8eYUGa6zqFUaKIQ7WLYGyEXXGC1oEw1wXA6wzqbYqdVRCUsYjGaC0CbTVby+wsyJbHvTk/PFBYRFkIEcagLHxRDlPeyGKxeyaMwjyIayT6KQVWJM5PxSIdALpegtUOQo4+Lk0tkly0s0gjjxVCG6wVntEnPCSLdu/t7usnUslNyMZbHBpvsDBazodBoHg6LdYp1doptnvKRBNltCRl6FM4GuBq0xRxrNXK4+3gH481K5pH7jQeoJXdBc7jBuIM5vTyCGJsMCz+CEXyYcprkZVdrGWDGsfnSVSu7+PzlC7R2Y+zvPkSQL4C5C5MpD8Ahur0Brtp9nJ2/xnja1UYwHa/Q74+xiXKKFacXSbFQwsHeDsrFGONhF3X6n8WGKpNNNRxMcdWbYJOP0BmM0X57iuV0BrJitU9XIsmC93fKyGQ28sUjGBYmGTx+/Byt6jP83V//NfrdvjzhKGtYM5oku8FiOXXU2gjFuCjGymjM1LZU4RAqhOJEhwoRBz6AKwUwsGm0yQxfR0M7MbhXqLfqKFV2MZtt0Om0JVsI4kC+Piyysx4gYlJbEGPOpVqg5DkjcK8WVJBdh5jMZwiKGezv7qLZaKrBp5z4qtuW1JcbfBjEKBWrYmWRATadLdUkU7LKg6nVqOF3v/99/Af/6I9JicFiwZj0Li7aF2IHskgJowQnZxcqcij/ZEFWLJawmK/QH0yU6sdCuNe7kkxmofsy1HXmNXjz5kgALv+cPpDvPnui9c5nK80ukS9ys2WMO+nREcb9IYqFvFiMfBY4SUnnXTTqNTx//kgAEqviwSDF6Rmn1TRSrWEjA2Z210vJYCndJTOVqEGUVMRmk7yPLLttVteaYC1ZpYqB2Cy1IS7nU8T5FCcn5/KeLBQoiyOzMpWMnDYCxJMuLtuakO/tHuD+4UPbTEsJ3py8EXDFnzyTOCHv9/o4fXOsJnY6T3Fx1VaBWa+T5TnG8/d/Azu7u2LqvnnzFmlKk/FEAC7vRalcxk61jhBZjNOJAmvosTOd0S9wLQ9DUrb3dpu6F4PxBFe9vnmgZVm8D3WAGyjGCRb9NyhXYoFdxr27dxViMejRl/RcILC8cnzTl82aNwS9NLKBikT6eBBkT1lIZbayPaBvDgGSICmqCaTzZIaBCGIe5dUg8EEol5ieu9SBRzYaDy+yzZKwIE8qvj/XsjUaifYUgoWDXh/pfIJCIcaTh4/wW9/9rp5LFl0DeU4O0BsOJbenBwiLSw5RyBAm+5IyHjYoaujoJaNCy4pDpXA7Y2pdN19ICUXguZm3UBgn6WBxSX9JXkMWBpxkqdn2htyS3LEwoUG1sXoIJAgQWi7kf8J9wvv0eHaUBw6taLOCREBRJmP+fRxsqGB1DTP/Wx4xlIbNnFG/BywMDzWgygoga6YVLeC+o0mmKR9SDeskmmIb5ijXpX1CrNdhKjpBN7KpVTLL3y1nE1aFOQBRTLlGoAKEe2OxkKCYBCgneezWYiS5DaL5OYI10+pt+s5vQpm5Gm6FY1hzNGFhSBn/ZV8JnuftjhIVG62GZMaUf7zz4FAyfII+YktPU90HXgsDlZxnWpjFnb0D3SsyFOn5QiZqdzjB0fG5PGvr9RJalRpqLsyFTIpPPvsMH3/+EkFSQLXexJNHD/CD3/5tfPOb3xUjRAmSGSfBZGfLJQ4CipTwGcjG72AJg3YH2GwJCHLAoZYYwycUoGKfWTIfyZS5Xs2Dir83oNGl0twCDj2g4Qtd3We9343M1Ba7fQbPavTNl2eNqMR2zLMvMQ4FJppU2Td9/j18E+lgF9cwmYcV2ba8H2xSr0FIfQZj9ElKpeAPA/NuinVjHHpGngewPEjo2VieyehBLDIOPfvwNvOFb0kQwwOMt1l4BhwaIKSGUM++Fc3GHDMpr38vNXlkpjig25i5JmGzRtCeDbHYCJDdkkvb++avr4dvNj2Ax38qv0tKncRk9myLrNY0B5XyvHOpmEpbdJ/XPrdtWJ4p7ZtA35B5Vsbt+6/14HxePajqG0MNj5wP522Q86bBMxBUPqWOfeLvI58/SbccwOiZm9wXldR+DapZoJB8YJ2nm2/gfHN57ePlZOX/P3Di15jeHoD1nml+HfH78/uYpHSp80XSSGfYb8+DMW69/yLBb+71fA7FsCIT0n92SRdvrpEHMbSWuD9ey9bt6bBn2ifY2z4gANsldXtg0/+5b+B9A21Atll8qFFVjZJHMeGztkSv28aHP/0QdYbdMdkyy4H8ChUmVRbqePHpF1il9B1eIKlUZZ1Cb+m9ZgnvvvcE3/vOt+VPzL2VIYLZgG7Ea/S7Xed7nODkpI3PX/xKZIPvf/c7shMRw227lbyYgx+qf3g/ScjgPRVbxvlc9zo9hQNkF6yZzeuPgCMBQ+6dHPrMqKbKZTDbbHE1nKLfG+p+NOoVbDMLQrhYrW3AxGf3O1/9Bg529zUUpc9xkbGlDhcaDMkCjLHCGL1BGxfnfVk7LecU8ZkHeS7Oo1gvorpTEbFhSpuT+Raj7gxJnqxO+mEPUKsVNRB6/4N35aHNXgoIcXJyiYuLK1QYhrdHeyMSFrKq2ZeLAfr0vU432Kx4ZjIoJYPFfI3xaI0n7/+OZM48iM3DmPtH7ho45No0qbINAfnfei7JOHTAoZe+8/r7lFcDDg2gltZBnrlfBg7FtKYkkvuIG6ZwPfLMonzcezGbBYUdH/YJb5iAfF3zejRZvz/PbPMy6bKGonpunLyVQL1sIBxwaLCQ7Z3cAx3YR6Y/ax8+Hxzcmm3P1mxJ9Kwuxfy34YTVIH4P075DX2gf/OLOPr8XiIHvpgVSkNDfmCw6wrsedMxa7UdVDns7voHfo/hdPLh2+zu7R/RL10I1m0vkFWvYJ1/bDnBtqZAPCQYl199BoZITkiWgHt+zDWmPwu91e9hwW7bs61eFQfE84J4jX0mzYZC9lIaRTFc3kNDXBXYPPXBodaaBuXY+04+aoJCdTbZXap9yA2QxQtcrk9ZryEN6ARmKZDaazYc/1zxz0AOUN+c9nwFn+eFtGlzNy8/AeoJ7OO+FgN04FnuOAJsfzHowVMwQ928lr+b6WXL/uFmv/Dwcpkhu685Dv454zzk80fd06hyRB9w18MAh9zd6HHKNCiOU5y3XrJEKSBbgycygqCSOMEi/wF/85Z/h5cuPtb6SfAG9qyuRytasA5f0GGXIqgUYskbPJSVkwhhhksg3lkGcQRYabJAROEnHmC94XQgWrpHb5JBZUohJ+4otwkKMsJhgQ5lwhoo/enca+cm+OgMF6XNPa6kcEoYMqu9kPb1BiUSm1QJJgc8ak6gj5+WaIikwSZkJ9QzgzCIMi9huYwyHF5jPaBm00WeLwyL2dw7w4KCORnOKTz8bqF/YqSUoBhytQMDhs2f7KFY3CAsc7C9w1Zuh0x1jSjxuWkWtcoBKqap9dTIaIpsbyYKo3nwgZuNoco7F+hLZLNnV9DVPZDeXz9RRjJoakkXBFBl0kPkf/5f/ZpvL0keDiZpctOa1FESkUVImt8Z00UO6Gtv2l40wGQHjWR8b9NTslJJ95LNlzBcTNHfpp8D0rQjTCV9vilLJbhSblTDbQrgtIljHwCwjVloYBZitZ1jmgJB/OZfFaNRBL32NXHWA1SqHavJAtErmRCdRiPUiQhJxo4uwzdKDooNBd4DlJMG4v8V4OtKm1qpUUEuKyAZMDaMuHmhfXqiQ0CJwMehsilYLeubwASNYNAPCBXIxt9ZACT7lqIzZKkV72Jc8MQnnOLjfwiKbR6FaQqu6jzhTw3AwwSi9QD6/I6B1vmKDfonJmMVRjPP2C1RlbrmDndZd1Ot7WG2A09Nj3H+4j26vjV6/i8mcDJsYSRBhu4gwny7x9uSFUs8msxW6YvS10WjuyNx5JJlmRsVCs14WS4kJu/QbydFLkc3skqDFFpf9Ec57Q1ydn2M9m4OOczxAp5zOb4Ewv0ClTA/LkmTDa0zxrW99G3uNd/GrT14rAIMFz9uTt3h7eszsNyxmE0tGzubEUCNrStKyDCPMmVgc6s84LWBhyeQvgj2ahjlZDmVy3CSSYoj21SXyYQ5rRAJF5Wm0TrFczUQH5sPGcI/clt4I9JKzYiyItmjWIpmQ5jcEXYqWoLQaocRE64ThLTahp/9jEHKbJguMhVgO5WJZ4Et/NMVoNsdqSz+eFR7fP8Qf/+iP8OPf/zE2y60AZ7Lszi9OcdE+x4QMrzCSB+eW88BsgDhKNCFLp2xiKdPJip05HF0hnXbR75+h273E3v6hJDMEOpjyPJkM0KxX8O6zZ1hOFxj2xujOKaVh4VZEPscNN8Ll2Zn53BF4Q1YbYS6/Vgrf4eGBNk8mmZ+dXYltimyMUol/t2BTPcl5WFQskCReosRDiBM9+jQwwp6eOebdEiWckhiThpKeyaiPKKSfSEFG1mSmUmJ/ddVDnNSwWC0QFUiZXiIMEtw9OMTB3gEGvY6SuHndKOkulEpYsUhbrNClWW2vLyCSUyF6PXIKT1ZNPpPBN77120rxHQ7GODs91+CBLL9Or4vZcibGYZH+l9uspudXvY5ALm7kTAMnY63VbODwkCD/Et3+QOxZm4huMR4NjM2iqWeogpUNPYtpApt7nJxXKgL+yBxkWjrDU3IstmlMvlhoslQnaBwmkpxw7XMqnFKm5ZhInGKrcI1LZlI/myDDhC4VJznEpTKm84VCNLLblSTWZBwqwZbeh1PzxCKrjKCkhXps0WjUlA43T1MdDHv7Lbzz/B00600lq9OYOh9y4jZXWjU9HDlH5UCFwCEN4tPVUj9ZIBM0jMPINcQGypE1xGvKgtn7xxnAZhNaFgAEEgQwWjatGJgqCmj+HdLbxMBFm0Sy+DYGja6FA+sJvrAA5cFM2TEBRDYEaqTJ6hO4at5ZAg629jp8x4isYCZNuhRQMRUl3+AzuDQJnaQwxn5hycdi28Aexxhy38mVqypIfaNsoImBzbwenMATLA9CFikEDh04TJmQk83xuzElVkU3U40TGkHbhLVYYFObICZAHOfQrIQ4aJTQCMfIr0cq/ukhJUP1LcSW4E8Vhqsl2r2eWCjZbITOFYdMF/IdfPb8qfygCFAe1On1Ute14vojcMj0SRaALFx5rpF1TICbDe6dgz3k81ucvH2D0YTA/ACffvoaxWIDe/t1NCoVbBWgY0Xr+VUbL14dYb7iOtzBVz54D7/7g9/BV7/6DQtNEujA+2wFslhSlABteC7dAIcmabYC2wOH3BtugB9jvRH05rojY/EaOHTNorHiXPqqsiNEidDfv/Y3dA2JbwIMmHLFv5MEewDPF/wCs9303YBDx05xCZo34I2tI5vSezm+C9Zx72LA880Un881Gbdky3gQynBDax7U4LgQHt9EGPh5Axx6sO82qOUbJg+AeQYcB0DGfLvNONBbiaFtAIxdjxvW3A1w6L+bNXo36bgGatl35zPF9eZBV8nFbzN5XbCHsTMNOPTAjwFuwZdSmj045O+Hnl16fbr3EDsylxMLW8ChB6P0nnz9mwRT3W+B0Dcpvf673pae+fVx3TDeAg59c+pBTQ8ks/m5luG668fX4drjM38bsOXa1Z+TRePSQC08wAYDus63QDUyETxwyH3RS8N0Lz0Y4NadB058037dvLsG8xrkdR6x1hSavFwAvRuy8Fwjq11+X2LIGsh+A6oaA5DAIQcOZNAbsG/3w/ZJJ71z4ITJ9yxtlkMRNZBKarVUUn5Hwbq3mE6213O/NTDa3v+GOesTSK/vhyTvHjik/3OE9XKIfvcU3c4Fzi8vNYhZZxjy1kSjEiPOE/TM4c3LI3z9/XcwmVL5M8WEexD9DJcTFJol/Mk//2e4s9NSM0pmXVSgzysTcQk6Mbhpg0F/jMuzcwx7Pfk08yxlI08wktdU9z02OwEGl/DM0tqhj/F4gl63a1ZDqt1JciBoOBf4xPXNGoISUfrRr7IZTJdrHB+f6l7x+N1iydw8kJhPzzWqMr77jW9hr7UnBq6lHNv+zeFsuWRpxSQ/XPUu5W3Y7Uww7KfYrqDgrbiSIFfIISqGGM87SCdDTAcz9C4n8rRuNSpI5x2Uy5HqunfffU8qr/WKycprnJ625fd97/4h7tw90H3n8LRSIBtnhF73Est0JSuLIJ9RrUh/r25niicf/J5SULdZY6QLaCObfWmhZibxd+xBlwBvYB1Db258O8U4dMChpMEuTMXbsdj+aqQCYxzSXovMWwMmxUhz9ieskwgceimvEnUl8bdzxwfB+aGl0pt9IryXuEoy7ILg3GDMmNlCZhycYww8z7M1qxfre/SdxaAz4JD7iKTK/H9L+hOzhuIeQ5YeazMytC0Uzg+Yrhn11yEbtu/rp2MV+zPyNnAo+xklbfG9yWLNywpG3ATRCa1es/3cGOj+7JByw3n5fWnA4epCP4zyfFIFaXA4QX9UhTkVrsFOsuT5k/6qBhwaU532Sdd7loA4F/B3y77B72cOCTM2twMOfVAe7w93HX+drsEy92f+fJCE3g0Nyb1WGXy9V9neKcsaMRlpwWLBgwIOlS5vz6MFwNz4PvL6+LApvYYbMpnFi6kFbgON/Pvcv1nb8d9xb2Q97AcTAr0dA9d/dlXrzpZHrD8NZrnub9Q5OiNzdlbpWt7yB+b/uzn3bCioM0UhhF9mHEqqLJnwLeCQQxPufwp7tOBAYgLT1TH+/F/9r/jk45+KnZzdBBj3eyIsUT6e2bJHIRDqVCckvSQFYRLsN8jIWLE/JDmAfphkDyop3BRJfEYIHoa5UIxiDiWyTKlPCshGEH7AnoJyaD4/GsYsJ4jCMsA+ZUViTVkY2mhswGGtVEROCdtmm5APCNgmwsoyubUUe8wJYAlYLNT1c40hLi4v1ddQ8cXvfrCzg8eHu6iW1vjbv3uj87FYXKJSyMuzkErZB/eraLYSFEq09sphkmZw1RljNMliPG4gly2LWDZnAOe8j8bOSqSoON5DnNDTf4Tluovlaoh+f8g4TgGgmVUeSdBAvdhEoxSikEyR+T/+r/9uu+YUZkGmC9kQidhIo5RBGSzeJwq+mNLwdrYx6WY/wJARz5sTNBol7NTvIZ8v83uiWi/isk0wKoP8OkB+S3+lNcqNAMvsGsmmiWBdRG4bI7vO83qjVC5hmI4xmi0RFCpq7K/Ov8Aid4z9+wdYzMrIroiUTrHZ9DQxTMcF7DRLyNFfjVTM6UxMx+kgxXQwR79nvmOVIlNHyyhXyVyranM9OnqlyRuBQwJaXFTdbgfr1URAgiY42RUQLVGqR0pGDoi6kh5byGFB08vJHFiPcbC3j3VYwjo7VwJPmI0xHsyBzBxBroXFbIvprIP+8BKjASfgAdJFR7Lr3/gKD+93sFyG6PQvcX55qsbx9cnPMJ1fyYcxjlrIbEPMJnn5gcyXbZkZb1axwkwoS6W5MjX840kqzT/DPnhwP3/yGCFCtM+6SMgkJFtssUan3cPHL1+jT6Nfdm2rBWJKTzMZXM03knliPZFkjil0C6L00Ro/+MFvo9/O4OxyiISeg5msQJuXX7zANrfBfDYVXV3SGZkzM0kWyMUhmrt72ozoOcW/xAW829wVE5C+cwJDXBOfRAEKxVhmzkx1my5tmreYjTCfDQUeJqWCDpv1gi6EbL4jzLdzVJIApWSFnUaIUiFCLlPGdl3G+RnB3j6yUQEbSVu5eRK85BRujsM7+5JCTkdTFVP83GMysDhlyZClBrz79DH++Ec/xh/87h9iu2ZRN0Wn20G7cy7pNkGuYqmMe4ePgQzNelk4ctPmlJgTBPpYkOk0Qbd7jtHwEum0p81sr9kyaUIYKryC0fKiB8clVMt1jAdTdIZd5IICwqioTS0f8F6eo5zQszOR9yCB1hKlM7kMdlp1bUhM/D45u0R/QFlIXWBYKWmZJ5GYPUtEcU4JyEwTXM5WMraOigmW2zWuLtry2jBpAyUR9BRcKnWaLNENprh78BTtix5yWQK3WUxTGv3m8Pnrl6g0Qku3LlSxt7unwvTs7TEKxUhp3AQoOeln+vSwN8Xl+QUOD+7IZ3A6m2I4HUkKPhr15FHxve/+np51BgoN+kN88cUrJbn2Bz2ANGua187X2HBqpFRmA5s4labXI7362GiRpUlf1vZVR16GPHQ3NJEmQEk5+XCAMC4gTY19yP2CRVClVsbeTgslykI39OQZCTyk9xvXDVOeubFTFl2MmeJtxWOeazxHKwEWMxaCQmBwk+PUNI/FdIQYDJLKoBBESnt+c3qqv18tRGjS2LYQq8Fiw8FERa4nhtjwfQ1EYxJYzBNSYFVSCPH+V97FV7/6NaUnN5ggPWZKIfe1NUajKcbTFO3BEOmE7GsCh2RcrzEXY2ojaS6ZglorarCNEkxgVcChilUvwbAiWaCh5AYeOGTaqBWUkg6SnelCE5gSyem3n3R76Zo1ADybCEyZ9xT3KH53gUluWsqDmu8jaQql4Ww2CXYmiQomgnJKsnVTexYMZM+ycWDBYWb9xlZj4SvQ0ElHbwnhoB0tQ18lBzK4RFwOuljgkXFI1jM9d5jMRoYHLSMoQ1fR6yTLBJEl2wO9Uiixt0KJJssMR+HQolYMUYm3uNMsoZIbI7OiFNkkewQP+bkoN+aEnZNkhgRd9Ds4PjrB82fvoX3RkS/nTquJhw/vIwgyet7S6QKVSlXPFiekLD6Hg57OYE43eca0+2NcdMcYjft4/OguHj7cU+HDAKkXv3qFX/7iC5RLLezfaWKv2ZBnLQN4+Fnm6w3enl4o5InT1W994+v4wz/4A3zwwdfNMoHHDUECcjoccCjZl6RZBpBwTZFVo3usJFrHOJyxcWMDZADEbeCQz4EKYIIsvEYOSPTBNNbImfmQBztYNKpJFJPWwD/TnFuxKwDwGhS0z6ZGzjWmKvAF5LnEZ0qInVeTJXYbc9WDhlZc3zIe56jHrDE9VOka+LyGcgKBfOgKvZddU6GwiGsg0rEOKaNxrAcPEnoAk6/jU1Nv/5nStpmY7d7Ds3I9647ghr2WMRD4Ovw3skJwwLtv9LzsSiCODNFvMw4NOFRjovcywN8SlclUZNFv64IgqAcGb+TBtjfc9iwUE84lgbLh55pgIylw0jFLyPalMZX3FPUgoQGl1jqaNx/9O43xZmxEdyX8OnCArZLSfTiKY/j4Pes2yMhhHT/7beBQa8UxR9TAOfm0B7d4vXhGcR/wYQQKlhIzzYWjXEvhDKzz6cRk+HvQVO/hgAR/H31j6K+rfnUNpq4XQRUvYXfXw39WYz5ZoAc/t5nZR9fSZ980msTZ9no2jQzTokxR9iZqMh1rxoOH7hqZbygHRSvtw4JJhI3Y82YDnZvAGf8deBbfBsP5j6Iwds2+Paf+2noglPeDa6RaiZHFFFeXRzg/PVY9zaBE0LMrLqJWK6AYZ9GhF/lyjR/94DsYjYf44vQC6Rqol4qYdS9w1L3Af/JP/gme3r+nWln1GsNLAspmLX13lqYYjYYiNYx6IzQbO6rXqaAYTUZSeHEfIuuGTCk+D3PKZxW0k8OIFjXDkQKsaLfEgYLkzdwLZwa26v5tVpitFljnNlhghYvzttjvrIk4GKf1Ess31gZkKHJo+uD+QxUsfI9ZSrCSLPIqnjx9rPVwdnGmGkig3JwBilca0O/stVAgkxBLTBYT5DJrpOkAZ8cX6F+kiPNFNBslRIUVSuUQq3UWhwcPUEoqmKcrTCdsuDeIggjNVhUHBzvy1SWIxzOwVMqgc3WBUZ8powR9eT/JaI0w7C3w9Ks/QlxgDUwWkD3DDH5kbacgNJeqKzY+B7mUGAvE5RDyBvDjtePZaexlS2QW0eG6DiAJxgGHi5lAQ55R/nnhr9rPBDCyvr/xSxboLfDbzhPVRGKtGZAj5qJjjl/vHRpqGYDCZ7thV/kAACAASURBVICfhWtcT788Dimjdf9NsE0qVueb55j52hcEtrC+Mqa37ceUWd6kKnMQzpqL643f1wd4fAkQu+WjJ5CK8llnD/DvYhz6oaykopksljMyqUjQ8IYIMqfQdSDxw59FHjj04JMHysSIvDWY8HuSqTv43VhHGXDI/cNfV95v/iBwzgGlhjV6Hm8ShSWrvgUaGqxnQyTNU9zgQooI2XDYcJv7XM5JmPkvjPFv9clthjnBqxXf27Gobf+z/czOTLNlyNO6SIzDW8ChG279OnDovz+fE79mPHAo1iYrVHdG/Hp9wOeA14h9hvd+9AMqb4vizzapBzL29+ys5HPAs5mBjk6+rGvl7EGcVcvtAanWrRvo2LU1NZnVEHbvc/Syl/KI68XhBk5er4AUstTpA56nrVmExfYt/uzP/2f89Gd/a3XahjjQiNGy6v+Ik6wIy9D7NWtWGvk4VC1JWzoyWEkAYs8/H0/1fGxkcZZFPgpNks1eg7ZG/N4sSrJGBgiTHGbLgfzhSSTjhViuJ1gsh6hXabk31j6vtPBcjMWCCqmtBiH5zMbsJ2jLw4DSiOEw9B5fKNiS/yOzMRZosRQiF27x2RcvFIJFXKdYDFEvx9hnwOcUmE7IZp2iUJyjVmP4cILZKEUhzuHxwwaqVVMXcY7RHVBNt8Zw0MQ0pU1SJMZkkmzx8GlBGAdQ1AA+jLnP0tKLORkz9EcjrDMrTpsQIUa91MRupYYkWCLz3/7pf7nNbUrIr5mAWNYh0x/2scosEJWIuqYYjnpiI3ICd3E5xPnFpS46U2EZdru7u4c7B48R5Jti/Vz2XqBaBu7Ud1Bg0MJqiUItxmyTQXkZAAsWZzGSQg25IBFTrlpvIJ1wk2fPy6JzgnIjh6RcxSzN4fj1kVJF69UqRv0JXr7+HHf2y0gqS0m0xmNqz/NYzsaYTzjNYfOfR6EUoFgpIErKkgqTXjsYMJ6aPnALlMpVVGoNHH1+rNQaFgBchGQWLrMpqrtFDIeMpy4gsx6g0oxRauxgs6V8eY17d57grD3DeNFHLkc/A048OvJ8TEcbnJ91JbGjFQBZHUyUjSIGfiR49PAZVvMSTs86OLn4HC9fv0C7PUClxkN8iTv799Fs3JeE/PwqxUXnGJtcD3cP7iO3rOHq7RQBw4jjVNMGygvJHgq4gB4/kDnzbmMfp28uZWxPT5BRf4CjV68xZrNJEItTjtkE0XalB3SyhqTNy8kAWBIMXElO9/77j/G973wH//pf/Vuc90YoVqp6+LudjnztKq0qBiMWGVuBeIUwUipxul4oMTkpMJmID5vmYZJGNOsNXPb6qJTKqNfrYrjwACP7kPJESixLxQLOrnq4bF9ilvaxXFDWm1eBEQQJpqM5Br2xiu5sssFBo4gPnu8iCdl4USJaRXbbwLDLYJ8+cqWSwgNYuMmMfUPAYI53nv5/bL1JjGRZdiV2bPg2z5PP4R5DZmRERmZGVmVlkVWs6mKhBbIJNqBFA62dtJG0kgABWmjR2kgbrbSXNtJSG6EBCepmN7tJNocmi2RVV+UQkTG6h89ubuY2z5Nwzn3P3TOlIIKVEeHuZvb/++/de+4Z7pt/2HSOTmcgNudgOsE8vEQsbmEaH9y/j5/95Hfxw+//GOMR02pH8vs8PnmHq3ZD04it7V3k8xXM5pyAcsrJwoNNwRjdQRf9AWWlLTSbF2rY2diwmMsz+CKfFxhycXmpZooJw+/eHiGVysuXU/4/0aTYjEzgbrePkYiHUcxWZNxLenipWkS2UFQwSC5LiTSfDfMgvOp0USiUVNDQa9BkCcYIyZExW84jIllqBIMup9hhXYPz0wtkEmlLSSMDdDUDWecE5fneGYCUTtaUshUO0ReBjV5IkkZOrDMFBn0Yi9HYnHF8881X2NysIZlJaBLE+0HpSvO8rcmP5PJr60qUqjcvcHZ+qsOAwMqTj35I4SsYjLOcL9GlvGdFcHmEk4sTvUdaLEyGZCMtBELzEIvHbA0SQKVUV+DDqIPReIpytSp5Ag8i+qxurK/hxevXltxGubES80JiBvDzFfNMs9rCgoV8j8E8S6WaZ4oFPHv1At1uX2ApwSv+JhuNoFu1vKZDks2eFbZhDMWKWiK6mqOcSSJL4DwWw70H7+H09FSH3XqlhPVqBQnnaUgweDpiUmJLhyNBYDVpIWNMZsgMYQp0OoYPP36Ezz7/HKFIoITz0WhGS1CBht2ODV0uKXcaWXogQfoxgQHJtZcI6B/JhtaZWMscXy0efT+sKDR5oXNGkeQgqgRuFhcqRMTlZTNk7ENKBxSSQNDNyZr91PlGPmHANAcL9CbhtSZowukx2Zv8Xk3/6ZRAUFINrfMxc2AJJ6X0jLzx5TKgQsChSy0ka4PAoeSnKiaVj2jTZudno4LS+Rzy7LtO+pMJDptlTtwJlNKoOyqvVgLsE3q3Eih2xRe/j9NNTevp58RAkgRTlaMqori+KeFnSFg6WKCUiSOx6iCyoAespUJKAhSiYXRce7CYh1QMrGb41a9+g0qhguFgLNCa1gzZbFLSaTKKv3nLMCj6CycVsiS2/5hyZbLcxvLePTlvoNHqYbmYIogDH3/6Hu7c2dB6Ptg/xq9/+QzRcBLbdzaxt8umOYHDgwMcHjLhLoWDoxMNCXi/nz55gp///Od4/Pgjck4lfVdhH7JpvkBbsv1lPG4ACZswFnssdiU9N5RHzS2bN+HWAg6ZsEwQko2B8z90wCF/loEPBrLw3gpYd1Iw3jbvcaj3oMKaTYDB/F6n7sELSSld0cy14QFHvy7sZ5l82DdEt5mrmrl73yy+D70Xa3Rdn+h8kyyZl3uSmsJrSRTZRmy4GWJjHkvfag5ck+Jlvt9iT6xW2oPE7vRSXrEVyBi2YCk1Mw4ctEaITaZP+TVMjdfcew+ZDNwGC/ZaVpj7ZprX1P87zxkCNgpXEajFn22MIMnq5D9qDFICv2qcw9bkGqPhJnXYM2PYmFACSVYePbR4ncg098Ah9xZ6mHLPkiep2HrGdOT3GFPEs3vC8sD118wDTjf30Rg+xgIzpowle7s140JcfDPHfZefzXsr+ubS/1ytFTaUStp0XoeOBXtbSqeUbDL0rHt1X+tCoAS605OVoB9rOwuFMaaglwPfhATdsAIde8VdDwNNHChLkFXBCjehMGIyLWnLYp6WtFkIEkm3/s0I32yvTH5+DdJx36enHJ8b57mmk0JsdVu7Jve3e8z1oiGfg9AtfMWD+X69e+argcQejDRQll6+ZKtx/Rhw6OF4NcpkQcljil7VEeRzjLjioPJSxILffPkNOv0pmp2BhiTpbBzhaAqRBfDjTz9Au3OFk6suUtkSHt2/j0IQwr/8k3+Luzs7eHj3Lna3N7G2XlNoB8M+WO/Rx3uymKDVaaF50VDfkk5msL6+ruvHPuuyeYlut4tUkFDAns6+xUIEAipzaAnEAZBq09BSkmQNDSczpTVT9Mx10Kfah/tCnHLlEfq9ESazhV6bYCA/E4ev/LkcDPLMvXf3HqL0SCQ7hsSRiIXCZXMMVOQZOVeNIEk00z0JmoRDSOeTYhyOl1MlUWfiKYwGV3j2xXNM+yHk0yWBr9lCCMVyGpfNHu6s30c6lkWn3cNoMEGtWtXwNRSaYW2trFqdDOdkMo1EMoSz80N02z0sldLNuobPUxyD7gqPfvCHoL0Wn3vzfjXgkKnKRsy2dWcgoAGHki4r7JF+wyY/FVBAf3QHbnm7Cw2qGHDi5c0uoZnf630JrwdTkjPzHJqr+b69d+g8cDYTlgLM/daYaH5PsHXvJJ2u3tCzrM9gNgv+2fXkdA6r9SkFbtwAjZ63rj2VCgj/HLsBnfzZOFB2QUaydpGnoQ165Emt17az6hrYc6Aa+2nuad7qgTWMhj5ix5m/LN+7/p52FpOpJJV6at0Zo9qK4FEifsP6EyHRB4q5YZzzixOw6fxir4E5FxrI2lxD2Ch9yE1x4IdtZqPhzjWxN8338PrMdINuc6qw4Z+djUac1EDEac19ivP1AE3DDBvqWUr2DXAocIxnp1RF3IvMw9lLlQ04tDNOw4GVMeRYa/O3rQ87f+3zWv3sP7vqvdHo+qwy8M/uGRVu+rnOT9izIXUf3f9dB0bp9c1z0J/h/vvsvDUrK9UZfE501vuANGNBrrTne//Fm9rHg4Q3tZCtUS+rNjYizz+CcgR+3RpxNQkJAAmqE3k+euAwkcQqfI5//n//7/jFX/8lJhOGSWW0py/mtNcji3uJcW+K1YT3mey+kKTGHAqaPSd90jk4IL7Esy4wq6KFA7MVarkSASoSJrhJiTnfY1KpzYlUCLt7exgM3QBhNcJo0hZDkVRsDnwU5Bam7yMlzQx3CoyNqItpZAvaXWRyKQVMcSwQjzBIiD6uQ4SCvkBb+i5GEwmUqjUkkhH5GEb41ocZbG1+iES6jXJtgkKR9gtDXLwboVZ8gO0tEmK4n5CkNMJw0kOrN0PrsoRIUJRf7WwaQiy2QKFKa7go0tmcvPpZatFug/0AB/+tbp+zNIRXU6zGUyRCSWSDLHqNLkL/0//y364y+bJ+QCQaN/+1q3PEk0uMF21EUysshjOMe8BkFpF30rMvTpDPFkRpHM/6KFYzePjBXWRid1A/OkKnXdeBUduuIJlNSFo6Hw2wHE1RCTaQz5SVUjtgg7DkQy27ZKSIxsoTjP1mFKVKFdncmlLNXr15oVCQWiWDMVkynSnmoToy2QiGwzE6rTEmI3vwe40UwokTNZmZElFbUkkNVV2rvo9Oe4TZgpJFAzPYHNF3rN8+QyIawaQ/Q7vTwQwjZIqBGjMsM5jNmwgSS2SyRem/zxrHQrtp+Cup95AyhpWS0+7uPMSUgSORjGSQo3kd0UwX6UIWtcpnuLv9AJkgi0kvwPPn7/BXf//nMhkOQnMkl03EJ2OU1raRrPHzN4E40B/N0GqTLpyUjyLBUXqZUVpxWb9CNJ7CKhRFIpNHPJ3C8+df44effopBt4NCroLxfIX9kwO0Wqe4t7Mmf8pX7y5xXr9CPBLGRj6NxHyOy0Ed2URSzMlGt4dsKYOnnz7GzsYW/vjP/wZnzRYeP3yokIlGvY63h0cYs3kjor4E1opFbJXX1Ry9rR+gulHF8Io+XxmMlxHMKF0mUEaQuj1ArlhAIpcSs4yTl831deSTaRRTaWxUa2icD/DFl1/h3ck3SBUDrG+u4YP3PxZKf/LuCO/236DXv0IsM5e3yvuP74k9IxNhPsiTGX7/p7+L1XiM/dMRvnjxGvXWpWjAlJpmE0zZy+hB7VNCMF4gPgvjanCBZJ4FJxPiyvje0+/jwXuPMFmFkK+uIdwPK+377HwfrU5T62J37xFC4bQOVPrLMelpSXnGqIdhn4yg15Ihn5+fqnekxJxhJ6TVs1G/OD1BLpvDxsYdgY9fPHul99QZDlAtFVHIpiTdmNHY9eRITLA9piFLUkTwbCKQ+MMnT3Bxdo7RYCBQgnKXZrOBYqmAbreNKeg9BJRKNWxu7AjIZcw9p9G5bF6+iGSaUhaXiKUwHAxxfn6MdD6ObD6NXLaAcq6GdDKHlwev8dFHHwmMIBDFBp/szXr9AtVyFgf8zJMZdu8+QG1tA6dnFzg+P8X2nS28O3qnFEFOatKkqHOvmLNoWWKHEpbVQtfq9PwUPQ4IRhPEKtvI5UuIhcLyo7yzvoFetyOQ7fj8RIxLhn1M+TzOOOEeSDp1Z2dX4Qwnp2cK2eHrziYDJMlKLpU1zSfjikBZIZ/DdE5z7SUSGaO7szLi6w27bfz2Z5/gwc4m5mR89fvIJbNKEv/ycB+/fvkCzRbX8hJLNjDRALFIFNVEBnvvvYcuU22v2lhQZk/mH1Ohl1MlnK/Xysa+HA3xo+9/gs1cFoVUAvGohR6JTSdZXkSM4067o7QwgkgE1HgIL8iykzx3LvlSdXMTD95/X7YMZIwPhiPt48PhREU85dstsj17A70uAUh6wqrBZTG8gvxKCayKzYIwJmSTiMVlZtKUFZAtw0qE8nSuf4JgXGNkWdIAWf5skpGO1SBw4mgehzdpqD6xTg0D3/9ygvlkgljA/W6mSRqHCqyU+L1swOnh4f1dFFgg0opjhq0WaoYIZFsyrIUU+Ok2ixvKkFh4+gmyL/4lmXS+cnzvFuhBeQGlMStNMTkUYTGQTnNAxmlmzClPrSkmo2E4oJfp1FgD1yEYlBEFSMSSiJN1KN8ZHvoMhMooFT0j9nQADBvAhIb3VoCKD+UksArBGYyUknx4dKDhA5M9GchkX2uMiBUnigqP4CRyptChw+NjBU6xCSfjltcmV8jr+5iq2W/3NGjg8CBXLWFja1PMwi/+7u8FeO48eoT17ZqsFQ5evsC428fG5pa8Prne06EItnbu4dPPfguPHz/WwMhLhw34M7m4WIZEDqXIJTvYzNxVrGpKb//GP3vPNAMrDFzybClfKPPvxEhTop8xAvxvz1giq1HsPyeplReWN9IXsGdyIUnY2AT4cBR9CgMweH5443sxpr4j3/TAGZslayDZoNl7YTPBNcHCWJI3ekMRWFPjEsWE7EVeDz0bnm1on9VZBV03dvxM/vP56+pBJL6OsUUMWGJz52Vs/MxTBjQJhJvquZAUVe/N7s1t2TN/NtmxbCD4b9dsOed9yuZYgJlYuwYQ2wDX2LRqfpiSTnBf4Tf8jHzvrJkswOWmCfs2UKbrfUtWztf2912Nn2NoKbWXsk2CykwlVY4Tg5kMNOJ+psaF8jA2cfIi475IZrKxIiWVFa5ricJigDmGoL8eXt7r77EP+eA9u7ZuWCzE0LuWAoul4VO57X3cZs35ZtfvQwZ23rBI+P58Y+ylkLou08n13/v3yc+gcCEnVeOzoEbYAXdcY9eg5TXgzXVpnmy3maRemunfX5iBOT44wEnO/XNlIJ4Tgwuwd56ElIJ5INA163qMGHTAAaa8W1fma+XWO5navHY8S3TdnVcb63ramPC11GjLbzGiMDb+nb+PAm4ouGLwVMIYirS8YOAeU4YPD16ifvoWP/z0sRKFT+otHDfaqHfaaA27mCyisvr5p//492WP9Osvv8Grl+9QyWbw2588wv0H2/j3f/EXGnKWCiV5V1HG+6Mffo5cLoH5ZICrTh8jgq6TKa4alxpWcY8vlEpiVpPVd3Z2gVg4Cfqw8bzgAWKsattnyJztdPtIZrIakLMWo1cf/ac58OL5xWvOZ5MfkNYl7V4XyUwa7U4DlWoOs8UY3WEHQSqJoYC0QOoP1jrz0VSqnXy+qGeWdSsH0CRVEBRj7cqThM3keDlGuhSXmX6rxfopglyyjPBqiBdff414KINSvopcLonSWhzdURP1yzZq2U1EVwyBg86mWqWE3TsbQHiB2npZjBwG/SX5nKZTuGgc4/TsDFhEdc8A9lJxKc0e//AfIdAadOCQUmNZWzgwZ0UJHhtn+iPbcIN7BW05lDzuWFla12P37DjwzO8xPHdIcjB2oQ/m8b65njFoAV+eRS71hQN+9HxeewWabyHX8Ew2Pz44iWxfA59u2F7OY88Pc9w+p4GIO8s8c9ssXYw1L7aflA8G5HF4waGZLJn4FJCV7c4JfX7nPy3/PvAsnur7yXz1QwruAQwF5HrkOeLBLCFKYhZTYcGhj7epsCGCAEa+N+2/N2m6tqcYQBjErd7wDEcBu5SRu+Au7Xvcp13atb22qToE5Gn/Mo9FG+iaDYmlM5t1wW0G3IIDslsWH54laMntN0nHft8Tm9UzLnUmuCAmpZjfBJX5c1f7VNgsfXSdnTerPyNvmICW/M1awDMItY85uTBf0t/naxmy8zn09+9mHRioqPfpLD34pNz2jb3es91AwtucXNe4t0Je/OCMCiZ6wothrz2ZoNZcZ6oUG86fOIgmDKw1krvWmMmhobNW9c611Y+x/Hke2lo35iL/LKWAwgRXUiRxmM1hP8kKgSTdIfnrITHC//kv/lf8/d/+JcKzONK5AsKhBcqpAgbzgQgT/UYfgw7RiCWiKeZzxBCKUek4wYyWWww9oe91ZI7IKopkOIYIpceJNLJrJczDbXTblxg12bcvkc4HSGdp69QX4EdGgD29tmaohgqTiU85cxCXDzhRQMqTvZKGPV6I+QEKZTOrInrlc0AznRhjm96Lk0kfocgSpWIF6XQFkQSFi31MmSfS7mMxGCGbXqDeKWFvawcf3C9iozpGLERsbQ2JxHt4dfYM2dI2cgUGwDSRTjELpIfu+QOMZqyNSgiSWSSyU4RiF2ietxCe9zBsLRELZZEvxRHPD9EaN/B2n1YTVczA8JcJEqsUsrECOo0+Qv/sf/4vVtXqOlKpnOjvNEHnh1lghP6oiUI1h8kwiZPDPi6v6kpjDa1SoAVgp90QQyWdTWB7bw3V8g7ajWOkEguUKmlkS1n523U7XcRo1Et51Jh+hzElYfZHS/T6KxTLFbS7ZzJuzKQqCIfoFUZAMcD5RQupbAxnF0faICrFKit5FRmUWK5CPcTilB6Sakoa5xjTfhXt/oHAl3BAr7IpsplNrBY2bbu4PEIQ40FLM/oSctk1HJ0e4+XzXyHAUt57pHWH4wvEMyxSMjg+ukI4Zglc9NsbM8I6mkSjeYZPnn6AUCiF89OGTCXXyneQUhprGwhPkEkXkUlXxRajxxOpr+lMGhvlGkLTOI4Oz/HVy1/h7elrSV5rxRi2yjUU8ttIFWoIkiG8fPscJ2dnKJdrWMxW6LTbGNCQeLFAkb5lUfoFkilEsIIbrnlgbdSquDg9RYL/PhmjM+ygVEjg44d3cXHewsnlAPVmW6nU+WQK/dYcoSyQJOusRZnoQAnFO+tFfPr4Q/ztr3+D5mCIdCqFTCKpw7nR7aNP1DCIolosY29zG+kgKWnb1bSN8loJuVgWy0WAZm+EBhPgRn0wZuPO1i4iLIijEWvcFnP5I+YzGWxV15BPZzFbRnF0fo7Ti0OtNe5SrWYX48EQ7KtT8SUK6QCfvn8Xv/71L7G2vYbeeIh6i2Egc0l93797D5VCHkeXEzx78UYSjmwmpTWZipDhxcJthqtuVww92+WWCAdLZNNxZJJp7GzdxZ29+5iHo/jqxUvUslVEA3okEkxOo1JeRypZxtHxJfb336C6VkI0HrX0VgUkLDEZ9DUxosSbzQr9KWsEvvpka9JId4FiroBEIoNmu4dXTL8d9tEZ9FEt13QfU/EA5WJesvrmZV2bNlOJJZGkVDmTkF9Yr9PVhk/QhpsVJwknJydimaRyGUzFPMpia3NH7//58y9Rv7zA3Xt72hh5+LGB5sZ6b/eBfH5O6ieYLwmWl5CIplA/u0Sr3xZY9PSTp6hUapJwX1420Ot0sL2zjmiwQrvF1FYDynrDIZodTkxKePXqheQ8qWQKlUIR9zbXsbm1jYPDQ5eAxUHCBO1OG73hCGtb22iPF8YYJPVtsUCv1VbBm8mmMJxNLOmbhs3hQIUjfxE0un//Payvb2ry/ObNW3zz/AVm4861ZYGS+IZDMMErnzUAhYcii7spwUyyGlIJRFZzfP7pE6wXskgL/KGfZgqJSAwHjUv84je/VmFPcI4ph+FEAoP+CNvVTYzGfTG7OCzhD6e8ilPTRuNCzQzTFTk9o7y6mIzh9376E9zd2bYgIUq5nLSWICH/++DgnZgWTCb0iaicCpPxwEOZerHqWg13793XdSHblgxDUtEJHHK/pMUBgUP+vaXw2vRWviaa0FMuwKmayT1nbKbZxEmCYoUbATYD/SgtXcnniWABgT2yvCmdUW2nSSzXnYW0GHBoTBWxX12MiaTDAlzmChchG9oYLxExuNmgKzlyBUyY/i1MM6xmWWEYHtyBBw49OGWTz9tg0m2J5O0pu5eh6r3dkp0KRBXJJoQw/Vlk8py0KfAqjJBLKSRTgmAnnzuFFBka4ZhmIRVJBBwTMYbGBDrDCLaSIZtOxpFNxfQbgzqW4861dMQz2VR00xtwzFCbMVYrstGiKBTp5esCDFyAC8FdglRKih9x/RnrodsfyCPr7OwM9ctLPXscDJzXTzDuj7C3d09emO9OT7XXs1mZUda2CmEWiYl5wqKHADpprNzL13d2MOx2UUqm8NHT7+EHP/oR9vb2rEmSp7yxDjzjj5dFzZnzrSSTUH5Srtkx5oaBBJ7pYcxBApHfBg5vS4cIRvo/376vvP8E4NkUXwOHBIU9sCGAV7WngcWuCVSx7ywJBcjIx4j3k6CylZO3m4Hr9+pYFtegD6ft8lw1O4Fr83gBfJzhxgSkaj2RyXoNDLqmU8mLN2CocGTnUUhWiX1mNibGrtP7EjOJ/qTfBg5nAh0MxDVGoZmde0meT170n43Xjl4+3G9982E4kH6wBZw54MkCANgUk03L559WBWbboLRTMSCt2WOTZOvB3reXNckWwbMFHAvGN33XjaHnPCul0oAvv84MNHRsMxn2G+Bp8jADe/n6lBn6Rs28mHxgy1Jnggfxvsvm8NIz36x54FBf55rgG9CaFYAHAEyG6OViHlz01/m6afXSaedn5V/fg8C6mg6I8GDx9c90zCTbS21flixRe9lNAjfXur2eNd3+/hmD0sBzrWUn9WOtxrNIDbRj6RhwaICrAYcmq+TrymstYGXtg6fMX8wAMgNrvVWE9/UXW0chO45V5mTuAn4jIZMhck9wLFp5x9JKSOA3PWZN/sx6kmuCkk2CFgTKcrksIkEI52cHODt6iZ/8+Hsakv6Hr15g/7SOq94QQwFzYRQzOZ3zsmRx9yCfSuH9nR0EQQqh1QxbawVsb5nclsPXB/cfaiBEJsoytER/2Ee308F0NBTot0YWOAfFWOGq3Uaj0cSwPxXzkA1uNpcxWWU4pK87ODiQ7QOtP/h5aM8y7A/EQuSgU/5Y6bTkmOP5BEtas8xnKNZKODo5gOy9ogTr5xpkTmaU6Fofls9m5RM+G5GZz2CvuDy9c4U0YkFaLH6mh46GBEG7iKVCiOdWGE3bOnJqOgAAIABJREFU8pKLhTPIJNZwfHiADn2tI5YWnc2m8OST93HZauLsvIk71R2FprDO297ckuVKPB5CIhlFJk9/fA4xB0hSnpfNoX55iKOjYwSRBGaTEfr9JlKZHPqdBD787PfEWPMyVK1tqk8cHseagZ+fRBGtH9qX0BuSYUlk1sk7zfZJnjvalyXX9bYPlmLPGo1fwzrZfs7/Fzi0WsM8+mS/4IBsDxresI0NICdXjeeYp7Sb9YvVdfZ3zn/12vrFmPEeNPL7ggB6sfENGNW74OBJ7GryUBUhYoM3J1O9/VybTUxEzETudZPxSGAi61GFmHD/InAo30ZaalC+ekv+fyscRQRN2RgZMMJeVMNZ709qL+yGEXa9CPh997z04Jnfv2gMeCNVtnqPYKGulVjqxphUWJ33JvbsOjdY9LWbrRUbpFwzxa/Z8jeGNJ41zmrAnzNWePmQGsd6/i7j3zHlPXBIlYk89J3diGfcmVP8TcjTdcifG5LoorhfrJklb3blrP0sq5MNeLxJlRd26P58+4zy59PNMPzbXr7fPcNVU5KF7oLDFOwi4NDqJXFjQxZsRs967dO6NAZ+agDPfdbdXy/Vt/PULFO4PvxZ5b0WpVaYE3thrRBVLRwn208DQSCTSiISG+H/+jf/G/79X/wJhq0pgmSGkDfiywDj1RisZRb0kmC6Mv08lzOEUzEkcxkRkmYcDooJD0xWUySjaazT07ZUQYr9bD6NTHGFv/7zP0XvnCAoz445gjjZwlBQJ206gjgDKiP2M0lq4DlIED0el28tgz/F+ef+Ie/dOBYqHEPqiejHT+XGk48eCWtrXp5JHjyfj7FY0fIugWplU6+7CE0EzsdCMYQXU1SrK0xjDZGmKvk15LIBqF8e9yI4PWRGAK3CIqjVdrC1vY5yZYJUpo13bxluwwESA1RtOTPDpNPoYntrjqRjPUbiI8yDFg6O2Q/MkMhw4JjHtB8FRmHEidowe+O/+R//k9XG+iYKuaJ8zKYjmsCOpMHu9FsIx0JodRc4ORvgskEgpicT9yBMJgq/lgs4iWK5jFS2iPrFKyQTYyRTYWSZqBok0On0kY7HsbVWRat+IbbZ+voWouECDt91NA1chnsolWvotcOo1zsIBwsUChtab6NxSx4amXQBpQKDWGIolwpoXVHu18Ni1ZPxL1FqFUSLDbS7p8AqLmnTeNLBKrRAOl3W+yJzoZCvgRHoo9FArMAXL47w9tWXKGSSBkqupoilgVSezMcaLi96mK9GQtT7vbHABwaHIDzDxtYGFvKASyISSqLbpPHmCI8/vIdkiuzAGEKLDKajCC7O6wqMqW5vYqu2hmlvgbev3uLN4TMsRR+tIhSeIh7NIAiTJTlDt9/EYNxGOpPUFIBJupQIk3lwf+8eZquUkrJoDnx8doH94xMMJhPp8Xm49DtdtBt1zBZT+bM92FvHZ4/ew1dfvcCzN6e4aLSUWkYQLTSOYhSZIJPIoNOaoEeT9ugSG5Usnn74GK/eHWE0vpKvWyadQyKdR73TR3M4QyKdFUCc5OGxos8LMAlT8jpHIhIgGqQU+MKJJ4HKDFlJ8ZQYdgQ1ByOi7hPRh6vlKjbX1nFv9y46gzFe7u+LdcZDiofHaDBWkMTORha7W3lUinHsVKvoddvI5TLocCrLPWRJv5Q2lXGSn361f4GTegPz2UQsn1qhgE8/fMLBJ16/eo10Nos7eztYhib45tVznNZPsFauIsbo+UgS5coaKhubSqRNJxJKeS6VsigVi4pl33/LdUfZ6ERFUTgeU0rtaNgHvRvjMaZGhcVQJJU6X8yruB5Nori3u4ezkxP5yDDhmUnaL/ffotFpICb2UUm+fbFIGLVqSYaovV4Hl41LscYobc7nM0jE2CzRM2eogpOssFQ6rYk4Jcv0YijWKgoWIeu2Uq4KdKOMutU+l7Sf4CI36ww9+uZhbG/exfHJGRrtK8QSAVKpjJKnuq0uqOfJ5nMoFApqeNvtnqS6LN7oq3b//i7iiOPirImz+iWGYlD2FbxCsIxyKwJGBIl3NzdRrtZwdHqC5lUDd7a3sL21qal786otr9Km5LUDNRac5LOx2929o9SuZRg4OTvVdIzp2dx0KUslsMJmJ6kgkij63T46rQ7qp/tifvH6EIwjkJDPZcREjccoH88ilyooXarO0BR6OEaAB5vrCBZTbG+s4f2HD8E9NLUK8Ob0CH/7q7+XdwYPjKvBAK9Pz0F33UKmIGm0UnQ52XXTwVw2i7cH++gNmRxdRD6bEVthPhnh4b09/NYPfoBCsWQA5pQFyUprgI0ghzKa8gYMrTE5I5sqgRFM3w3CCsq5s7cnL0MC41yP/cEYg4GlX/O/24OxAmxGUwNeyWyQgTfZWwQOWcQ41t2UHnRsvF1TL38/Bx6yaRDLhEloybiKaTILDThkM0lfs5Ux3HzjrKbQCnfNf10Bbn5FlqrMZDV5EhI4VOFtja+m/CECFipHLV3QS39ESltJnqV/03TfpsW+sOd3mYG2TYDlhcj3wWJZHmMudVCsN0rgDNoUG4QSErLrkmRpsWA2RhPfvwpEJ1dRqMl04oBDDx7aJD7FBHeCz5qyxhRMRqkb/XJzqRjyTNQeNrAcda2AFyPHKktflHrWEye0/Jm02mATaWw+DvosrZRfT+aV0ibFtrJGnkA22wwmhNcvLtU40qd03B/i06efqnh/9fYAB0ensnEguzMZJMSc5VT37t42qvmcGIeXzStuF1hOp1gvFPDjn/4Un//4d1CpVC2Fd2XX2CbrLnVYQBXZhAbq8J6OKclmw8SqkcCFk8V+Fzi05s8CGG6DhPKsIuPESZZ80+SbFb6GpGdsLlnwcv053yOeFVah28Rc6YgKpLGkPv67WAICDk3iS+DQT+xVRjuWi72+pTn69aWiOeRlvfTXdP5LWrcrFadcbmTRmQ+VgcDeW5FyGx/AcbuR9M2JroU3dmeF6GTI8sQjg8AZ5+tz0dPVAYfXjAOBkra+PJjm/03PnFtbfg26xXgdasH3KbDMA5hsMtXwkWFiwKG/pvrEBJsoo+PXCzA1WbE9m85I3pnAi90jSbtLYfYtuG8cyXwQy9YYAfwxZNyzYaFvEvdH1lACDl2CpVjHM2P9eIDQP1u8zkwVV+OsdGY/5LgF3DrDd8+ekaUFGRd6fQMotGeQdcfnjaiNA5M96++alXhL9uwbSH+PvdRL4LQ86w24s3RVW3MEDjg4MoWZXUvZv3BvcxJqk8O5NGw9GDZmkVeb8wTja/o0UdkHOA8xXZ8gsP3jliz/ujHm9/m0aA26DDRm7WFs8BtwhvdQw053jcyDzJ49DxxqLftgBTfM5B7I5tKeTfsc/Nx8piRHjnM/5n5vwwieRZLYM3wxEkUmnRZweHp2gNevfoP33ttCvpjBl9+8wuFZE4MJmz56tC9Uyz64e1eAHq0nGBiYTafRaXWxmAT43tPHeHh3A1treWTSgd5TPJHGoDdFOMRAtCW6vTZaDQaIDBRAtru7p32etUmn39Pw76rRERCXIeM8nboOTOCZSy9bBQq5/6NNCZUdGapkgsAG6KmUhlQzBvnF6VHfR7qQRn9IZQM9/mbmtxeNYzBmAulKrCA25ovJHOFVBIUCmX8zWdFkCgzgi2nAkUhENMg5uyRxZImdeyUAVHm1gHkEg8EczYsBosuk7DHYDM/mQ2ztbKqne/32AKloEntbu1LH1MolpBnWlaCFgSWaDzjMmi/kv1vIF3B28hqvX75EXMEXc4ynHalCmpdhfPDJz+VLLwmz1hTP8xvGIQdoBEkpUfRn42wyt7C4BZ8RY7r5s8M9TNeAktQIBA61DnlGeLDpxkfPzhwn09f+z2fE7QnOA9k/0+blas8l1Qncd2zQY/sQnyNJfa899yzkxQ/YPJvNg16eRWzAFlm1xuLjn7hPsb7Vvq2AC76GA3TcQIefXZ6ztD5ywCGHmxaawfAjF2LE/UK2KGRtG7tNj6ezbLFAFDLF+IxZIrOBe/bM8xDzDDfzOTQ2st9bb58fuubfTZjmA+usFOxreQ3JMnShe2IekjHpgUNfYhk46T0LTXZ8k8zuGX7++l6Dag741N7prr8NUhwrUXvkjezW1xT+fvDPfKZMxmzntUm07QwT4Bmyvzf/QGNx2uDEhpBSyblAFh8wwr3akQqv/YjtLLVBva6dDyb0npe3pOaeRav34HTjfpD67c/uGKAOONSbd0C7aismiav2NbsMynjdVXa1iQHsvFzOYcVYr5I9mxz828BhVCGS7L+4Llif6/wKCGAHBhwyxJb2CEz0jU/xx3/5f+Df/em/wuXhlQJvyTjEcIFFxAHDCwM2aQtH4sdktUBprYpQEBEOMuz23PsJS/lKj8FiqYQ0bcKCANX1FP7sj/8I3TPmUdDikGSXlZRPVChw0C/VgJP1sxaajkZmx5ZOG0g/mQo0t/BVe9amHCyHaS+U0mCL9/j9h/elHmxcnmEy4R7PYSZxiRXWq+sK82X/Qo/YlTwQV3jycQmz8BEm0xDa7Rm6nYme4UqhgKM3B6ikNpFNlFCt3UN1fR3x1ACj+Qmef32AICgimWHQLPNKZkgmoug1JrhzJ4a1Sgm5dAHz1RyX7Sscnfbw9uAcpbUVkvE02pc9jFpjZIMMQosQQv/V//BPVpu1DaTJmCBCyjQZTavDePn2tTal0XyKy6sRGg36ZowFHC6XXcTj9BDjBkTaZQnRWBHHx18jl1vKey2ZyiBK/4HZHBWavGcDSUpzmQx2Nu8hl1jH+Qkb2Y5k0dlCGbNJCt3OGCsMkUzGsLlZRafdxGQ80MYejSaQL9RQKq6j1yFrYiRUmIcok2X53o/ftXB6cWBSkJAlSGXz9MsroNU5lYyVPoNEvhlJHo/l8cu/+xVevfgKuVRCnlCryAyL8FR+Htw6Bj1OHJcYDvsYdMdYzQOZLG9u17AKxxAiwyZTwGIcQf3kHOW1hHwAa2vbenimoyUW47Aon6nkDJnyug7ZSXeOVy/f4qsXv8QqWCJfqSIS8GblhL6vlmPMl2MlB5XKTN1JcbApwIYA2/279zFdkjJMadAcb94d4Zu3b9Hq9mSuSeB0Pp6ge9XWls9JIGO8n97fxfHxBd6dddHo8GGaIxOPILEIISjR0JOeKxP0SfWPLJCKrbBeKqA/pRSJmvCFQjoWCOR5OA3FFdARY6tPbyF2j2EmIfWxCE2RS2extr6J4Ygy8K58h5Iq5iIoVyq4al3h6qolrxU2yKTMf/7559ja3MLR4TFev9lX+i2NleVVyUNxNkClGMVGjX5dpN8HKOVz+OTDD3FxQe+YkfwA2+0+et2e6MGHjS66w5EYWSzF+MDc393FVaMlAI6NfK1WQig8wcnpkaQzD/YeYDZeSNYZxBLIlYqSSjD1mCA7vcLoXdPvTXB0eKapLUM/xpO+ph0MguCkmQAZizulA0dDyOXTepDFyooV5Ak2H5PlxeYoJKDsy+df46rXQK6URiW/heWUhfkKFXrpxGICCMggOrs4V+FSyGaRT8cFHtAnjBsdCys2i9xMyS4iww/xGA7fnUiGXKtUkUgESCbC6A+baHUuMZ4OJSdZq1QVYpSI5ZTAW29eIU7vyWxGjRgTnRMJJkxBP5vylUazjU6HprWU1o7x05/9BLvVO3jx9Wv88osvBRz2+DyvJjogEiw6mOIaDrBereHO/ft4fbCvz5TLpHH/7h42Nja12VHG/OLNKxU5WYZJxOIg8FapVDQIoP/Ps+fP5GFKVi+vfX88dO+Fnp0zyWViEU5qlrg43UfMJdoKGAoxuCep55ysL36+Oxt76A6neHb4FkMCBFigHAtQzaTljVnbWEcskcT9rV2cXJ7j17/6pSZZlHy/PT3DL77+BotoghxIJDCVVyHXIqdqpVJRIOgXX3+NKNdUtYaNWgWpMMRaHQ66+PHv/A6qtXU942wY5hML0yHrj4cAkxfJlqW5bqlYkGyb0isCiIkgjO2tdQGHTMWl4e14Mle4U68/st/8+z6HInNJ3UeTsYGH9AGU56h5CKqBFGBiRfVcRZEzj2bBSvNsFQlkEdLTlWEYXOv0MbEkaMkxyYri9uCleJr4szAx/yGCMwIR1R9b8c7vEYjpPH/MZ8dApmWI+6QVd4IUBGg6dI1AryR+BKx8/oH3p3GTeicVZRFEwFmf2fnoGUvSMXFcEp55o7GoDamJZkoaiz4yXrR/qXnmxTG5C9kO3Cc8Q8dkRBaWQIkDgUMNFQgcxuPyPOTZl8/EUcwkserVMe01BU7xOvC66rO65EbvSaRniImJvO5KwXPNPaVBkmcrCNsBWObnqDQ5nqtBTAE/h0dHqDcv9VqZZALff/pU953S+reHJzh4d4LGVVd1Aie60VQUjx89xHa1hkG7g8OTYww0cV3igzt38LOf/0f45PufI0PmOKVLklf5FD6XvMsmbem8e1wByUaV4IQYqUzSdmvxu8ChbwJuswh8E8LXYzN6G2Q1QIQglRl+k4EmwIptjQM8uC+o6KNZvRpIM9nn9J2gsGdoCWxkG+UYh17m5F//xgPQGHXXjQabDyfBIrCrYltJgCaR5vkhnNqlddv3GXAtuSYHu7cag+82YroWjh3GJtnWIxs8J+t0gL2X0/FrbntCmQzZ2HA3EqubhomNvGcy+M+qxoDNjEB5ri3nIeiALYGBbFJDvGbmH6ZmRynA9r0G/tp195/JN3dKXpQXmQPyBY4am1y4mdgwlthrwKExM9gokXHIoTJrCgGH7rUEhjn534zN7y1ZsLtZ+h+el0ptdF59BmjehHfwGnjGoZdNq3F2gSjaywQ8cqBoSa4cTPDXNcPFydVuS/X8evGNn2coCrx0wKFfc75ZZSMp4NCB17ofLk1ewIOumwtt8F6e1yA5QTrvA2Y+cBYGdAMc8r6wtvCM5dtNqQUh3LBstN+ECDyx6UvoXn/L3017oEmm/c8RsOD8Rz0LTLxFN0AgyM/7oO9x71UAN/3OOJx2bCc/SFBgXEDg2BrJmJPHcfh5dPIWf/2LP0OpnJb6gRY8jfYQzLhIRmMoJwNMu11s79wX6BFajlHKp+XHTllzvzXAz370W3iwvY6dtSJqlYL8R686V0rUpAeYsfpHGPT6shVhzaS14VLA+8OhLFZ6PfoS9lAtlzQks/17rvXMLnw8JgPbFDlkznE/pMTP7GHa8gNnfccANsQjuGheyiaKfue9bkv1NT0AY4kcun32L3Ok6DNMNt6YbPgQUqms6olIPIJYkk19BPEghHiSQRRxvN4/QiafQHUthfm0h2GnjwBxDKYztBtLhGYkdGRQKLInXGjYOp1GNagMzed47+49PHzwAMV8RkQFgIPlhJ4JKmQm85WGgLViWbZRp+/eIRZNIhojC2qKZDaH9lUU997/kdhx3IcMNCHoYAMI2yKNaWr7v0l5RSAZTfQs3AbrZSFiD5oAMM8OFlNPQDtDe2zQyJ/l7TX+/4BDfo7b+7KAQ4HXBIOcJJ81MXsq2XOZx6+BMC5lWPa6Bi6JVej2ZpN3emm0sbsEgpI9ojPTecZySBixsDWfyGvBIWYJ4s8/gTWOwcfnh1JlPkPyb3awmz6zzmwOHG2AZU+n7dcCDlmDzfg+DDS0YDyzhdC+52ogAwUt3Vy2L97b8VZisN8DBAZzH3GyZG7m8tHmXiFfbAMOCcJyj2IvqfPCeQ97Fqj3CNa/yU/VfI9v/I+NBeZ/8bMZi09Q4zX4Z3jujZzZWJ32dX6P1lnPoYEL6LquGd1n8Xu9sbrNIkO+ofLFNq9urxTw9YrZd9x4Jl+/UZKjOMQS6GtscV0758F8G4RVTeuTmqUKcgMIF+Im4NCxCzUcY73AGpv7sLdscTW3zhHnD6r7eR3EYh6Z9v7tGbCMLoJ4xgz1AOUNcEisLdBeqPqcw2YFIdHHn5L56LcYhyQhJBNL/MXf/XP8uz/5Ixy9OpVSKaCX+GCBcNL800NUiTHdPhqgkMujO+AAJafhPtPkL+uXqufjqwDJWFaEmWwxI3sEqlyXyyH2v/wKky4lTBFk8gQWc5IQs6YZDEbar5RWTlIbCSxcX5RnJ+N27k4XCmhhv8/+k+cUaRzsFeSFLg9JoFotyc98uWAYlklZDDgEssmMVFnEnKKxNFLJPIL4EqlsWxhauxNCbzDAaDpCNJJArVhCMtJHLX0H8XkV6UwJ0fQK/UldPd2gP1Htny8tpOTjG44lJmieNrFWLaNUSKNSKWEyDXB0PEGnF8NZvY5QdIxohN6RfaxGCylHWUeG/vP//j9e7W5sSnqkNJpQVGwQsk9evHythcsEs8Fobr5dKzIZIuj3ugjilKQxiSwlb6VIuIxu5wSplMjjiPJn0SU+NMfmVhaZHJDMU4ZaQSG5hmQ4q8K93T5H/eoCNBukP1xoGUdoxs2xhXv3tjAaDHWhZ5RELZgAm0c4lMF8aYsyzIY8wahpMp7m+ObFc3S6lyiWU8hmysikyshk0vLWumySFtpV4lgqXUQ8ntdE6fmzX6BxcaECnoBOLBlWokw4HpV0NRaklBzcbrXRa48QjySFVm/vbmrR8BqEgiTm4yXIBa1ulnByfoVUPiu0OhKOIxOrYDFdYG2DDLCKgL7mJb3jrnBaP8RF48zAnzybxpKh7cECyVRCqW6UIxZLZR1kCgQZz+VLwoATNu3T6QLHp2d4e3SMRqcrmS59OuaTmQxDVbxygWOK7UIG82kIw2UcPR7aNN9cThCnYX81rajzbmuMZTiMbDGOfBIIjYZIZPPoTcbyb6NHW388R7s/FfOQQGaWCbmTIebzEJbhOCbzEeLJANs7OygUKhgPpxj2WYhHdRgNp2N5tHU6HckumOo6no4kXfjtH/2WvP8uz+q4urySVE7JxEw6m84wGXYUaJNOsPXgZ5ihWCjgow8foy3wagBEKJGhcTIlu2H0JzSiZUPN60EGWgzpZBKdbleFgnmEMJJ9JnCnViqiVqzpffNBzmSz6I8Gau4fv/fATSn5fWTyrNBotNHudVC/PFPKOGV/iWRCfSHDJ/o9TmOnKmbT6YRCFJgcHCFLbLZAKVdBeBVDtz3E8ck53jABfNxRqtNaacsZuvKzcLoeRbVS0WF9cn6qZ5bBNikWx8mEivtUNqNNTpMR+piEIKCqr2JqhVKujFwqq0Y/myFjd4LTs3c6APgcMIyIE4fVjI1PgPPLSyVaxxJRefLEY1Fsra+h2WgILCR7zUAp+hEO0O5e4Sc/+x083H4P33z1Gn/zy19hOJvqvrO4jEbCKOfzkmATOK1W13Dv4UP8+uuvlXZMpiaL6cePP0QqmcNFvYHXB6/FGqiWSijl8qgUSpLA0COOaenPnn2N/XcHmMynOgS7ZBUn4shksrqPTCMMKNns0xfjUpKfJJlj3NhjZtTPw52JWMVsTuDqSf0Kr89PMA/o3wKklwu8v72N+5RghsnK7mJzfQu9cR/9dgtPH36g1/jNi5f4D2/eYqSU8QgqyTh2NteVLE2GGVnB744O8fzFSxQqVSQzGWxUKtguF/H27Wu8fP0Cdx88ULozATHul4vJCOvlKi56Q5uaTxnCwVStOO7t7WLQbePOzpZeI52KY8clKFIi3ukN5MPR7U/Q7Q7QZUCKAEUmhFlTy7ApstAs+c/QNklxHMNDzT6LVSWh2r7iUyAjIWMX0qyN/S1Zp2ReUtagSTgPezJWOI5x/mNs7snOI8XfgEMr0qyAsiKS60RMQ/3ZFXyOOTSnPNglHhtny6RDKtIUPuGBRAtxMCYNCygvg3RgGn3ZxpPrEAkrfEz2YIwrO/CtZrICy5ILY3ZOSsZpEiKDQ6wBoE8QfajoHyxZjb1D/cx4kh6HlLs7eYaAQzIOAwMOs0ksuxcYty/N2NyxbXyRLHmQNyxfrNQ8GgjjpsMugMQzLPilBgaY55kxBKwIZhPFkKKz83M0my2x+jfX1ySfZlHcbHXwav8Q37yi1UNXLP7SehnrazXUCkWE5iucnJ+hNx0hnYzh4wcP8A9++g/x+MlTAZr0sOE1NNDFA0CuoGdKNAdOAp7IrLWGz4O+Ygw7BomXNNGBxwMEnt3hmw/+r0nMvg0celaDGIfOw1PMEa5BByhxWuzZr2JlsvDjTXcgupItTcnsPA7Nt+h20+gbUL+GWdRa82H4IP+ffY0LGHHrhT+bzwttAHyDZgp3msbb91ElIf89x7Swa3YjQbJGwaSOktuTkeU8skwObvJRtWNihfl7Yo0lG1uuC++p51l2nlXmmwPPtPBSOgFbDtAxT0gHjrlwExmOW0aoZcM4sFYpmbeAQx9W7gE6MWR4PrgQg+t77K65vIPcc60mWsMGGz7Qs09npdvf+XwrPMQxDtXYO29FsYnV2JoFgAf6BdI45qdPFfVAtQdcPbCpfcLtcWLSEyj3iagEwAn8OODQN/G+qfJgpGcWXoMY7lry731Ss+Tr1xL6G/axgEMfqMPX90Ew1wb5xhgyFqvtAWIOuiAHJUnayrI9zzWaYuc6OR6tNL4F1Duw8Jpd6TpqS+e0tHsOV/iykkpfs4PN79IDhwYAGgjg2cN+iOOBZPuzT7f2jawxDuMBbT9cQI5PO+UZE1itRNCCjaYCUtIpvDvexx//yb9APMOU15gsL2ZzVkIhpOMRbGYSGHc6SMqShknRC+SSARKZHLpjsnEm+PC997FbreJOrYKNGvuJMK46l9pPaIfQ74wxpkf8aIJery9/v3arJUkbz1HWub1eT6AeZW/lYlG1BxmOeuZdsGC90cB8FZKkfjyleoK2FGEk06zZyMSnDI6J1zEMpnPUW03kS1lE4xG0O00NzpdLAs4J9XG0REjG42JrLWlvRC9wTvt476IkJoYRT6wQpxVPPIpUOofT8zYqa0WEQiNMRx0shlNgFoih2WrMkc/kUFtL4O6DojwOX706xTffXKKQX0M8wiDJNSlIirk0UqkYBv0rpDMpF6wUoDuc4ei8hWLEBAxXAAAgAElEQVQyrX5j2OkoUIufAQEZO1GsFmXcufc9nWH097sBDrlH2nkuixAxBV1AimOlE3xVcvctxuG3gEMFndi+ZYxDB+bIXoMMdgMOvRLDD8CM1bdS/3H7l2ozBxzyOeCeS0sf1uEGnBmj2gA1830zYOnmt9+bb/ZHO2dYd/HrA+fdydeSksBZQxCgNlkvrxNBVIZg2ZmjfeQWcGg/27xoeWYYXmRAkNiOVJwQzXBMQ1NcWO1jjGYXyuS8DgmWsJbW3kimn3vmud/L/keGeC4URvWVscv92ew/P++31qQuDIsuDm88C9/YiNpfrgOmbH9RmBrfrUtDtvPx5vPcHnb4fcXOKmOriXGp0Cc3MHbAoQfppN7wlDp3ww04ZJCmeRz68+Ma1HMDS3EZ5e1rA0wFSrrz14OExmS1YaM/G/y6EvOQ9kC3/CF1TghcZXQEg0durq2GRQSVne8zwWEvG79dPxgg6O4NhzS8Bio8nCWQ27P9QN0zHBU4JtCd19eGHTbss/fCNci639iVHGzTTiLQz+X/+lRlhWxJTUgAmsnLUfnSEwNhpc4+neEkf/PF/4O/+NN/hXcvjgQeU7gVmUYQzXDfX2EZXmEZhEREKeUKSqrnvaClEC2W+v2+fE3jYDBKVEORWCZAJBETCW45G6NzeorlBKisrWNti/UvAwQH6tMv6w1hH0orFzFmJnk/h+hikvI6EhAyEZPyNUgiov1TLJ4w/2oyEpcLpDJpxGJhEdXYpxHYY9ZHJpmS5y37helyKMAxkcogHF2gO3iD6SyG5XRDytXZqo7FbIJkJI+dtTLK6Q3ElnkREKbooN4+wnQeQ5EevLExCuWhCA6hVRKx5BCdq6a8DbM5YH0ri8UyjotzKgqquGzQEoND8z4mtFKbzJGKJnR2hP7T/+4PV3fWNhHmBGSxFAMikkipqex1+ljMloiF05qcNbrnWET6OLsYotngpIaRvgFimRhypQSCUA6pVFS+H9PhkKYaCNEbZNnH1m4aW7sFSXSzyXXM+gGm/RFymTCGoyslsNLjfo45EuEsCtF1DIdNrK8XBRiSSUN0mA0Yjd0J0tA9MpGg1xs3qTAor6f8bjy9Qi6fQyZPFlUWy3kM/X4Xw3EDiXgGQTQpNtJiGcNlo4ez83cYjw9Fi+93mNA7RjzFAiGhQo/NYKVcxjJMf5EhpiOCVQmBe8l0Aqks6dMpzFeBUk9LybQYORfNDiY0Ee5eIRTKIBvfwng0wJNPCgKA2LS/fUcZMpArZXB8coB28wqblSSysTRmRK5XBA5TAnu46dLbYzRioMEIFlgXRX/YEduIVGJKxc4vm+iOxpgtw/JmIyBF03Wb4M6Z94NsaIlMqohZNIv+dIbRuIfwiunPKYxCI8TDAWZdpmpGsLtbwYPtMsLjAVK5Ar48bOK82ZG8gH4piyWpxSksJmNslYtYTocK9Fgl08ZISyaxtr2thOYoAsWHizEYDuPy7NTCC2h/PJuh1+/h4vIc3V4Htc2aJqn0RmGCLj0Q+XQNpxM0r1pKLCWNmVwosrBWUz6c3JgI0liIA9OMKF8l+MpUXprOs5mKK8lpqSaMB2AyQRm4+XhQxkyU/XsfP1HQS4vXs9uTbO/Jx09wenaijeTpB481qR2O6Z8yRbszwNHxKV4wSp1eg7m0NkF54KXJTqTfGSUvC/QHDM+YYDYnyNZBKB5GqVDB9sYuEtEsTk8aePGSzNEOpgsCbX35MHIz5KHMwA82IE8/+UQHJRt2Fi8M0Zj1h8jkcppgxNNJpDIpzKZjvQ6ZUJQ3N6dzFAtV5FN5xBBBnAAxo+M5MW81rAHETClT9Fzk9V/f2MLx2Tli6TimizFOTt+JEffenT2BvsbWoiQqKnC3ftVA4+oSDx7ew8M7D3FyVMdvvnqm+7cIcUppA4YafSbyBcSZxp3Jobq+ga+++UYTokG/p/eytraObK6Iw+NTjGYjAYflQlGsw1Qkhu3NTTF4Y9EIjo+P8PL1K03dWfwNpmOkcxkle/NwInhPMIfJ09HIQgU0xw+UICU0eTJmWyGZwPbaGvbfHQmMH5GpEY0qrTo2n2GzVEalWNKz3uh00OW9DS2wUSnh0w8eKdTj+es3OGg2MJob5Xs9n0OJQxZKbvk64SiarSaa7Q4SpLqvVihn87i3uaFn4MXLb7CK8Hou1PAQHIyHQwJbv94/lvS0WMipAVjNpygQ1I2s8OknT+QjRD8nJoFtbW7LW5IMw8Fkik53hHZ3KI+7bn8oP0Y2JZSEkzlK5qafVFqDSrahsbIk6ePEn2wchX4Yo9XkYoG8JbXhhCgxGkv+wrAaWkzwayjTXumQtPsfpnzDMQ7Nu87imdXgOhqB1qP3dXO6DRW5lBaT4WiCFSeDJGjg0p7lUWnFtvffYTEjQ2ZJeZwRvZg5lh56M7F1MjgVM2YWraLPAR2arqtodUCck0hLkiLKk8ljpgwsYuKapv4yzjNQIgzZC3DN0jaBjEOChvI5dMBhIZfEon2OSaeh79eF8b/FvDGPSLFwXLOv9y82ggGkt9lRLNx8katCUV41lM2bTIb3+uqK4U0NC1bBAoViXiA0X+fk4hy/efa1GO1kktx9cE9FVDaeVLpmo9XGeaeBUj6LJ/fv4ef/4HeVqCw/SjVgNgH3vwwgsHTdwTVwCIHYSvQOTOJO4JANm4HZZOeZdMkDDB5U5N7qExr5MwQ0OID4moXkUpjVvKlxM20N17bWmOTLxjo0gZWDu9jIO9DPgENjzVFeK2mSa/r8Or0GzvRw8p47tsYtoM83vxr8s7FiwR2QSe7YsNdgoyXe8hen3AZUOojn2gPRQBXJr5WAaNI1/grc80MAVMCLwpNugMPv3hM+I75x8WCMB0F9OiU/p2fg8NngIFDeVvIHM9aj3ScH1jsmnDVgN25PYpA4IEtsEDE+bwzoJb+Tp5WTZbnPYIm+9px78FHhKAR7WfcoqIVgkQP4o1Hta34v0VoieMxUVNZFzmvZN+nGOjVAnU2MXsOxEn1T7cN9rCEiE8aaSoJo3E84RLkGdcnscQbyvjHVcOI7jbMHav1r+EbaA4fG0HCsTbcn+uvnBzgCptn0C4Sz1HAtF+976eRmntUnNokDTPyzacChvQ4BCe6pfK9BnI2F81bzLCb3TbeBemN9kyEdIHDyYQ8Q6LOJBeQsIhwgKACWPr7XfpY3fnC+CfbAqoED9nSLvR2lf9YtZq912bKN8w1vLLYS0461wOHxO/zrP/sjzCMzDdOojorFcvIXDoIZykEEUW5YkaTOlUQESAZcy5SexZBKB8in0ni4cwc7tTKqpRRKpRRmC/MLntELfTBHv8tzd6B6nuuEYYms5y3pfSHwcDIhyBzCRq0mP2x6zolxFg0jky/g6OQYy1BMw/PhhAFmUwSJMKKJMCrVPCIRsmuXUuRcXHTRHQ+QKxVo9KGhMevt1TKiRNBWZ4hknACCMajNpZhgeUgKrPFshDCBwziBnpnOKQ5tIwHrIw6MW4hFFiDseFUf4PiYYZVzPLi/h1I1jN17WZQqeTx/fohnX50jnaoin4miUsqjkMuJcLG5UUO320AsTk/urOR79dYAX31zjPBkjkd311XTq88jqyg8lbd8Kf8e7j146uonyq9Zm3CNG2n7GjhUmINJi5VaO2dQGRmHzoLEeexehzzd8r7TEU2JoANLqHKxlPgbxqHVRmZ9IgCQw67bthguNdyYuaxxDDgcz4ZiPWtPcLYoXNfmq+p+aXBq//1d4NDvJfacEdyNSQpp62iq+oX3UkwuBdIZKPhd4JBkIGP72uCQ70H2Oa7k4nv23s/cOMwawIK7/H6lPVk1lIFEYhhT2ZRIaI8luWOl/t8l7vIpYnYA90hfA93a//ze4fd5rszbno+qCx046RmHfPq5x1stY2y660CO6wR3kw7fHnbc3nf9vsLXss9nwKErQm2YfYuZqKAYX5oa1Gt1CDi4tXrFA4d+v+Nr2B5tz7zJldlv2tnnP7sG9A6w9YFbHqT0oS8CDh1T0Nd6N8Ch3UtTAtmI2kA988kkYcfO3xvGu7+fdr5biIcFeXBn4NCOdZYNWjXs53q55qXeMB5l+eKULnx/rAtvgEOrXdivKNTG2aAYcMjzjKCbP+fNl5h9rrwSVwzoDBDPRfGrb/4N/urP/jX2nx9ocB8NL5AKpxDOmMqGdlOT5UQ+fCnaGYhgNNYwkYourktaO3BgT/kv989VQIsH7r8Z5FIZTPptLMYL3P/goYDDTucK9fMThYsyiFeMQQZ2Edzk+wrobTjCoN81v+ZQgMiKqdAx1DZq6I+66mXJYOQ9J3BIS6NUlsnwJCixN+WzulC2Ri5ZQCZZwXQ6xHjexHDatYR15YM1EU9toZJ/ingwx3jyFoPeBVbTNDLBGsqFdTG+GdjFZ741uMCIysNUHGuVGEplhk2GMOwnEE+FsZxNFAabTC1R3YwjHF9hMOQAeAcXJwvMRgn0hle4ap5j2h8gQw/aVAyh//Kf/dMVfcwUNMASmyEjTL4hk3AZRiqIY9Sd4fjoFOetI8SyM9QbfbSupkr5nc558VNI5VlorrC2tqYo7fB8iQi9e8ZdhYRs7ebx4OE2IskKIqEKuo0xWpd1lEuk6wLvDusI0gkEyRmKmQK2c48EjiXTlFc2RevMZYpoXXVwfLKPYjmJBejDYZpxFhutdg/v3p1iZ6+Ivd2PBYZxund6eoFm8xx7d4uIR8vY3HxP7LyT00v5ofVGZ8hkmU6TQ+dqgPOzU4GEhUpRrS0f5EwmJhAtnWaASwHJWFryq8GIISk0i+aDYSmZiUgIF81zRONJRIIcjk9aePniBJ32AHd2Kvj9P/gBXr/6Cr3RCIcnPbT7NDLOy5vu6uwCd7dLSEXj6HcnSkGl1GMVWuKsfizKLL0OecCv6KXHlKBIRIlk3XZH08sJKffhAP0JE1RnNklaTJUgS5lTNLzEejGPO3few8nlEBdXbaxWU2QSARKRFFrTlkC4+YAH7gzZfBz376xho1IWAPLyuI3BZC4/NAJm5isJRBdLfPTofQz7bdT7LQTlIrZr20A4ppAI7juldB65OAHgCSjTWLavxOSLpZJK4xzNZ0rjPT1+h2XAxjeEu7t3hepTQjeRwTMEWjLeiEEqTDIVgSkUQjaVwGw0FpuLtTCBEYJzlP6RNj+PmUdYiM3VlFNdJrcuJSvNJMh2BfrDHhaRJX74ycf46ec/wMtnz/Dq1Sv89o9/hD/4wz8Q2Nhs1FFKZQSKsLCoXzblU7d/cIBX+2/xk5/9VFLbQbePSrGMcqWGbp/pqjN5TXb7HTSv6mLtFcsFFMpFdFo9/OB7P0RoFcfBwSlevDzA4fGJEpkaV3UxIXd3tnF3d09gzVdffok9/ncohIvLOoZjk0OSOUxmJGnWXCdM8eOBNR72dQ3oa7NfrytMJx5mKncB6+WKPA0pVZE/oSwLpqCqhp57lOnd2b2LZ69eo93vYg4ygujjY5RsXrdUMiNrgBGL0zbZh30MZ0PUNqr47JPP0e0M8JsvvtJQguEZOixW3NRS2NogQy6H8/olUllaCrSNNSWmjRUMTFTm2qaUhhIdJhwnwlHEwxF88uFHONjfx4cPaTg7wfOXL/Bmf1+S21gqjkKpgE6PAS3WOJN5wgOlXMliNhwhHgrkrZMlCJcw75YsD7XlCgeH9B8cIogltSdtbm6i277ChH8XiSJBSnk4jPNeH7PQXOzNu2trSAYxeRg1hz2BcsVsQRIorxAbCygfIJXJ6CAyI+qQQmKqxZJA06PDd0rx4iSTBVI0vEIpS4n0Hp6/PFKzvrmxJnbsajbBoNtCt9PA7/70d1AqFMSsqK2vo1Kt6rrzGvaHE7S6Q3T6BA7t92BE3wvK3kcCaVhom6zNmk4eiLz2mmqSdenM7vn1rEHkYUaALURWYQyrMAu1MYajPuJMLSdAHSRUKGkSGVUshDUv5His2JgawEeps7FhvDzEGIe+CLOJraMjspIJEsq6VQGoIp4SGwcW0ijeyZFYGPM3X5+McxaJYpK5IlHFlBSjng12I1n2IJuaORWH5nmmMBgHZCiF1pt3y7PRGIbcf3hvCfzx7/zntCac3qmWqsw9i564/E3gsJBJoJhLYVR/h1H70tmm87oas0GFmUuWlnTKmagbY8p8k+Qdx6Z/tTTpaSRQQc/LRiCagw02RfQ4YlHH72W40cX5pfZbC65ZYWtzA6VSQWzqlwdvMeHwoztFpsCBXg4x+kxOFhiMpjijJ2sE+OzDR/jDf/R7+PijJyatpuesa+aue6RbMhuuJf7ivi0PNTVU5mXGe+iBQ2uebPLui2w/VZf01DGxyDj0LAb9XFeQ+0ZBxb1jg5FtaJ5WC7Nr4RlKqSABQbERucKcAN4xteTTx7U29cmCnvFyI3mzAt3AMC5ayZMciMf3ZMCTeWrKV1O+bwQIPGPPsWXlU2ksMJ4Z115xjnnomzPfaIpxaCJgK9hdc2h+Wwb0Sw7npHv+GbEmwiRbnoHgZbi+aZVvpgMrPZCrtUzgUD5etBBgMJA112JWcMot835rqnTpnRyQQKlvZNSg8Nl1Mj01zw449M2bb8Ikb3J7lIFIxhg03y17hjVYdEnJXP+c/PPzEDA20NCAQ54TSnykN5IfUrA5X1iqsr5H78N7VVojys/PX9eSKwW02H3iGiIof7txltXDnIzO26zqG+sE37x5sPCafeNABA+aeSagrpsbpIhZ4UBLNYcOjOMz4T1NDQz0oScOeHVNvAfW9b16I57JaDIy/tLrM9lez4YxUm6zXy2Ixckw3VvTfhuzNM3rPdwDy96r1oEu/FqBf2SRu2ZdrFzZMhg4779GzacGOk6Or8bzBoDR9zu/Ms/qYlAIh8Q0qT85O8a//fM/xmW/jjAtTzJlBCGrtcPRGZJhSsYSqi3JVGHLzYFdIVvAbLbCaauDVBDD9588wsO9dVRKceRygdRY7asBwkuzCiKLu8t05dFYvmBsnFlX8zryfbGpbDaZUDzCJx89waDbRa/TNnkmWe2xAJ0+m0cGCDpJYjyMUAxo95rY2qqgUi1iPhuj1eygdTVBbzwS6SUaD5Bm/bdYoc/Ql+EMsQRJE2biT/YNx+yBM8dPpJKq7ejRTRsdEii4T9DzPJnO4vzyENFghN2dMsq5HOonLTz7mnXuDIV8EblCHDu7ZdQ2qCLq4s3bI4zHSyVeZ1mvRRn6lcb9e7tYUeGUiKBcLus+ndU72H/XxrjVwdPHe+i1WxhOFlgFFDVPMB7NsLP2FO8/eopIYIxDDW6MDO7cHri3WCgZbUO0TmnvsCBwOHYex1ZLeGDRBpW2XwgAcsALiQo6V6R+I2vLQuNMJmw1kf9N4FBKJuc1p73NMb1UH8D2/encgENjZN8MNb182kuB5WnpWGpi/V37gBqbzvZihgTFpAj0ZyTBQ/YG3K+ugUOBZk7W7RiH3P/Nk9AB9bRaSRhbTiFzDjjUQHdBeSPX7EL1gPZTDZA5LDYgkWeW7cFhDWVlLTMlaHjzujcgPkPA7Jm9vd99FziU3811WIw+NTcg1TDsB9xMWQwvnVGeeeiGejq3nQ+3Sb+dNYoD8a4BSl+D0NLJhTWFOCF08mq7Jje/OaC93p8NVbS6gYxDpQm7sDLvLewYkHbfXNCOAw6tqrgJjFOd5KxxWKtqP5MC6iYt2r8XnyItaxBXx16zBm+Bnf780f5NidutgeNtAFVvhO+d2yZBOe7FzkrC2LtWN7LutPdsa9zOY6ub9VyQnONsiKyWsPXi+wQb7lgqt52brBu4dgzEZo0gv02tYR3yUrbFcnE82/9L/OWf/ku8/OKlWwNjpMJpLBNQ38dejgy81dR889mXkgFrQO8SIZ77sxmSlSxiyQIq60XMQ31ZOcyncSlGNzarqukoXw4SUUzGPSU2E1+ZTS0gkoOnIGEDdwZMzVfsm0lmmmA5CyM0J2kthTt3d5RAz72QmQPsq1mVUVUSBObFGE9wqD6VrZfsV2YRbK7dRyjCsU8L00Vfz7ccitDGbHkHxewW1itUw40xGbawnEYx7EVRrhZQWp+J+DUfxTCmvy1ok9HE3mYFtVqgIVW3RzuzPGWQSKUjmA7pJ77CKjbAKjpGMr6BUaekz3tRr6PdbinhupzPIhasEPrP/ut/slqrVDAcjRWosYxFsHBeaNHFClmGK8zHaFy1cElvo8hMqV6bW+sgXnPVYkrxEH02iDka8e+hXCwjF4uiEA8hvhqh322I+r69u4tIooZWe4bWZRur+RiFHA0uKY1eIV9JYzSvYzLqopCoIJHMoVStSOpKUILKw/FwhCBCjfkIi3kWw8EM7W4L88VIoMe7d3Xs7OXxvY//Mc7OL3DZeINOu66b+YPv/xYm4wUaDJMY9jBgozyx5JxSaYFYqIT6WQdXVw1EYyGU6TWWTmMwaOGTj9+ThGEgo+wEErEKWu069g/eIAjnUCgynXYPuXwN7cElrloXePToI/zir17ir//qGc7OTrG2kcRPfvIZ8rkNvHj9a0wWU9H/3x4cy1uOvpD0a7h3dwsP7n+A0CqKVuNKQSyk319cHiOT5Ya/kq9eNlNUITCkn8p8hi5ZeFNKudMIx1K4aHQQiTLAY4rokpJhplGFMR71kAuiuLv7CIfO45Cyi4Bmw9MZ+ss+VtMlpqMVFjRIztCjhnTdOcYIxLqgD8sq7DaKBSHTKKbNK6SLRYVrTMMzDFczFBMlfPjoUzzfP7DidTRCJhoVe/Tt4T7uMup8NAZx/HShjEQuL0YUH66z0xMl0X305Immru+OTtBotbByMoXlcITVnKBCXAXZZGUplQQ9Gd5BajCLh+l4jEQQRTKIoLsciXm4JINlNFIYSmWtKjYVve8Y2T6YDDHBBPlYDL/7ox+gR//FVltmo++//xDVahX37+0JjGUx0qhfYcSpxmKObrcj2Uun3VPYy1XrVHHq8WRaG+Pm1i6SqRxaV1352ihBlKEcy4HSlp48eYJQKIY3rw/xmy9f4PDkVNLt+WIir4VMJoVquSIW4OuXr5SmXKvVlG5OYIx0ahZOLMaYKscNmyAb0+rIkqVn4JQ+DauZfHdYFAz7HAQ0BTAuEUGnP8J4Rj7xCuuVPO7e2UKrWUc6kwNloacEqQd9FZ/9YVfFbzqZUpO1XttEIpaRL+XJ8QmCdEyBPJ999rl87vbfHCpRutVooFTOK82Zn7tQKOmcfv32rZoMggJk1jDWnmslFI3i3Xmdp4BSFSnvJOuQZueJaAw//u0fK1iGsl3+PUGw/f0DHB0dIZFiCu7/y9abNsuSXddhqyorM6uy5uHOb+4JjVEECEEWQcmUKXGECUFDOKwIy7b8xR/0yb/KoVDIsmiRoiTSkmiCICkMBNFo9IB+w313rFtjVtZc5Vhrn1O3GmQzwH793rs1ZJ48Z++117ARe5iHG2XcZMGyuCxGAWpxSRstTchn6xWqHYYoFdEsVWSQPhzeAjQMj6uoxjX8zV/4Ov74+38qOTUBQYLaG/oZAehPx0plzs/nSMICkkpJ7MrFfIpf/PJfF2PytsfDYIttwWT0XHsMG+KULXam1rwWLOxrSSIwT4BVbotSlMejkw5+8b/5eW32ZEedn59rUvX48UM0alUlNxPs5aHExPrjszNJ/hlSxbRIypT74wlG2QyjyVS/TxYEmcw7SagaOwMNzQeMQUMmzeR0nFIXAh28zmzyWARYo8ciIcAmRxbuWAB5QulRrY2kVFUxyyKTjTM9AAUa7mS9Ni3mylMvS88RF6LBYAqCh95fbQdisDzggIbFpMAIk//wufLSGH4nfjYrUux/BA75OSmltjrK+/8Ys9ECTnallG+lrZgncCiZjDMLd4WoT6aVp4vAJe+DZumy/G8Z9vsm2QUNcKpKBjSl9rQ14NpTOEq1iHYlQdZ9hengRmw0Xqu8GhYLDuH3ZcNi6ZAmvmZhxueAUioCwFzXHPJwH6C9BBkeZKjz7+o2UP7KIKXQmhvKWsl6ueze4WY4xMEBA8mYUp7HXb+Lj19+jPZxBzcXPWS0hyDzttpW0ttwlKI3TeWZ+7mnT/CPvvUNfPWrX3YsQHopGZi3Y/+55oH/zaZH0/vVfVqqlzbzPnmQysBAS+nzrNh9xqE1kyZV3gcO99/TWIsWdGJyZK5vY9AR8FEwigJkKJFyTAf+y+lsDbCyZ4RFpryb9sDtfXaDwEfT5mod7rNIDHjyhTe735VSlS1J2qTdxqblJNsBUmIbep8r793kvLKUJusYDfL6s3Utj0sHshlT1qWfu8JeoWROHiUWq5OU+wbACn9jYZjnqAH1HnA0P0RLrvXfj/eT18c3CASO2SAY4GqMHvlCxcVdA6lnl0NLyaVZ+hubxDfWvmHT53EpmQSUzKeJwKHdKz90EGfFYjcFlnpmoQcO/fXhGSwZMJte+o3xs4mpsVaghTEpzRbAf/f99eQlxGKH0OuVn2G1tjRhB0jw6nGvN+DwLzfNXvJtLCFvqO/SPPf8yTx4qXUp/8pPMzH3ATpeWAEYjo7lm06qMdS0e2qTY6EYA9fukf5cAIbtg3xd7qHea89Ad9s/PJjrm38P2HlbB95jY7BYU22+aytLpifDcE+OrWvnQEB+XgZLSQLngUN5RZHtZN6GGiwqNd7Wyf61YxPMn5NFD6W5AcPNCmjU67jtXePf/sd/g4veOaJyEQe0pBlTRka/qpLUTfSerScBkpjvQ6ZUDpVChE6tiueTBbDK4cHhAb725c/jnTdPMRpe4fnHHyC3DrGeQXuavsOKNjZ9lGus/QYukK2otSaP6osbeeEethuI8lb7TOdTW29MU+bwgUigBhwMJ1tgHXCwP0exTNVBxcDoNQGdkuqky9seUrLsVissyN6bzXW2ctC5ztsQes16oD+04cfW7AsYHINgI5umYoWAX4L8Jo/vf/eHmC/GePMzx/i5L78je5cPf/wJ5uMt/uRP/kQKllnKFO0AACAASURBVFb7CEccVB42scnNcNN9jel0iSRuSBG2XeXE6mGdUwi2ePCIP1OX7/zt7RjD/ha5+RJffPeJBuvsbdZMhN5MsV7k8MbZ1/D07bfFCmVP5BmHHN5zWCDwYsPzlueFyev5e1xrAuy0hu7PDobraViyGxbansSf4XkgkHBlLHljNJnvs51h3m6D72nAoZ515z3MX3tmIs8qAYdLMudtr7XPZT/jWd0euDO5sO0BHjj0A00PNGlIGxmTketcAwKdr/as0vNToJaAJRv2+OfUA4d+0Mn3YF0sSSn3fhduxYeB35vPDPsJDoV8KrVARzdIMZDLACUDEskAI2hrjGE93wKk7Azj/ffKAP+9/FntAT2Tzvu0abfHOIWFEpe1yWx3wKFnfNuozg1jdtJvAw79PuP3wf3BjMVMGeNQISZOZi2Q1CVx+1/7GsOozC5szw1n9ZoEWZ3/t/ZRz6h3QTWecbh1wSH+u+9AQRecyM9E1aGxDR25y6Vb7183+zP7xwN1f9V3pV3SXwUc3p/v98AhmXSmtCFBaYnFkvkCJlvn3+fvWdAXc0VsT/a1Hfdiv3Z1dig13IGRAg5trzamPhluxma19WQ1LPsXqnHM9zlAWArx8vq7+E//4bfxvT/6vsgWq1WKwrKAdcwWbUnZok+wQbDlWbDG4dkpomKkwEvuq/PpBFE5wHwVoFSLUapQIUH8ZIP1NMCzd99ArVmzui+30UDn5vI15lMSZUJMRhP5bEaVREEulTJVVBvZsk3SGbLRAouJBX91Tg6A0ELLVKbkaatnvccnL19oD2S+ABm9BEzZJ1CZWIzqCKKcVLMcrpC4k98w+HKMZv2rODxmWOYU48FQmQjcX1+9fIVGZ4OTB1U0K02kDDW+vkZc2iLcVHHcjtBsFpRInq0i9firwWssl2OUCg+Q27QQltaIqmPhCatJFfVarBBM4hvzyRjb9UwYVO7XvvX1LadASbWGOTYYrGZYhXkM0iFaxQQlHpTVMvrjKZ6/vNaGPUkt2TUubmQUTP31YjvHLL/Bze1A9NJ6nMfjThlPjhpoVpj+VcFsGSJd8zC5UthJJYmVqtuoHapgW2zHmC5vMZ8PdUA3Dxpodo6Qy9ekyWbREeSW8p8LSXlGFa9f36LfvwMzthkEEUcNhOUMce4NHbKLWQ/p+AaT8QCLzJhKV1cDhIUKmodV5MIpesMuTo4OUYnPFG7S691ivsqQK2wxHA0VvHFyWhFbZr1iYZkooKPbHergevr4sRKQb64GuLm7Q5ZfYziYCSHuda/kE0cf2VIc4Gs//zfx3e+c488//HPkQmrli5Zmtx5itSLoE0iuvcmXUEuaaFXrkhkMGBwyT1GuBKaHRx5ZSsnuGLNwypMN69lcoEut3kJcqqKfznB9zUTqJWoRH1Ryzk0ycNKmD8kRfvST13j+8jXm2QgFAhwrYJabIMfo8k2ELUGcEh/uHBazNXLlpv4eJdfLzcLik3gobhn9UECj3Vba5HI9Q61cxMP2QxTjOn70008kvcQsQ6UAJEmI8SLFG80SoiTBJ5fXGC+B9tljHByfiZ128fpCDW21ZJOXyYQb1UpBFARySLMleAdOA8nc2Kwlo2EBViiXSdPCigehDLNz2NBUXhL6JZq1KhqNGobZBNtSDJolCMSjbwu9D5M8CqsFTps11CsJnjx7A5xhDEcTtBotPHvyBMPxFeq1hoBdAlilOEI6GuDBg4fydOOkMpuPcdO9xIuXL9EbDXF8cqKQEYa30H+yVKqgGJcU1vH5z30WvX7f0u9yIV5f3OBPv/ddHbbTOf2/LFX2+PAYjx/Syy5Ft9uVryM3OQKVpEVnSz74M1SrNYQhAcOymJkFFo1BpInvYj7GcjaVBJFM2nE6QDqfYpjN0J/MUCyTLXqMw2pZZq0HrRr+9M++Lz/LxYb+nzl5tWSzMaJqCR0CxsWyvB0GvTFurrsqsooVpmYFePT4MY6OTtHvDvHn3/tzHaxkgRJULFcrahQok2WyIKed3JPq/GxBHvPlXPepl2VY5nNI8oF8KSk58gXhO29/Rj6mPDSZ0k3W5CcfvcBw2Fdy6Gg0AMUELMKLlURMr9F4hFaljAaZkmtKAGfy75wR0KKhPj0Xa5RQL3HSaeCkeoDh7Uhr6zvv/QBXkzGCKLY0esrwkypQjDBNhxxnK5hEB2KwxdlBC8eVOh6+9ZaYfh8+f4XLbh+MA9GBmWcBxMk+2WwF2Qzw+0/6fQE2VUqQwzyKYQ7H7RreefYQTzsdRCG/RyqJM0EnNogsXGVWXcijdXCA45NTSWIHw7GsBWiO3qO/4WSKwTjT73MaRhDQ+/cosZKA1MoSCjm5JeNQgRX0igopkbXiQb5amjgbq4xFwWJLedYdBsM+kqSMdvsY9WpbfpFi9kiBYEwrfXcRo5x4ectiibW8eY0pkVgePHlsHfC2m/oTOAs4vbPwFU7EVfTvAYeeycbiRuEhIUNIzFuJYLKBEFaYikHjijB52WgCbIW3L8q49vmIWoLhPTPGF+XGYLCGVX4yTtZn8kEW0+azZMVWpJRuFkiUY9BqgUWOAO1qEa1aGdFihFXG/Z8s6zUozFYTs1o48MV5+6zJsmACNYFDFlAGiKX0NM0msrxYrrmPLzTNrddqkkYvpjOdi2w8hZFt+RkXmKy3eP+TF6jW20rVZpM1SVOlvL+6fIlaOcZgkuq5fuPBG4jyRQ06roZ9VCtFPD7s4B/+/d9SyJV8KZV+6RKJua5cGrIvMNVkUeYqywNjt8orzLEUtbb9hFuNgQGHHqQzWZpjJnHdOODHF9S+qLX1QWaGkU09oGPAIdnTjqmnBpAyan4Ox1Tnnzkwzrz01mq6WUD64tsDRf6zygydS8H9nIAZMqcVgsD1Z5JL/r3Neqk1QXsUY3y5FG8CwvaQYCmmjTHmfLqt9xT0PnP8VsKVJP3ls+MYuXseh2IPO4aWMYdNaiV23ZYgLz01bX3fMxkM9PHglmfc+caRz4kSEgnc0strYxI4SlXNc9Bds12DDbG/7gFVAocGrluzcc/08A2zb4iMKWzsiB1DkqCTWI3WOIql6XcWKUMsPdmYpRbGROBJHsgugMWAR7tufA0PHEqq5xpl7VY7poqx4ARAsGFyyca89nwvD27z09IfiXtsPm97gF8zfh37pnsfJPDrl7/n/9wafxtc+D2L32nHIHEeiPvPln5ejEwDZP138A6w+99nx1LZk9fz+hBcoAWA1q1PY94xaqyB1v5HooiCf+wza893/loEZC3kaCk2na03+5Y2fLKBkQeLV0vaZhi7jB9HZ48D0T3jkJ+F4IbugfPUVAiDgo3MGoEegNznk2Kiwdpt/wp/8Ee/hxfXH6PRriKmrHzKoREB5CrWYmenKAdT1MshWp0DPDx9hEedDsJFhn/5Z99F2l/guHmKpw8f49mTYxwfJpgMr2XbE2wIHG4VCMizlZY2VHkQKNSZSh94gdTmjU2vtoNGHSdHB5hlE1zfXAm8Yt1SqddU43P9cmibziYIiiHGkzHiJJIH2MnJEVqNJtLxFB++OMfFTc+CBHlea6hhwAO/R1xh37HGVnZS5nPInxuNRvLTZl1WqIZY5+ipvEB+HeDueoTb3g3qrQif+8JbqFWq+PEPP0b/YoZcYYjPf/ENHB4fWTIv04PXa3z88TmS+Ai5Atm3DKQLkA4yZOMxTo5aSCqFnZprOl1jeLdCPS4pqXowHmAwnWEwm2AyGyOJqvj6X/sGjp88EDvm08Ch7akeOPTsQO8bx/VKWxXZJzirBD1zTJR2wOE+EMO1pmsvSTLPGZP7EnzcPc86z2wIxrCtvwo49CAjh6t8n/mCIXTsVTxwaMMtP3iVx7qAc2M/6qxwe5Z/XvUdZcFhgRBUvAm8cr/PzCCeAzxHLE3dJ/l6T2f7GZMphwLf+XpkHHpdvw+Nki5kvZJVg9iujsEuiM1JTg34NMmpf2Y1MHEDLMmENRhg4In5q7Jf4p/7vdwDeALm3Jmk+s/t3n6wy72Lcmh5K7r7GJHMou9j54WGx96mwLGWzXvv3od4HyjbgW3aE/natnd5mbUBX1T72Bm/S43XVMQNPhTwZmfLPnD4sz6FYuI7yxrbJ02+es/cu/cvNPCVDFhjwfr90Xtt84z+2XOC19NfP7/2/DXVnznGoa9VNcz5Gb9G7rE85ww4NJCQ617BYiRtlEwCz3VMJjb/oSqStYP/PD5AzoPeGkaS2ewARt4n/p6xx8kyNI9VYyPyPKX9WSQlDgs1DrWJe1wP38fv/7t/je/8wbd1dmzWEyzTNTZculy9tEF3vuY2G16hfnKIoMQ9kqzyMs6fPwdWYxAKKDNzo8MgnyV6N0sctJ8hTALEVe5hZjNGnGo2GSs3gTY+0wlBVCoVWetsUSiSxQ2EJdbdaywmtMPiOor0WkssHIjMZ5vntj13PAPns1RAbJJQOckwHFV4AiibB200OEgKY7E2Nos+JpOfoFJpYkm+G0OIShxoBhjdMXyzjHKlLwZ5u34IsscH2R3myxQVPEKrPkYxJgWzhnzSRj4KkL44x3IxRoAWKskp4nKAVe4a2eIOi8kGjUoVucAyGnIb2iDMsVpPkPv1b359OxqSOkmqMo0lC5jlQnS5UYcBSssZorCMOSJ0xxn6k1Sg7ma+QrC1ZC4yJIKYfhshrvsjUaeLIeWwRbz98BCPTo4EHA7TFYKILC02IGMslxmisIJWsy0pXja7FouJZ1wh4M0IUSKToUBWToBpalMlYkJ5LFGNW1ivbNJMsIHDUrIpposellOauXKynlNyK5ZbPP/wI5SLBbx+eYuDwzMcPzxBLqJH4EoPA1mEL168wnDMYIspwpBx9EZt7bTLamRpMBzHZRSLiaj/D84e4PT0BN3bEa4uuioMxrMlfvgXP8YGPQGah4cHODrs4PjgCA+P38T3/usP8aMf/0RF5JaUUhZEAZlQIV69OrfpcD5EOamJ3h87UIoNKAE3fp9SRFgjj0FviO70DhVOEdkMUWiw2WCcEixZqHN8dHYov8ikUsXxg7eQzyV4/eoSm+USFxfnGA56kgqShbMslDAY91AMAlSikg5OIv/1RsOkxUGMxXaGMdcBz4AiF3wB5XVejIhStapikbK2o4NDjG5TZOMZrm8ukKU9YDlFbr3SodPuHOHttxq4ur7B+dUdxosNCuU6knpTDS4f0PVii+18DKzIyiMwQd++mhKM2DgTyGYDpoCINDW2DH0I6NdRLCo9OMfNh8AiUdHljJxmS1Nq1TGdLwUu8qBZTu16xWGAWqWIw04H7WYZQZ4SxAImkzWopiPLr3XYQC7IlAJMwzbKbDutNrJsos/FKHU2gyy6xv0hBv2eJDCT+QT9AVPuBqiWa2g32gJtbkdjVOISaqVE6dFTFjrbDT765BOxYsa9PrbbpcChVrMjWS0LoW73Bs0WpSqHSpe76d6ImbpkKE2cx2GnqftTCovoNA/RaXR0T8fZWF5008xYk5zSDicDJNWy2HBJpYFgkxfjjh56h+2WmG0vzy+xct6RUzZAQYDOyRFmUzOhXU0pl50gHU1VLMSVGJtgI3kvrxs33pefvEJuRaA/UbhLGEeYzMwkfEOJTDGxIA1XRLEgEyuVzSQb29UC7WZLhy6BfbKRyIA+PjpSIUJ25WqxRq87wCgdyTdzMBrKO451iAICWENttjhsm09irVzBlOEhkxSr3BZ3TI/OB6gnFTw9beLpgyMkYRE3N3cI4gTf+cEPcE7Dck7w8gWBykGJZuSh9gsytgj0kZm7Xi1QLhURbLdo8FpJvpSJEcXCgDJC+iyScUiGA1tdesuy0SEL+K0HJzhuJChHgfwHx7MFPv+lL+G0XBKTSOwQQx8MTHINJNcf2bSHR0cIAnorzcSwTgUYphgoFGUqb850TA8hhqJMnUzZsZqcRw8BADbX3suNhQybUEqWBdCs+N+cHDJtLIdNbo7u4ArpZKR13mkeoZo0UaC5LkOwcjTdNgYX93tKQygrktwEvAZEFjmhNzN4Np4sILTHybPHChk+t1taRHDNUIfGJHoxcBxARZBFvqa8TfQlicVwouxcTbUraEVCUJFuBZoKHsfG89+Zl1gFMX2XdJfuQRVjcLE4tusmYyg6OCqIycpfA3Uo7bcJJJtesVODnJoqJsmFDElhmiVNk0uRjOSxHmM16WOTzWSxkOdetV2KeS3ARJpNgmEmrxXQyT3WJSRSCjedLwQcbnKBGK9pNpUHLItENtH1SglRYSt/TFoZULKzzgc4v7nDRy/PtffmCR5zODEaqgE6fdCQWTSBIQ5QZMzPZPXxQEnpn3/nLXzrt76FL//czzuGhbFBvYTLy6d4vdWouLXmmxZL36XU20zuBcJK5ur+5xNiJSNzAKISfb1MzEl4HPjEvUES/D3JsoHFjtkqhojJZHfdpe7pvWxTIJT32nT/Fhrq1oqk6wRsnQcWP5cYDE6OJGaBA5W5/gyQNnGnSadZjDrW4A6wM/mw91pa6Sy0AJed8bw31Hcp4Cqi1VgRDDVw0gPjSmRk8yUJs7FLPHPQpELWsHlWhJol56NpjTKDVwzU5z2zte28Ph0TcLFmcW1gjxJv6bclRpiBpVoHDnjjuuRnM7aYpV2LQUZGtpelO3DfpzeSUcTmwjdflgBs3qs++IPvwQaVAwCxN136qIFTxGHM49Cb0csOwnnkeUBAILDMpN090PPm7qfWo60p7sOefaNr4ZJD/WfREMEladNrLQ8XXuNel/dSzwWZP84nS4xMvxYdiG5DGgYYeuDQpV/uwgX2pGHO78uSxX1IlLPb9MwUNyjhN+I5Qj9lS2g2w3uT2FuTJ1A5IhvWAfu7gB4DS7WePbuW/pPOg5LXhWvAmnULXjAGF4FOstfdtXOAo0/INu9Y7hkuYZhrRIDIzjRA68lYuca04edkQ23JpzrkBRZxKML9lcN/7uGVchGDcRff/rP/jE9ef4BytYD5dIyYLJiwhhxqyBViG0ivMtSrBEZyCmT7zBvPUIkj/N5/+SNMxnNEDEqsNVXjHx000G4kqNP7PC6oBulThrxcyX6AvQ/vMQdqHAAoqAoU+uQx6l/i3bfexFHnRPLm294l5usUt3ddPHjwVD0M/bfHE9Y0GXIMg0mKyEVr1Os1KR+4xtiQdnsDjEamwiKAz8FGKYlRrlRw9vCRQgaZttm7vRN4xsHQdMLQlaVIXtVGFXEtwGozwyKdoxiUkA4z9Ic9gXaPHj9EvdrA+fMLjK4zlGtr/NKv/g3U2zX0Bil6dykm4wX6/SEeP3iEqGyM3/Foiqsryt4iDa3FBmZdG9PiIMAkXasW47A+mw+RLVNks4mG883kAH/369/EwdmpNjfJaJV8TBDRGD0G6pG4sJQnuoAMt9/zWvh/+Pc4XCNgqsfZSUF3voXaHzYWAqn0dRt0sc8g6KttXMx/Z+dCprTO+ntLDBti7Q4P7alkO8m2xPn0imHvziA/FGD/LAahpL7cf0z6aUxcb6PCn7PhA58B0yLcDz/ls8oOkfu8Y8Ib04x12v1e5VleYoMpidnWo85Y5xOtAa/bXwR0u/M3imiBZJ9H3nXOhoPPunkebpQKa4M0C4GxAdkWMUESDgJZO3omoAN8zEpBXHN3VtqEQmxI1SYuVdmxl0lZkdeplyrLnsDOPneSuwGLv3afDmbZZ/mxbhNgpxAcDqyd/QPPRcfO1znqhsf+mvvzW3Yc7CddrUyrCh8MYnWl2dUoOI//3w9K9rxqBYo6z0kPKO4WrvMYtNrBaWXcwNs8v72U3akNTOagakDJ2CoxbCirNSW7HXdmOM9rvi5/hJ9dw568Aw7JWGaoUlLSHspaT4xDyWhNdizgdLdGTbnhuZD8XhZSRuCRdYaBvbvhj/NeFtdHbETDOuRTTMJHUkCWPcd//Lf/An/wu/8ehaiEBaW4S1vTZOXRnkMqEXeP+HPEJKJSLHyFnqpp2kfAfnc85TQWUcnsGMhB+vxnv4RJlmIJ+nOaV2ihlJeybjIYo389IoShvWpTYPr0GvntRNkTxJK4Njm0FG7Ec5dDeHosS9FIKnABAQN0eD6B3t20wDKWK7GLiEN/9nD0QCSppVFHrVpFUqJvKD3YBxiOrlEqHqFWayCIyFDMMBkVsJpxODZDKYpRpS1WmeSlmWTKx50zFGPiEmRJ0sfWBiGL6QSNahHDayqySig1tsjFM+QQI70bolGMsEaCxZpAMftDkttWyP29//5vb++umPo7RbUZIGnWMc8X8dOLC1TiMioFooRM6srhLpugn81MnrbOm2xHSa1bhKVIzc6SjSyhhXCDTqOIx0ctHDbrAqUmsxVKRTIrqjrQptMhqpWWUmWwJXI6dsyxJcKIgQZlxMU21nka9Ma46y5xdztGGDHEI4enR8cCySbLpaZ5wbaAdq2J7s01ZsuFgAYWWgetA5wdnWA+HmHYvVFq58nZQwV9ZPMtxpOVgjlG4xleX77CeHKNqLRGo15GfhsgG0/w5NEZopghMZx+buRvSNnoYYdg0RSDQSoPjvU6h9Fkjo8+PMdi00OczJGUIzx7/C4enX4Gd7cDpJMLXF6kuLoZoD+aYMH1FMeS/r5+/UpFlh5YpVwVhLqTISc/qs1KC4x+dPVKVaBQf9gXWk1W5Ta/kHfKbLbF7Q0DNWIcH1bl2Xhw/ABHh8/Q72b4yXsfYML0t1Wm4AxtQmz8kBMzsFZOxBQt03+IHkAEl2DhItxQKWnNyIQr5AVmNQNukAYkClhrtvUQXb5iIihTeXoox2vk1zN5EG6WfEgSHDyu4uXLCwxGUywJzJJlwEMoTvQgUAqyXWQqLnQ4sumOE0QVBtDw16EeWm7GqyxljCuWk5kCJXKk3jMinUbwiyVCAY80JrX4c4I8BJ9WZNDxkCYwxUeGacjlEO3DB5qwU8rOTW6aLjGZzFFrlPDlr34Wy/FEU5lyqSI5Jgtupl/PFxkKMUEAJn4VsV3mJBXhV7u4ucKaRmo5vod5g11f3+BynKJdritkgAE3nLJmmxUurq6xzpZYTjIxIWOGJyRlybBZOEymKVrtDqrcRPIWmtLv3WC9TlGMt2g1EklKGtUmDjsniKMS5rMFekyXWtBMm4m8THqbYzjpo1avCIBMynUxk7arlVJTudYuX59LDl2gtIwm3wT70gydwwOk6VCScAILqykLMvOxCqsxZmsCZ3ZgzFeURc6xnEzRaDTExuXkKJsbcLhazJQ8yI1V3jVumqvEazagUYwS01ybLQ0Kuv2e5NmNJkH2RAcRC+hKqaLn/Ob2Fv3RAIPhEO12S4yu8WikFG/KNSmZIFvy9ORY1+7q5lpFIn8dbHNqrN98eIRHpwcCnDigSLMF/uLHP8H5za3WbFSqIB9GGGVTHQZEwriWeCCwCOGGS/k81yHZrSwWCkyD40SPBchqrWAMhWO4ppFgF4v9OL/Fu0/O8Oy4g6N6VfLe4WSCw5NTlL2fFYsm5+NlRYLBDCw6Do47ODg60iSVQ41sttSBL+AwJXCYKSglTZcGHM7ow8HmxgFQYt64gtSGxSqguX+zuOVUi9M3Th8JHCkRdr3GdDlCOh9hsZii0zjAQZPetxXb53OBbC50dDLZV4gI2blMEGPBGyIKYmw3ZiTMBMpiuWgy3wWbbk73FwrT4Hsz/ahSqSEqle1A5+u6ya+BEGRf+SRAJnwmCMmKEKOJoJWxlX3B7BlIajrd1NwhSWZ+zfRGMppsBKx9TvJGNakmGWYBykGTCifnJefDVfh7Nr2GAonkC0SmIYuqiOdjoEaqTLuPegVYjbAY9bAaT5hGI/B0w+PBFWpq9An+OICSeyHXlQFlSwN2Ca+GoUKMesMResMUk/lSsms+NwetOjgbza3muh/FqIgoqXD2iZ/89BPc3g0sSW69Qf+uqya83kowGo4MQqWEjic/TdpnU5SiAn7hr38N3/zNb+Hzn/vSTpolFqsLOLkvcu1zevDEzMPV4piE2HlFiT3nZc5OuiOQbnkPHKpJcUbonhlihbsxMgRCujXhWQ7eJk7vr/VuxbcAYC/D3PMM8owPX9ST1eabI98keIkai0cxAJj45+SY/n3tPfZYFy7d1poCSrsI2Bk4rLPPe14tZwbgO4P9T72umkcDCd0K3YXRqOHZ88qTrH0H5PkAob/MQOBC3QGHnu1itIwdyGoy0VBsPzIk6CXIgQ6BJP4ZBwoysWd9uDeM4Gc3pst9ui5/T7bs7u/euwaYaZ6AAAfIGnDoTO0JJLrmUetE4SiU3lsjus8y4a/53HvpIR9mnvVk/vj74++pPq8LV7JG3fYN//c4wPBsG+0zbq0IHHAN5v77W7NlzfiOJePkzPw8HJKoeXTsWd80igmiPd8AUs9Y3AUh6zPZ9/QsEv8seIbJ/tozRqej7bj08DmHsU76zOfK1rh52PrG0FhcfBbvGZ8eONx/fTX7/I4KznJyage2ygZDgCZlXmSaGPCoGpLAthgqBujL4kFeaezzrLH331nScAfM8+cFWDCsS42pgd88MxUsKHCXTWsO5XKM8aSPP/6zP8KHz99DQqP4zVwD47DAMDkybTjMiTV4rFWohWNITg4PTk9wfHiID977UMM/StI4hOXw7/joAJ99+5mCBhlWMmXw2IhKCvoL0pvUADT6X3P9sVanzHW9CTHqXeGtJ4/l5Z7NZhikd5guhri+vUanc4JiHKNULGCajXF7N8Q2V0RULmO6HqNz0EIUJupFJtlYaa0MSpnOrNlrtOo4PTvRYJh+o9PZFoPRCHfdrpjsZb52FMnmhmfxJr+xISitbAYZ8hsO8jMpXzgA73QOUEmqGPfHSIISNvkM737xGYKogN6AKgYLhylXCjg6rID8Sg5YGWKZZfRBo8/0UjXaZkmyyFb1AwkTWmvsASKyLRnWNsYiI3B4iF/+W7+h8DwD5D1oRzDa9kiBgVQ8EZwWukew1fzZCNhpvyAop5plEXH1bwAAIABJREFUoaG8ILc9qbLAbQZ1riklJpuQ9ZBJnzkM4RnCM8JARgeMaehkv6ewJYVEuIGu9xQlQMz6auFZiwYqml8tQUBLTWctoCHwgoxtkx/LsMIxwzxrknuSBj1iHtv5Jl9Mn7rrw5wcuG7lCvfye8au948lWizml4AfAw49W9OqSdYYaw04xejjr+OSvScZk5QtOwUG91ANiHSGGXjqz3qrgSzoy/ZXs/swuwnHOHb3iFAdb4SGu84Cw2wgfFCW+ez578t9w6wi3BB4b/9UoMne8M6fpZ4haZDqvQex0rPn891QzIL/XJ1DtrVjTgr4dWCdt3nQoMoNBLmP8fneoWccDEplY1vvwoWz+WGnv0e8duw3/BrbAYfOisbXCP5M89/H7/M+tGcHAgvcjXSu2mDb2254T2PztvTnmoaKLqGe11WMQz4vjl3IM4pkD4Lb/N4e6NP56ZQYui6OWSstkVKQLVWZ98OfpcQwbODDPcCGbqxLBBzGVOQE2g+KlRCrxWv8h9/5P/G7v/3/yJJhG7B2pFUbeyqzBzJGJ1UWdoZQ7dBsN9Hu1GWZl06G6vvS+Uw5EwqMkwtpDidHRwJ3R5Mx1ssc4iRBkOQxygbIhhPM+gvklobNbONQ70+KIXvYHIFWKgEcn58DfjIZGQbKDBFZ4BAoJVmAYVUaljvZi2HiUtLyWaL6jv8Q+Gy3Gjg4aCIuhlo73f5rhEEL5XIZQTQVK345Z9/EQKQNysUSKrW6bPYo3+53b3F2esTuRHZkfJ8F8xDAmifBUauI7jk9eBeIqnnENeY2BJgNB6hFTIsvYblmQOcSk1mmfiz3i7/+d7bbyQZxOENcz6HQqGIbl9C9HqIYkDU1xWq+xnA0QzcdI2PjPJqAnYuSa8n64JSKaWM0UW0kmK8zBHEOzXqCFidvhQLa7aZAPi7OJGnpQVqtpui0Ozg4rGCzKOpgni1SzGYjBOESh8dkIrYxlaSpgJvrkZhA1WoelaSCZphgtumrQU1TsskSVOI60rSH+XqGxdoYJZVyhCePTvHk7AkuX53rMDs4OEKhUNEBdzfoY7Mu4OPnH2FCqed0rAVMtJcIcFTI4+njB9huGI4w18bPNKt2pyGGwNXVlQIyFjKHn2HBCm9dlRdbULoQQ/Ls6AtIoid4/4O/QCEaYLVu4MOPjME1Z5p1kojto2mEK8qnPIC2bOIIKPDh4mG2MOlBnj4RoVJd2WCT2TYZ3yGKN6jWq8gz5KRPA+QVSiXg+OETNJpHoLq4d3WL21cvBRy26hUBMDQhnq43GJD6u1wKmGwkCTpM512tlSjEHXnMFOJFDoeHZxhhi5fjPlc7OpWa0ovnLMoqNS3+STrBbDzDNpsDixRHzRISShaIraCAq4tbTHNr3PVHSuGlrEKeHFume9OLzyaCKrIdo0oTPNLr6dflCm/R/LFGfjMTaLUkiEx6b6mILRmH9GNcrhFKdsOHlddlroJSflJMsqK0z0XQhwGlygWExQZycVFBD61WS2DYqN9DuZbHL/+9ryG7ysQMS+iRR1arilROk1hYzDXdKJWaWK8LkoAQjLm4vkGUFMXK5eY5z6bo9foIKk2cdY7Rv+kK2BlOM1z27ky6PF/Le5KsVDINNBnk5kup22YhAI73hhIRpiqvmE6KKQ4PyFZdqyCsJDUVllyj7GdGDM6ZzHkJ9LHJ6prOOTmJMOcEOk7MIy6fQ71akwfb+ctXaiArzQaCuIi74QjnF5fawAiy0DOSZtvcxHXo8yCP6SPHyR1p7mx4+JwHWM8WaDabkncn1aq8Obu9nphkBEct4YzFkxVrbAgJlrIwaJVj1Ot1Gc32BgMVx5TrkDlFQIfTacqVm/WGQEIa3xLgIMORjQUBJ7JnlfQ6n6Ner+Lxw4cywX99fo4sS9Vw0muIqeAnh000mHxVKskO4fqmi8vrW7ym3JxGueWqDgTKxjn1IqCjwsE16pJJzGYoJAnWUYS8kiO5r9BAl8blVjjxkPTeYzrwQso5lujUa3h0dITHRwc461TRrsWIGD6ysamdT5Ljs7OTzDnA4/jBsbw5uUdQMkXwMJ3NMEwnkkwzWXk4Mn9DFqrzOROV505K5k3ArQHUtBj0NZzpYGPyIBkMKoA0Fec9D5AyPGh4g3xMyv4CR+0jdOpHYmaQgs/mKV/MISTgxn5CxdcSo2xogR8clhSK8u6Q9xo9cTQcoLyQDdkWcx7uWap7STCZHrgMpmJglBXBTjot1o0VBpL2FCgF5tTNZBh85i0Jjo2psQV5Tc3839gGHjzkf0uSyUbAyWh4TfzUnvNt/h0r8I1dw+eH/9A+wUIy7IHz/ohklKug2gGHtDxgUEoBSRxo3RWWKeaDO8xHY2rfNISgjyqfL+6VaqJzBFM5YCMca43+LvFWYTS2Tq6vLtWUyt+SRtLyCQvRrNfkk0svSa4temmWqjXkwxjdwUgSZOKlLO5uu7cICjkV80oK1SR7i9lypqKCEp9auYRf/Tv/Hb7x69/EO28xfd5JsxwI6GU0Ahoka3Xsip18SfyEnfegSYItUVmNhKvEeXZRcupBQg+2SFpG4MrVHD752gOH+n1XjStF0xl97xfqO3DOCId2Bjm24L7MiucxX8+YXeY7Z+vHpvseaPJeT/ugkwcOBf45X71dM+AkQ15+6UE/TpF3oKYDOncgqLsy3p/JS4r9e/rXELPEsSm0P6mAdSwEt353zYq7UPpcxAt9o+TYgB6Y5+DKJHNs3I0lKn85NZQsen0oizWlJke3ABzfwNl6MBsAgmNs1nfuTc5j0TpArieT5looChtKNh18/p33GFnDfOodaGgA7L3ky7OIbC3Sa5H77z2bzQBi8yljc2FNuv1vv3HjHiUWIH/WrWexmR1w6Bk0nunIv+/Phl06pmuQZe/B88/JIHUx9I8BHvJW9Smibki0n3Bp4Jtj4blaygO1uo1uDQtv3UuDt0vK+8b91cnad1J/Ayv92bJ7/hyZyvwlXSfs3sMEx87OwYGctsZd6qkLMOJ7Wfr77mm0VGpJvx1g7lhdaiwdcOtE2p8CCviG8vIkwEiAwRni81kg85+gB89e7tmUhmXZGH/2gz/FD370PZQZBBKy1kn0GjP6iq/JdCnqrKvVEjCImENnKgNOjo+QW+WQjido1AnacaC0QatRx+c/8yYGvWvVmax0aX8wHqUKjCOjnUOr69tbgS+sA7nGqSRYZVM8PD5BUiwJoKNvPO2AunddnVUMoDx9cKB+6+LiDst1rADGVW4hBQ1tb6Re6d7IT3pBGS5TRGcZjk4O8PjpYwRhiDSlH/ZMYX1UirApqCp1s4FsMkQQBWK0B/kE21WIyWCEdDhSbbDBUoEB1WoVQS7EYrbEo+MzDMbXaLWrYvtP5wTQAlluNDu0TgowGM6RzXgfigjyRbEhB/1U9TPPL94bMm0JmNHji5+f9fMaZExmWC82qJfa+NVf+gYaHYap2LlhwDiPVPNQ4wDTpJ3GaNa5QcDPSYzFTONzwfOBnrqeXO6TfwU2GXBmASFWm1iisgMOGazobAzuw1EIMLqwLBfMYsoWUcR2z8fSeRzKpkMAvPkjci2wjpCdCr04VfuaRyz3qZ1fnsAI50PKwYgPE/IsQfni2rMqu5pdyJXtCUoMVmq5CxhzvqACTtzeZvun868X+8zAej7ukqM630QywqXQcKxyb92i/ZGDRLG/+FPOn9CdocZSt+9ujE070/3ZZL0eGViBvrfO9pxhB0q2l5euG0S4UFdjz7lwLOcnaIFKflhmZ7d/T/9etpfb9xVJjXuOrEzMl9oGNfY/7jn8++xR9kFKD4xy2M/Xt0GVA3EJAPMM4+BJ+6FIbru6kCxksfddzaBhjFPCUP5rwT/unHP7vWe2W21zH9Tizxed7e7QlIrGDWkkDc6bLYSYkS48z50uO6a+RrbuerKPYX9NMoFPIPfMc/ZmrL28JQefYe7bVv+4kDqtcUt4ljReYKTt3mKPS41Au4p94JDrzVQ4BChp4cBfM3l4jWv8we//K/ze7/4OtmsOIS14kN6uSpHeklzA55qfO0CYDwWiNVtN1JsMCy1gusj0M9mSHv3MD+Bwt6DAniWD0KJQ/rKrVQ5hsYRCKScLsPlkjtw8hwIt3MgsjEiACFDY0IIiE3lE+8sGChLhOcHakH+mx8QpfIQzsLZdcI8lu3SNPPEd4hS5lVl+0bqLYSrzGeq1RFhTFBFMzSGbT7DdFMWAjxOy1hdYzLaoJWSd8zvTW78pYH8xSRUyRdUr+zbuCbJvYZ0fFlCttHHYWksBOOgtMFkwdCtSyvRqPkYtWSlZebXyPqorTOZT5P72b/3mtponS2eOTbzBPKbZfIRO9RBpP8Rodo1sNMF0skK6oExuJh+8eUa02SQwoptzw52tsArXWBdXauQZCc2Yg4jJuE/pS0EKOZFvsoFYuC5Qr5fx9ruHwKItqvxiOcB6OxVA0jmqIArb8uSigX+/30dQWOHhoxaSqI7z93uoVCeo1fKYZQSi1hinS5RqnCRnKBbIVswhXdwJif25L31VE6n5ootmvYlK0hHT5ub2CtVyG8/P38d0RpYMp1QBwkIRrVYNnXYVtUoF4yET/9g8r7FYTfV9ZjMCbTTeXSk1mb5huWIJB80ztOptBNE5DjoJCrljdG8C9EbXGIxfIh8d4sWLK1xcMg2Xkls+QAGqZZoyL7BiiiQTmHI2sac3EGXP8sByPn6LLJNEuVw5wJrARG6JpMSQUbJumCqcYJJN0W6X8fDpZ8HArRs2gCxIRj0h5QRbKPVL51uMFisMwZAPHtxkO+WRBIGmkQSO6D9HeWwtH+ONp29huNniR2RoLuc4qrew2KzRm2ZiXvLzixVANHG5RrBZoFYKUE0IdjZQrzRwfXmDy94tBiqorKkQtLc26c9yRq8jayTUiHNTp78Nk1HDWJ4mPERNFMgTJsVKOnogTMrYFotYcZcWTWolGTL3NXrJBbyu8kSm7I/ggU21+GaadsRkhoUoNWpiTx0cdBDm6WE4RhCs8cY7x6hsSzvmEP0Xjo86ODnqKFWakj9KnsOgjNF4gaurG6UZ3faGkhgybVebsqXN4+jBGwpmOX/xUgXIIE1xfnOt5iug51s2Rz7OiSGkXHYjWmCDlfzveMjRv40sRiUNhyt85s1Tpr1oskHAkOxCFnRBIcZ0TQkDpWDG4ODkm1LeYpIo4IDpqGKWblfGFGHJqNCaPKrNhlKEL29u8fri0nwrgpyCiyhnZEIfJUH8gATweYPi0JpEStAJEFMaQ9CEwGGz1RJYen55qSJK955O2pwgM8mOEy0VQjZpbFVLkuYwCbhPMIUShzzw7OkzAYRXr2+0YdNCoFqp4PL8QgAtWYRk1fHwKtYqmlSFYiEtxTgk+617e41pOtYhUqEnBmniSclkrpKWJva8L1f45PkrSUB5T0zuN1ehwwOfBSxTlyV5JWhDiS2Lr1KCgFR9N0EuxkWFwwzHIzABm/ebIArBYQ4sWGCRPcDp/nGzgXcfH+Erb5+iU85hto2dlMsYONakO1ogfUKCAh4+fYyj0xM9X9PpSlNCsjtHE0tTJtOXfpBM1ZV8Z2kHMb+LEsAlN7QGkBIdfh9ew2w6UaFHCwOCXnx+eA1mqwVuhz3cDW9RqkY6HNu1NprljuRO9Djk5HNdcFNKMUO4RcxlkcAiip+bjEM2ELweNBOmFJkTPDYBNIsmi7WXjZTwXWazl4u0pvLbAsJ8jGKcmN8YwQe6m2vISqN5F4yi9DyT8XC/MWCL00oOZliQ0BfLACAvO2GBywKHf5dFs8nvXFPAQtYJYzxwyPXLdahik/6E9Nsim5NAuBt61Mo1/TmvoWQcEYFDsldCJMXQAOvNHIvhHWbjCQoMpJjPJL1YuLXCn+dgSU0t00tzBF/pn8gm2YpSS17cWGo6i4npFN3BAC9en2sie9A50ECQz+RBq4qkaD5I02yO11c3SncnUEsmP0F3WkTQE5XFshXKJsOhzAKbJepJgn/0zW/iN3/lG3j6+M3dJNvLhH9WLszvsmNvOCCH7Kkd45DNhQMILRnYgDwfTiKAyYGTXgptkjJrOHyjYWvcJKoe0JHFAtev/IRc0qyjId6bktv7ee+e/QaEgPG9HOu+OfF/RzJax1C7Bw09a+u+gRKD0DWFuhY817wUc29Cz9rGy6k92OhZh4YxGTvEg9ge6PPv7RsMSzy+D6bwgNRf9j3auyYOHxIo5pjNJmOzhFEBlfS2ExvIWLxiueSM5XLvv+Tla9ZNeYmwLRTeXrKGaUFCmbA1+zv2J++9mkBrtgUYumbVA1i2ltig2v/xHw/wuv5rJ1k30HelZ8Q/u7ZmjBVDQJgghH1+A+58w8Z/EwhUEyakSvo5vZ98AMUE/7RPJPdPw0DtNfVajibDtanBmU8r9h2gk9t7ENQ9UAY8sFNx13kfOORLqmkUQ9OeA332PXDPwFFrePmm6y2l9Y6J7WTc+wE1qsPc19yXPzssVyuC10HyNwfaqq5z11Jr0SXPqsl2sm67vY7ZrvVgZvv2jBuAq32XQxYxeN1ddeedART0DDfGKM9vfVOB20yFZT3P+tGASibYc1D//kfvi3VIg3oOn6m0YYnFMLr1mk0fh6ixBitkI1IRMUlHAghPj05wc3WDw84h2o2GalASkR4cHyBLhyxVBaQRfOJgjr7daToTCEjbEA2+qUhYLTAaXiPtZ/jSZ7+IShJiMGKA4wS5QqSQOQJ2KK7w9K0H6gHo0z5fFFGptFFrViTn5aXlAJaD0mwyFVuyXEnUo1TrZTRaDQsrCiJ88vK5pHuFkPXaBrVSjGa1Yt7ltC0q0gqprHTQlSTNXaVvrrYLnbf83Kzz2bAfHxzj5uYV6nUOVhOpG8gcrNQq2IYLNDslZBPzv0/TqerPIB+j30/RvyNwmZeCi4AEve9nM+7P5qG93C7UUJMkUS818Q9+8x+iVCmrB/OyeDG6NmxsyWi8Bw4JCCg1nTXLjM+cBQnZ0ISBdXO2Jsbedl6wNnhyAU5kHDo7CL6OWGi0ofFDD8e6NYai80RkrU0588In3ZrSgeuA/6xXFo6iQRn7F8l+7ecJfMlHlMNJBbfR85eBSitjiLmhFD8rQ43YJ3rgUOevS6vnmcEBpx/CEpwQa9CpLvhrPwwxQIcAne1F5hVrXsR+SCeJKWX+lKMyVG0HCrrhiPoqC9HQe0j+eh/w5PdbQSc80zlUy5nv6G5/dXuQl17zdZjoqwA0nuPeakGf0foAEdoc83M30HHSf5MQO59px7K/P3t9EJ5bC5/aA+07yd5DjE6f9Ptp4JC1kdiNzuJB68YBh+yXdPY7T1H5KcsT0pxlLfrJBtokrfi+l7Uu15a9pvkNe+scf+bYOebCt9w9269FPs08tLPHsxl1j0AfQncme39DPwDyLHrJ2Y1dyXVKprMHsf0Zzn1WjHQPllI1oz3bq3hcUBBZdvzujvDC76rSirWC1hXXO9nstm8T96Gy8mcZh3wmWBvn4wH+8Du/g9/7vX+H1XSD+WSI+WQqQgpZ0hzWEARjj899slat4+jwWNeBxJgch+LlWPkBozTVc8lansPvMFfAaDCw0C16zReoAmUYFW2cUuRo3bXJIw4YahVLgsx1UI8jnL96Losr4bUE+oVzFUQ24fNIOzQGfLImYg0uCyPiIqxtaLfG7x0RUbYE9nqthfFwrFqfSt5SiX3ERorduc4zYmOUbzNrxKytyNxPigQU1oiLNe2x6WCoPpSWgiTEcDiaFAnG0veWoV9UzS7w6LSOySjAy5cLjDIgaRA7StForoF5iOXM/IXJKNez+K3/9Z9uu1cvUCxtEZUTLEk1DXMoxTUMbjfYFlIsJiv5VQzTAcZZioePHmGS8iAcISzkUK0RQMkjvV3hqn+OTWmjlDI2Vfl1DhU2Ju0y8sEcSZ1yQoZ7sLkh6jzHwdEW+eWZWH+rzQCFeI5as4xKlajtMQY9vtdUU8OkzBtNqXSC3nWGOMmj0anIiLJ/m6J/3UOQ3yBdLZDU24ijWN4ljLp++PCBFme9HqFZryIOy0hHM9xcX6FcamC56QLBEvNpgN7tErPpBsdHLWxWmQqSs5M3BRCen79E9+4aa0q78mtMZwuMxzMUAgZ91DBhs7KeKyDh8cMGmo2qAmVuuzOBgVe3t0inG7F/8oGFcqRjeoGVQf+i9YJuxVsUKxGCcI10ONRhQs8zTVCcQSu3sjCIsM6VkQ1HqCU8gOkjQAedEJM5Pb1KqFYpI44wGlqqUKNSxkGzgkYpQu+uq2Tm6YLA4Qb93NaCJGhczaKLhxMZkdwoscGDRw/RKLJ4i7AohOjTf265wFmzo2TW86sbsf5YbCzkTVZWHU2GH9OBRHGjQXWpovCO1Wwg3zgyljjtURMKYM40ONWKxlbgqhW7hoytYlHNMYFrSpBZJAq4Gt9aGgCnGJUKtnGMlZcJUJ4mnyxj/NSUFlfCcDQSXZzSZsa4s10jW6mQiwRaRGUy/JZ49vQJtusAF5d32iA6xzU8PThQUt3BURtJOVZC0tnJISYj+hfGqCZFBQak4zmurrpI0wVyhQRXd108P3+lgujRg1MlJPeHGa4vLhXn3r27w4igk5qPtWS9/EwVJj1pQmasQ8qUqe6oVkoYDfqaUDQbbTx++BTzbIC3nx5iPhnoM1I2QuBotszh5PQBru/GYnV6lkWtVsWTp89QrdfRve3h+QuyYV+qAKY/X61MKTbzZowtmQtDMQ5/+N571gy6qWisoIqi5KIE5Mje5flaLRfUUK62BZQqdWNUrNc4Ymp6FOk+dJnux9AATclpIE7K+UYHKME1FkkEAjkE4PdfLNYYUwI0y7Qhn52eSXY9GfMgCXByeojjwyP84LvfQ25lTDkCSQQOidiSpk0vTx6KlWpFnp+T4QC51UqgIWXal5eXSo4NyOYkdb4Q4oB+kputwBRO3Qj6U6LJz2rsV/oMceq11fUi8EWav3zEVIBZcpgKtaAgmTtTreOkIkkpi5A4Ylo0p0hMlGbATEXM1qN6Ce+cVvHsqIpyjf6YEwMnHcOD+xsPK8rkWeg+fvMZTh88EqOXRu0EaOlNmTIIhonKowyj0RjT6cQm9ZJ9Lk0irGd4ad+N0LGS+YjBL5HS45Spk5VE4T42oV8LXLocMlxqioBDqM0W9aSOelxHEpQlgS0x0TgOdP+ZIk92HQHw/pjPSKrCMCqU9J4sZMtJVU0QvyOvIcGr6WaB4WKCu7SPyWKoxOtKWAZHVaVCIqm6ANo4lBm9rlFgXogMV6KhsIXzekN/Y+0xyZrvyWugRnqXxGfsQ0kqOFjRdJUMaSf14FmnhtaQDyvzbXrNIoyDFDawalaWBBryYpvGYVGvSbDAgEMChhHKJe4fJTSbdTSLeeTmTIObalo4HpIVQgn8QnsUf5YAN6e05XLNpHOFCOWEZ25Ba8+mxAGCTYhPnn+C7uAOd6M+vv+jH+p6/tqv/Sbee+99NZXvvPUGzs4OBHBm4yn+8D/9F3z/Bz/E5c0V5mQkOWbsIO3rnGCBbVJwVoQEaZcoRxH+53/yT/Brf/c38OD08V8JHHqg0EuIvbzUGhY+B9YMKd3SgYA+EETAgUufJVNYYTjy0zFGhnmo+YbDgEMPEAk4pPxrBwCZ96L+vvyyvAeSJxC6RsM1XzuAwxXaZFne/4yBVP6/PSvAw1f2swYa+oJ/93psBJw3p8ljfVqwPQcCmMNQnjYGiln4iW+Od++lTs2AoB2Add+9OZDI+XiyOdsDnfbZbB5g9KCPGDTOo8oDh7smxnn06e9yF/PgkFBAE+/sQDIxTe4bu30WnV07F4/Oop3pygp6MsDemKI+xMiAQzVeYhreBxV5dpv3I+TnEQilBtUHJHgJnQvj8J6JHux0zA2tCQdsWXP9l4HDXWOnZ8Fel+uJG73/3sYEsSRqjdGc9NyDlL6h5+DJN7n6hcV9GPuF+41YSiZzEquGGaIOgNz/twAQDxwypMSzi/bk1AZ474HuW9vj/Brmdzcw0EvYOcB17J17Lqhby7afiqGkxtOeBX9tduC2e38DDk1lQtDPPxNqTsWkMhN+DQecx6meASe1tBf3TEV7bw73+D5K5nTXivUezxmB04Wt7bVhAdNZhk9efoJv/8kfIV9gE7xAQiVIQIYpFRJFDX07B8cKH2m3qEDKY0bfXga3MSCOQ5yC2T2wZiiGBdSSGJvNQmb8vJYEwsajCWbZQvJc1vwcntL2h+x4MuvGk0u8/PgGv/bLv4JKOafgPfZbtBF58fIVonCDVbTB6aNDSYjv7pgyzOC6uvzZb+9uVPpyoM6aZJJmCv8jK4UEh1KJnpgQs5ED5qvuK/lCHx0d2NCJ9lMroNPq4Mfvfwy2IPS/pi8X/5xy4q985QvywQ5i2p7MBRzShz2/LaLXO0e/d46zkyPU6w3MlxxWFTGlrC3MoVYrq1+86/WQJFW8/fbncHFxi59+/Fqhh5QFEjCosN7OF9EfTqSEyouFs1WTXYur+B/+/j9GUqUaxjGaxMATnCI1g5cpss/icNdCMQjcTs2jzp0bXHuscQjcaF06j13uqwKqd96J7BcMoLKhk7GPCej4fdsPTcTSkXei+Xfu9kDnWaf9Xn/H2Iu2Rxn5WEMXyhgJsORDSbg1IKOqyPmjmmWneaXxqPVhHAL69Ug6NrXzcra63M4IDQb03c0bj7U1X18ecwRzWK86ZpjVMfRntjA8vqwGoKx/CSgHrHfdQIJsOH7MHeObAx+CPzxvbZBkymPzedbAh2fzduHOEj+ccay8vf2S4CnfW4xwMQ5dKJ1sXgygshrCPHb1fZWEa9fUhiH2b35vb+Pj75v/c1+H+HNQ7yf1gKX7eja5YspocSGpsvOx1T11FirybCXgaYxOKV0YvLVkGJbtTWR6qQd1VhqyLmA/JesMZ/8gr1iTCvNZ9meXPwv859n//J6V6M8UPRGOQSrYIoRMAAAgAElEQVS/TBJQlJBsZBHbOn3Qi12anVRZig6757RwI+jEGlKexzaxdanZVK+ZssK8Z5mUblL3nf8nQW6eB5TgO6WcHx55xqFCUKjscwNuvi/PD+7RrIcJcAk4DANEtRl+/9v/Bv/X//2vwJCFZinG+K6PFcOHShwgbpFfrRVqQhssvibtk1jfke1LRiKTzUeThUhAZAlqeEosgYNjAp3c02s1lBpNRKWS6hn+jELxFktUSxXUanXhBmk6wUmzhRfnLzBdTLFeG9uRvSJrcgH/JB9w7ymEemal1uKgUnLlFSKeFzz/8mvE/PUamIwy7QMEbYtFEoH4rK5QSkJM10tMM6qEKwp5JGDLYNAwXKHXf4VcfoFqrY5GrYMoX8J0PMXtzSW2mKJeZ/8VoRyVcdjqoBjOUS4tcXQAkHze7UZYbhooVuu4uhmhVJkhZGDvjLX0RoQFgea/8T/+g23rpI4oCXF9OcSLF9dY5ReI6iXcXE7w4DRBFNTRvU5xffOK9nN46603bWqWTrBcZaDlGQMJspsQw1kfsy095vJKwM1tApkGR9FaPiK1DgM3rL/IbdYYDK5Qb85xWP8Cptka9WYeDx7VUW8kQH6Bn37QQxTWBS4NBj1JcQ8Oq6gmJ3hxfotuf4x6s41ms4Ywv0QxsHTlH7z3EXopgxZKSmglu4jIbD5YKXms02qqGOBCmU95cNAT8QZxTAApxvXFFL3uBJ1OA8eHDSs4NwH6/QH6/Z5NZguWPkbJJ6XU9O4YTOaYc9NYDlFNVjhoHGoaRvkJfQw/fnGDu34qPyia2dOPRVOV+RzZ4A7t4xMs52Ry5lGqhKjWYlRKCbYMrCCIkCcAY/HY03GmyRTBsaw/wlGbcsqtFmAQVbDN1TAYj3HXuwRLUclNSiU0DyzFmofPYbujVLXLyyt8/OIlXvVH5rnFBMKUoSQrMUcT0nCxwWc++xnUq6TRTjFDHqPNBreDITrluoA8SjjT7gjrOT3dcqIaVyoVZNMU1XqihFmybriRk21V2K7RvetjytFfwE0iFEDA19/QIyxPySHTVM0XsFAsSqZH0JTXaZVm8ohjgbFmiIr+UgEB9dmkP/NgZGgCi22yDlf0NVmh06gJcHt1caENgMEKktznGI9OZlmAKBdhkY1x1K7i7TfeQjbd4pPXN5jRELUCvNt+ZEwi+m8EZJoV0Ok0ZYpNeTkLR262BGauLrt4+eoaC05GmfZMZp38zLjezAz16eNn6Pf6AtHIpqN/YH84wjSdaPrGQ5v0Y05zyaYhS6t9UMdyNrFwazVvOeTCROFE9XIBFcql46IACk7Pb7o9PHr6DNc3AwEVAtPyeRwen6BWY3gFQeYAL54/12s+OD1GuViURJsBL0zIjUpF3PT6+Pj5S/TGQwFMDJ+hVyCZJUvKO3I5FeYg+Cd5/Qq1Rh319hGCuKxgoUG/j2aNEmqCGtxUt7i57qkYIANS5q0LysDyOrxYSXL6v5iN7XCSpNSYLXwOz84eKtF5PKSn0BiVeglf/MKXMOz38eGP33d+F+YxyCKPLK+vfOnncH1zrZAVVnFlyoe5ZgQtAS9evcTNIDUfUsd64UE3m/KQsIAQTefDCFOy61odAbiS+9dqAsfFIpzRoLyA+TKT5GcxtcMjoAdnnsxK7k8Mmipr/a/mGaLcEu1yrAK61XmIIot0AK1ygCcnLZwdNvVcaDLqigA+o0rrWhIsCvHuFz6HB4+fiO3KZmCSmZyUFP10MsdoTOCQfpdkR660DmUM7XwL+W8ZhHNPo+EzQf3FTD6oZB1Spk6fQzHZRmPMGW5VidUsXN/dqKCoFatoJS2Be5x5FjlRZxGRy8mDlcOn2ZLy8aEkWmRY0vCYQ49SpaGwHAEEOZ4p9H4aYjAdYTAf427cw+3dc5ycPMRJ4xjloIwIkaTOYt9Fkfwt2WjwPQkaFul/mQttoOFCANi4mlG0Tc0tLMIKfWsA6F1kKbPyZHSFKcthK76t+FPxLhY+rTzMY4Xrl4EI3FvYnNJTli+gJDqyLwgcknHoEufINiRYX6mW0Wo2Ze+Qx0KFVJnDjuFQ9TEBMyVGM/0tLskegAAhfa4k1XbABwFOrlk24xsyZV/8FFe3F5itZpjMU7y+vlBIFL0fCcazWDo6PpaB+eWL1xoEEfCkFJ9MaUaF85nPFgw34wCQTDyCJSwiVwjzW1SLMf73f/bP8Mu/9Cs4ODj5FBvQMwJ9wS62LkMIvHTJMQ6NiZEzj0P9njFITAJlwDt/bWCsyZJNHuwkakqwZtNgDCX+uVgjvLe7psZElT605VPAoWPX+UbDyyP3GxIW4PvAoS/ufcPi/64K7p0B/6fTJHfNjWusPOik8n0H+Blww/OUrFi9LgtZ+QVSSmfMGgOO7n+Mr2Vr2QCc/X8ExjhLCA84+T/fBw353OkzEax05kxkwxgjwwWUODaP/bzziPTMNOXP3LPu7JqYlJ9FNfd0fnauf/30XgPFhG1O4+W3pGtoJvtKW5dkjM2KBw7vJbMGwNr14HsZqGqBKGpc9sBda26NiXZ/ve2baE2yd1bXbqbx+wAof1Zpk57VozTr+2bYA9y+KeW/xd5wwLG9t5MQ5iwUxwOH9+EK1uSRwaA9Zh8YV110fx/8PfZNtsktDcgQk2JPam2AMJ9bFyIhgM5YTAQPJFd0zxT3Rf/atHcxsOMesLTrKfhvb/1ZQ+2hvXvZ4D3wmld9pyu9kzVKquyCtswrzWwHTBJ5Dxzq3hoq4QBLGzzLzscF8UiJQh9dx/ykxQLZhazHGfD0wU9/gv/8//2/CEIGPZolEM+jDc/kZR7LDcES2vms0aaPckIiQioLk0J+reEOg9BYK1RLRZTpQc39m2FTbHrJ/jY3X5A4Nk2nuLy4FfN/wHN3vZYJfi5c4frVEJ99+x10WiGSGofZa9z1Bnhxfi4Z9SbI4eRRB0ExQK83wSyNcHue4rbbRVgM0Tk+lg87mY08qxuNiuqu0wctHB039ZmIpd7eMCiRzDFjJmdpiuvX17g6v0aneYzheI7pYo1KLUYxymOWZqoFj44OUaknChtkKT2fce81RtFd9zVOj1s4PuigVCxjNl/j5m6I7nCIKCnh6ZM2mo2KAE3aTfFsv3h9i8urATbbGHFURiXhcHaD6+sulvQsi0qq9fmsU/WWW2zxv/3T/wWtds0FMBj4RkYnw7sIHnL9KjiKz/qOSQYN3fzz7J99AofIFZxclpJLB0a6oRUBO29dYaxdgn4eMHNMQQFX9pzMed44eb/LwNoFeRHU5VnFOsaHA9nwxPsr2oBFtiXyCwwYxKyh9D3D1x4yAofG8lbreD8iclYGXuYvj1zOnlTnmHTb710K4HTSY/Z6qkfdHslaRpY5rEPF8nfPcZ41KusIq53s/OD2cw8aaa+VJQwDTW1/0KkjSxqrofksZbNU72Hnh0lr94EwAT5ksKnfNTWYBj97CgI7Qz7NlDSs0Ol0fYCJY3X6AZW//77+8O9rF/LTASp+WKe914GYek+CcGI3OuuFPb9fkqhMfm2DdjJnRSrg/STIpu3K3mcuj1QL9DO5NoF+KsosmIOqm33g0AODno3N/96vp/jdvKWE7eP34Wfy0AvZk3rg0Coav4/rLPLhKdxrleq8VM/HPkz1lY14TEXjzmn7TN5X1vskGpNX5yqBZDf8MysQfUsNssgspAKpVKw44NDZgYh17tZVPi9bp3JSRFjJ8Iff//f47d/5bfSvhiiRZThlaEsBUZWkFrMlY02aJEVMxpklU6/5mfP6czIPJ0P+jFmb6GzgcHC5MvyhQC/+JbYF2i1QEmxBP2TpTSe06VuLwMLadDxMcdruoDfsq5amRyw/d7VeQbPdkUKTuQ28RhzaEDRc0n6JA1HJtAMk1ZL2K2LhlUpJg3/2saObO4F1HAxFnHkV1njw6AirbQAGHm5XxBnqqJSbqNWphBvj8vo51puZSFq0hYiDBo7bZ7jrnmOccVhUVS5HiBIKmwI69TWKBRJNuiiXeRZXMZpESOcFTNIY+eISBQ4GcmQ3lnRWqab5xv/0j7evB1eYbxdYzQLklyWxArNCqoOhVWFxUUa3m2GW9XB63BRNP4woaWTzOBLSSRRzPi6LicJQk0a7g/lyg8vLG7HaADayObSPK2i3jhAXSlhQ5jvL0OwwSOUd+cDNV300GiUctA/02h//hIlij3TIj8d9bEDmGhvlCr73/gusZxscNg70mci2ax5GWGKCKGzh7maNu+EYU0oIQRCOBo9DPHn0hsx4s4wNWB6N6hGQo/nn0CaluRjzSQ6j/lQAwXKeqWBnUjB9+3r9oW56qVxGqZzIO6yUNIBcjFE6VTIrzSePDhkPnkcSV1XckVH1+oJSgKWaNgIlSoRi48JCfLPBk6dP0ag3ERHoWc0xnrMIWGM1YyAMC2yo0ae3SFJMzOMwl6HTaOGgWcU062O2mKKUUP4JfPuPvwPkZ2iEbC4jLIMQMwZ3N1qIIwJMpKHO0bu7Rff2Vl4sLGZMq7/RVJUhKY1yGePRAGdnp2g0S6Ipd9Mpuou5fNsalZrMlofjDIvhFJupMWwosU7qFU0+k2IB5aSgf+e2K/R7PaSTLcazlZJ8CYjJX4eov4JSQuQi+gcayEkgSUEGlPrxMOOBQ4Yamx/KmmYjMfLEypPRsiVtkXkkw2cWzwpA2SqQh9Tnq+6NEnG5WZvUiLOBGVrNCF/63Odx+eIDPD5r4Mtf/GvYbhP88IPX+Oj1JWb5Bd45fctSnJcEkSxFl2l9k/FQzSyBomOmGufyuLsbIwwruBtluB2OJRelrIOG2qPhUHKSZqOFYilRgcEDg+AaE6e5W1P6UC4ReKXfxFosIZ7Eb7/7Bga9Loa9O8w4yeC1KJbRYtGYZ1qeBXFsVpywLlU8MJFZYUIFbgZlnJ4+wOPHb2C9yWM6m+PF80/EOq0kCZ4+fIQ3nj5WgTwaDmyqFwQYTjIx7n78wQf44KMPdF1b9YYGCtl8iZm8Orcgc7pSokxygbhcRqFYwXjKqS1ECyfgSK/DVrutnx0NLKCE90Z+ZIsZykkJpyensgsge7I/uNUBls3mkk3yOtCs+Ktf+SouX98iHWWYkdUV53B4cIDu9Q1W84VALvohcj9gEnyxVEK71kBvOJA/J5+PCplZmw0uXrxEo9kQ8N5LaTC+1POg1DXKBzXdp5n4xprXuIjFcqtUd2MScnpMKZD5dNTrTU3t7m4vMKTslN58hTwazboAYd0bMnuLRTP4nU7QrhYRbuc4PjpBudLEJh+L3cypFsOaSqsRDlpN7QER5dBKAjbggM0pUxSfvPkMrc6hhjhc2WQZsukn85ByqfGY+ypBQ4Iv9MqwtGIyDckCZnFAm1FJaiTlJNV+KuBwOs2QVBKlrBE8YbgN7QqKjTKCYgEf/PQjm4bFZbQqLTTLDZOAlxP5cLAopP8mv+94MhCbYUWafaGI2XSOqFhHteGGHLruISaTFJe3F7jsXeEu7WE0G2GVn+Ckc4qDWgetpIkkSBBsxS8QWDghe5cpxGLmhGJCcE/gAc317IbxNsWm/6L8hebWyFo976S4TnrITdgnNrD50vWeC6wmIFAsWiEUBkWTUQIYjgYmv3BFiOwBmKJdJGDIAoBNk/s1BzVJIol8vVZDHG4xHHZx0+tK1sYpZZsg/ZYDlgwzJngXYrSLTXQO2vJk4iDF4qptYETbDTIphmkPz199gvmKcucA3d4N3vvJj3FHFiMTsWUJUUCeiZ1sdxdrFLZsHi1BTxJtSuWurwVE89txD2Shls/LlVA2EJQq/x///J/j67/w36Jabe5AQX5vSci8jMx5+xlAYUWwJv5ifWhWYEb3BAvdz5h/jvErJCsi89IDh3t+hfcSTEsc57O6Aw51a40Fof/v17gaAG8y7wCNHdPtXi67azbEDuDnJkhpcv19YNFYZmanYc3RfcCLbxo9cGJozJ7U2TeFnpHCAloBBs4/VcAhGzsDDpUo6A3m9wz/+Tx7pty+5Ek/o8Tce1Bov7nesddcU0e41jw9md5OdqaXuBqwRbDGmpx9Ca41t6yKPchojYoxdSXNLTH46B44VLq0uy+0llGSptLW/e9asjX3q12Qhkt1Nu9Q9zd3add2TU2CZ/fHDNydlN2FcFiqqAcfrSm15tIBuHugoQcCba8go8SxHRVK4yV4tl94MNJfT99Iav3t+RHy17wnHjjUupKxvjF32LyaRM/WMZt6A0dpUWH38GeBQzavklqzvtyTudlnsbXp7yOfDwK5kiUqHdLe3/GYduw+2k1Ymrd9fq1xgcsWpKInS4nK1jzreXDsR34GC/wxsECsbLtiDgC8l9FZkAkBDEtc598im+de1u7kl1pfKgL0nC1X811TqudbjCO7P2QMStKlNPstXlx8gn/5r/8F4hioVItSiTDUbM0h1ZxARSz1DpvOOvuaKtVVG4GFhYBgAMPNligxqZlNpktvrjcb2r85dGHIGpMuWauyASZwJ9/DyQSjdILFegXib6O7Kc4Oj/HWW8doHcaYb8e47l7j1asL1YYcSpdqOUyWQ0sEXZRxdzHFxasL1bm054lLVYR5np8TnJ0eiKxxdFxHrc6hZKS11e32UKuw52GdslXY1U8//AjD3gCf/ewXkNLveLPF8UlHfru3l7dYzpYCDtNpJhYhSQ88S7lObnsXGA2GKMdl1CoN9S4kOJBJ1Rv30Dpo4PAoQVIKNeznsJIBecPhVNZSQIjV2oIfAdpSjSygr9oQI5DN/+huiHU6x9d+7iv4+t/6G4gV3OLSjhc8M4yhPl/OteZk4+Hlr5TmOisL/9za889hoREGtHZ3Hpzcxy212BalrVULz/KJ4nzG3d7vGNQE44xF6H/OpZOTveiCVMjW8wFcdk5wfRsDW8+kYxXLyotAP32u99KSxWRTkApBFZ7X9rMC7OVLZ3uEDQVoyaTuyO1j5jnIvdr2HvrIEQjMK+3Zs8gFOLnkcimenN+fgSIcsHDAY+xt+lHz2SagL0Yd/1v/M2aenSf33n+S8RIwW1r4gz8H3BaxS0H24JJ+w27BDjjkn/mBi3MUcfuJszrYY9BrD9c+6hKo+d3cvqeaQvu1MTGNnW73THuY2/aNdcjBlQUDLoknyGLhPohFnAIX3uZfn++rYRXDEWU5BAROneEC37VGWXdKdUFmqA8Zo693TMKT7d/emsTY1C4gyg0Vvbpif9gnCzmXmszvzs9ttjlkk9vgToCZBw4d1uq/N9cMv7cfZLEX8+vD76ckh+xY5FbE3FslOVDcnzPebsSCeTh8dyx2+R9TSUHv+y3C2OTONjgyewliMlSOct8ezZ7ju+/9Ib77/f+KbDBDQlufkBZimdiG3LtlXQUIaBwOxphnMwGmlfr/T9eb/tqapmd915rnYe+1hzPVOdVd3U232zZgIOAhxIMQkDiOhGSSAAEpEkq+JBL5kP8lUj4lygeIEqMoDoqJIgPBGKNgoD21u7uqTtWZ9rzmeYh+1/08e+92RJVOn+pz9t5rrfd9n+e57+u+BnCrsq6uP6iwr7gXJlOCM6UGC3zHkHWreqtt73SUhU4l5xmEednFQ3+j5WgcNQ0en2swErzG1zpUDjo+6ceABmsn/MDvhur0jzxwos8H8PNVh7G8i14BRJkcBnpYZ+6oZGsxWJAQCkDpsThg/g1ZoEVIZoFA250qpaazC/aHlQdfkymejTBi0yB529T54Lm224ma3bU++fq5e8bDqqjtfKdGEdk0gUwjnT4JRvF0Bg5Q02xRdh9d3CHlDtCw0WzGAPmb/+5PHS7HN6q2i+p2jlXadzRfLLUp3/nBPR30tDk0NJ4sVCuu9dUX52FYuivqyzfvNZ3dCWVFpwN7oq/lfONUzD1pxCumaiN7dTRaSDbHOjlv6OT4XM1qC/2qQZ+Xr4613zd0M3yvYnlr38NGNYxB/81vf+FglUYDSW8wE3b7lUZ3C82KW02mEfBwdtLTx8/7alZhxeC1VdPF7VrXd0g1lz7M2i2o7FM9f/pcjUZFk+mdG/aT4ycanHZdnNxg/C48NWraLLYGMvB2Y9E1myGZdZCnf9+LFDqj3Q6TqLhBX66hytbVqC/UadXtpwiT4w0Myeu5kHitC6TnERZAgUagccUo9uB4ECa/q51uZjMNF7C29kaomSI2W20tV2v7yVVLFXUtR1uoVW/quN9VETYcG0SlrS+/uNbVxQcVi0v16mU3rVsmuFDNVTHzEyQehhHALIfHdoqvSsnFjFPoCgUnK/dIrE2Gr2cDJBs1jdYbDWmKOgQT1HQFK+1mpMLqoBqeRlB8VwvT4is1JmlIq6ValQIOdetGw9FBW1hq4RBj5B+2IvIPVesq1hsONGCdkqiKXp/wDxYyxVKcNEm2tiMllGRHduiUGAiU5il9onyTJFqUqo2yGZFzfPsISUhTfyj7JOI1O6QZdVUoTPXnf/rH9OLpEy1mRb3/sNCHm6k+//BGpUojvCBLB/VbNR33W6pXgCt2WsyR0C70pH+kVrmm29uxdmIhHjTf7u2FyYEADZvrDIsP+QIyUkyt8SQi/RiJC7Ro3h/GrXzW5Wqr4WSmYrWkV199qeur9xrd3HiS4eK5AoOprH6/ExJJJzpFQ0zhjAwW9msFQKt/rMHJU3U6J9psi3rz9q1ur9+rVud5bzpwotdu69nZqcEBErS55LejkV6/eadPX7/Whw9vxR2qM60plbVGjgWjr1pSp1bSabcVE5fNRpPVXvN1BNyQ0nfYBqDHL+SojF6+fPfWcls7OG43arda+vjlS52fnOri/QctFlODcKTDzlcL1d0EFPTNP/YtXV3caTFb29x2CRu6WtVsgvy1oE++8hUtlgubjTMVarfaapZrendzKVX4vA2ddHsatDr68tPPIu15u9YUiTf3hGYtSTOd+uiwl5I3Ww6+FdId+wQxFAjDXYdeIGGqN3zIImOfzyZmy1CbcbiR7mxQu1jy+uaZgEXK+sHn7pj06W7f6344mvj5HpwOdN6wc7ROjwd6dnZmuRRrmQRKigb8jV5+/EqdXt+AI1HGNCoAMbDS5vOVPZcAqEkphhXHvsI1wispgENGPklWaPkNe/BKkxmBVBygSJJSsUqxiI8eAUGVor748MZAuBuKekedOtIqnkvSw1uW0SQuhmaLiS5uLgyMAXJFUvJAnd6p1zKFMcX83fBGb99/oYvb95qsxtoWtqq1S+o1u2pXOwYPu42uSvuS/XScau1rQnL42m4FeHtWGEjUG8mIPKd6Io3Ev7Dk6xhFVBR/PF80GhRb4VEYxSb+QzAvb24vdXt3bWZjp9NSt3usOqzvw95A7NXVpZs2A4FOTWWCSIG0sQyj1Wz6OeBr8u8UOzyTdzdXBvveX19otV35+ejwPOEBSWgSzM1WSye9Uz19fq5iZa/NbqntIQAlGBlImAmbwariw4d3ms5ZEwff65u72/BcBTS1DCk8/xg4lPZ4FJftHYtPF1I4mLSENu0ODCTwk4EdEOmoyM20W6vXaOi//Tt/Rz/5Z39GDdKuUwFvICYDh/fpuiHrMVDhP2OwEPfb7yWxpigILMtNZuqZ6cH9eAhHCU/cH57CRyNFI5gDYzg1MkiZ5t8ufDMLJNXB9/LJhIgE6JSAxSAEBnPOYGeSqmWGAL9TN3jyngrzXGjfA1ipSUkd1j1w6NdJTKosheO1eHZQOxhcM/sk5Hhu0hKL5F5OnEAyp0gn0CgDiPnzW2b0KHUzmrn4XNGx8TrRaPoj5HABmuHkS5mBrZxcyVe7MUqMD0+obcQOiy0ktrlh5GewP3I97gGhxEikMXPYgYG7QF6j0YtgBH6WA7fMWgn2gD3MshQ2MyQMFEboUcBa8b8BUCf2IYyEe9+q5Kn46HlwrZGuQmbQ8bnCLB+T82yyn/zSUtiCGZqpwbtn+xiwzXL4B3k17wpmHQzreCbjH0v+YBzi75yluzCBHGoD4zD5Fya29AM4kphGCXDPzWT+e9dFSXLoZ5r3hDcuTXJKpTdwmJ5d9hn+mwC2zNbJnrTccGqWe9AEBQTD2kS9iuTYYDlZdg+A4A/HtU7Pln28cwMazSPAVDC/A3zPjMMAf9NzmszmPcYo8FyGogVQL5NU4xmBtYmVT9lSMvyu3l2+0f/2f/yKqrWiFSOEOpUrMA0BiWpabSuaL2nWYSqWddRtuAkkVIS92QO79VpAKYCR7QaqkLqHNva34l8TBCAR7HV6fOwBLIoh2CgAXMvNRjeTmebjhQfw+Fl1j8pqD8oOPrm5xuuqpKenJypU51pp7NqkWTrWh89G+sF3P7U6h1oZnz+aWZrtr331lf3NUS0RBhPS6Wr4DBboFRgArO3ZOBuPvK5efPRc8/VSyz11VxNDKc1GC5UOZfcxo/nEQ2sS02EDc88JlGSwXRSKIWqhmtd0o1XVeHarZqeqUhUyAp1N2X0HqhAAw7u7iQfWnCs0/qvNzIoM6iiIBATKDG/Hmt9OtR4v9Mnzl/rr/9l/qk6n6QGqGecbJIYxy+OMB4D0uZGCo2y9grczbB+HksS653s39BtImvcBwmdA3BJ/rwfAkQBIAjgEbEi/kjdhwvbNDvJQxA927J/3folpL6L58M9KSFneB8M1JSWipxAQYxME+OVAsCRHtvdtGflipNHfrwVbCjx47/FZ7teawc0M4MVEiv0gEs9RWKTALQP7eZAUjGSz2Q2YxiDEtS9gicNZKsHoZbDL/orsE2DOkl78JmPvZePg80XicEjDfa19zsVgz6Ad1y2FgnlPSqFd98Bh8o+N3TEGVQHw5UFPgH75HMj+fvxu6W4avrDXeT9KQSEeOMWh5fcVQGIwCgOQjf3dIB6S5EcJzn7L7jHDLz7YdBFAwsOAwg4fAJKkkSrb2sVyXmmXPLJt9eO6IqTe3GPAsvB3fQhaDODwwYsyA7j8Ob6WscfGXh4Ehthneb59rw6PWJppyJbrk3uHE9e2cTmXXRQAACAASURBVK7y8wgmiYFoQnHv068D8PSZnpFf7p033RgW5X3XXEX+LEuaGSykuiNCZyIchUAl6oDsSQtwTkgldXGzVdf3P//n+s7v/zMnzRdUdS/I/Zg5+R0WXwzy6e8gJCzHCyvMCESEMce9JGWeXhO1DqQp7oeDGkVY6UplJMYwbl1n7XRAbgYztFFVpVbQGpDdSpZg3nJdStWCClU5E4OsANjJkE0IFqy3O/ro6UCr5VzjydR41cZZDGEVUKiWHZhqv9vF0v0q9wpFZlZKOmyTMMLV2mGiRwPS6ScIKI01bfdTK5QIHsZOb7maab1e+O8h6ZXKex2ftvXRyzMNsOlzMGVRcqr0QbU2yo6pQ4HJFdmsK+4V94e6mtW+PeMhygC2EiZc+MrP/Ozh4vKD+qdltXvIbgu6vRyqWB6avXD+7IUmW2m2mOm0U9XXXjzVjFjqVUFXNxwYC9VryMp2mq5nqhXamt6stJhvzB4pVkmmqVoyiqT31au22o2uk2MIj5iN8B58YsCkUJnasJdkzNloruFwqQ9vFjo6rlt2uF4VNJ3R/K0MxDRPBpotRtqRztzv6aOzM9UKIPgbjRcHff52qisSk7VSp9m0LHIxm+joqKlmq+qGBESfhxUKdq99qvHdUPvdQu1GWc1qQ/PxVnfXIxdpOiCbRGvf1KFQ8XuGzcJygtKK3hx5w2S4tS9eEanhoG1Zw3RM8zh25PX1zVC7xk5HxwPVDD5VnVIGe2fsEBia8qUm+IyxOVO0EBixXhhgdPATGxThDqWSVtuZk2phiFVrAUIVCw29e3OrGo3cYerFZ2PvKuyoiplGNjdWEWsT36s9T9lyYZmvXc0ixtmyTZhxFF0cBoNuQ71Wx8zFGUbTALu1ur0brz9cSfN9SKPFAb615yDsMLxdok8KI09ARADSQ6WmPZMQ/g5PBwIn2GPqDYOHpToR4iTxLrWeTLVfL7Vn6pMOi+iKYDEW7WnGJCQi9diZCUXZ2sMDVF/LAASQUhZqcLer2iefJFNcVkTO70T0Mxytdr+qn/iJb5iZuZjiqRhTVqR+Q4Ds5VydalEvT/v6+OmJjmGJlQ6azidOpw3ApKPt7qDJbKkP1yR+S3NM3+GbwrCECtxquYjEsw8WCJvLmgCizV69oyOHcExHdy64N/uC7iYB8Hb6AFVTF374I0JJhfGDMWyrA624GKAhFD8O/j3BN1Lv9NQ/9+zJc9XqPY1HGyenf/nmS1XKOx0PGuoeHVmCT1hIp4EnZNMHEAXv1e2d3l9deXPZrRfqkFLriW9QvCttEm63Ouk21XQCsDRl2rzcabEt+MDcLgHPEoMvTREpOu9GI7WQ7xCasVm7UXl2/kQvnj7V688+89SF9zBfLbVzsm/TQOnx8an9DWdj2F+Ai/Og1jt9U3r58oWLn+l47IK/1+louyRkY2LgEMYJIHmnUtdiMjHbkM8xW2KuvXFBgaUAxQGsK9hs+RdFU4HEarxz1pEgHSUThr/JdJ/nlfXkVB68YYKpzboym5QkZ3t5wLZcObyi0ztWo1rWEdcT4Hw5N7sR9ubL45a2q6WOOl09PT1Vv0vSIcVXTCVJV3/+4rmaWAUsNypV6n6+DHZxDfGDnK4MHC5WK3sBZsCbQ2+12WmF1DFZjkHlB5xgEMCggQOYxsPXN7OhCtJkudBss9DdbGTgEJl8tVC29BX/vsHg2H5F+KTy/CNumS0nevvhrf0zYUKXCsjGOn42AcJ3nHHLpS6v3unNu891O7rQVitVm1W1uk0nilUKNfsptiqYurNnkl4dslpQSptPb5kiIo1vGjhErm8LB5syl71OkUXGtDyKy2ArBTjEQc9SounmOk5nY/vdfrh4q8n4hpGyEy6R/ddrLTMdYOrd3N54jx8MBrbPcBHNBniYGDhEis8vCiQKxghoobAo68PbdwbTh/OxNvBfmNACJhAahB8k4VUNmNk1dfstMZOrNQvaF7aWlW/WSPxqBtUZ9M+nCye9EYJjryU3XLAUg3HIE+RMKZgaq8Sk2x3coDHE8fAqsaxYE0469QQZbzKe8bW6tZr+m//qv9ZP/tmfUqsRyduZYZdBhwzcGFTIAENmJLpxD49DA4fch8RyMyiY2B3RyCUGo5uRYJ7kEJQAhoJdZcZh8j7k/fCZYSvy+Q0qMUFP3lUBnAVAFWBVQtQeh6f4U/E9IQdlvYc3Zkz7KfbuAzkSEPQYMHxgHOZoT2rD1KTyuhl8SzW3Q3BgJ29W8b7uWZjRDId/cDQxZrGk922JXGKzuJlIEs+wX3lgB+Z7lMHF/P54T75+hsUfZGD5/vlZTkPGwH6SlC4ZxPvqpabt3m8rSZXd0CVvwRycEp+FgQTD4pCmG1jOXl1c6RReFEqBkBrb2D8x4PxZUrOefUrzz8/q73wvfL04+xN7NOF196Cw7yf+eGbRPbBaXHawHxACl30Prdd98Mk0cyfVKfm6Zll5SJ8zQBvrIxiHsT/AVMvyuAxSGnyFGWhJZARiZY/DQMkyaBGfIqdg24s0N7g56AXwLnlTZgDVYAK1mNOxcwJyNPMRoHowwyKDEFlWzPu1JOw+HTVLEGP98efZS9Hfk2TzNGbxPjPlJdgw/vxuXkOR454TqMk+WiEvNUiZfNuCuZn2ZQbIxjASo8bgeADXNJT2OCwXNZmO9b1P/1C/893fcWIlwCBSY8JRDkUGFzUt1iXdTZa+v+12Xf1uzYnzsIhazZ5r8xJD9mJBtSQDx8uKdUJ6MuCBUz63G3Xrdb168cwDeO9ZCfzEj2+4HJscUC/XrdCqNPbqnVW11lzTKXVmXd1aW9XWRuX2Wo12VdVDR9/711/oD77zPcupCWVERbCeLy1H6/c6evnRE7VaNXW7bXVaHe12JSvJlssIgHDg4YoglbLrB2RzhWpBi+3S7MDdYqcdRIBiw/63KKXQv0LON/N1vRHz7HzfYd4zZIN1U6tXtMTOolZWoX4wyWK7xsYJid9c9XpbNzdDEzAM6FRQGQE2bXR8cqRDoaSrqztdvb/RYrhQq1DVn/jWj+ov/+W/aCAUFUEkxrJHR+yEPQ5hqBpwwRoE9c7KtQOMH5RATnNP+zo2RQyEAewNgBggC1ZhBg79c9I6YaBGTR4BKVmmGiMFHlCH+CTyLLtgDLd2EZThmuGBhRuAF8BOQsuzT2k6iwA0rBZiMJbOAyT0gNIQJBoosu73j8S+TWsnHbj34LpfIQ2pso98AGyhUOGa+WflzfF+wJIAucR+9lnpPZe+JQI8OKgByL2m6dOSRIOz1htYvHg6LYOJiPzRa5jzyMGHEeSW7W09lM/S4SRV9rvMoGsC3nx+OGX5gSHu/Tpdy8zOppnInn+ZjZkHGfeArRnbiUmZvR/TGmU/DJZ0BLwEMpitaQJkzDLn/JHj3jCsXLgXCuAwrIVCPo6lU5xfLCifmsmrl7oGhWFObM5evQamH/nsZgb646CzLIPOjMM4A4LRvzezN+5FMA75y3gOvN9yBqZffCZwj6wUMD82sRj9OKPdS7Vb3JeoY4IMkIiiiZXpNeBzJ/osmNdmtqZBXwxYYRwS6gPLMBj27EsO8WhgW1TT9z/9TX3nO//E3vN7chsWY4fqroZLFcGQwDGcCk0NuLYNGwFTkXgcoaJ4cROewlpk6GyrM4bmBUIMt1KzqQq2cAX2v7n2C853lDYQbmCGrryUykUs0DAR2rgHKVUO7tWow2BoQ0KghyrWGup3OH9CvsTzut/sVU+9roGQCnXEXuvZysSSZqvpWo++knMVMgpgI2uFvzt7UnUQzG6NR3xTldpKtQbDRZLtC5rNZ5pMRsaM8FxutUlcbqrV7qjfbajbApDdq7iC7b5wcjRDGxLv+62PPAC6G7+TDgO1Gh3bzWHzBKnwu9/7ngp/4hd/8XB3/V6d47Lp8u8vFlrOV6pURnr56qU6R0/04Xao6Wykp6ddffLRU41vmYBRQDGtYNFyAN3q3cUP1Gt1tRrBmEIqWlG9U1Nv0LT8tVio68kLWHYlNSodNSo1Xb6/0NNnR6o1SuqfAOYVdXez1vXFnZNvymVkjOjJSR6baTpBard0I1xuddXvltSqMsciTRM6ZVP7wkytel+ff+9OX15+0LowtUx50CPtbKzz87YlpdSnK/wxVLKE6+ToqUoFjGkBDgvqNFtaTHb68vXrSFJdLO2/Va20VSjWg16KPKuiSMVEXjwv6P1bwljuvPEhFTjsMbOkSWFx7TSZbFTtFDU4OVO/f6JO98j+UjTz796919X1bSSLJcNeFj4HMXgDwEHdhqFQ9qIxma7mKhyI2Y5I7wqea4TF3EzF7KJc2li/z+FcrcMGhamJ1n4b3n7Fkiesezz+WHz1MMCEgUIxA6OEzcPTB7z7aqQjt5wUtKtV1Ds7NgByeXmt8XCq/Xyn4nKh4h42WEP90yd6/eZChVJDu3340oVJ70bl4tbsN6TFLt55PXyopjOVMEylKWl3HIuOMSnAYQFz4eU0Nu7kfVjEu6HABlFKzU0kJAfAug7g0N0/kh3keKC9BZUwIy1WzHIijQkTaDb5Q6mgPRLnWlmdfqQn71d7RCuWq3BeTjYHjW4u1K7s9bTf1FfOT/S1ly9ULOwiYAaj8WJFrVZf7c6RJvOVfu8PfmD5PAcD4QX83PFook257rQ4JKQY2LIHM/3AA5Ok48ubW086YNABkuKRsy/ERosvD0av8wkg3kolku9InkMm3oTZi39DSP2Q2LCxnb54pucvX+r0/IX2+4rev7vV5YcbTaZDNVolDc66evr8udrtI02HE73/4q1BgfF8otlqrsl04hTWaLi2alZqapSq3lj25aIavbbl16f9jvZz5O9bA8TrQ8VS5YNiusL030xWCjemeRQeKqjT6wYIh8zugF8jgT7HZtBS6LlR4eCFPcp0G+kxIR2bvUZ3UycoO+zDAQN7U777xz1TwXktinzAbnwWa52WAWcKGtKX9wv4r9Ll9bV6g2PvNTD2zFZw04KHTiGCYhyQQX10UO1Q1OXVldka2BhwMAEaUQzQBO8KEhEfBgurWBjgMdHVfr1Wr9O1ryCv4zzVgjRGGko6sPaqA9AXpQZMyWbd5uy9Vi08lZhOIXeFtt8I+S1FQKfb1cn5qQcJsAdJz4WlCeAFaAKzdTVfazZbRtoyLIg5UmVAw40lSUum8oAZBj1DDkmRDXhIA8GSWi6RL60idcspxTsNF1NNVoTUlINFxQGKZKtZ0+D0VBXRpLXtn8nzSBN3N77T0dGxhyk+lPcUxlWVahU/67PlTO/ev9H7D19oOh96wldr1s1WPTs5cQJ7tVBRrVBV+VA2m5S1DhhKUxKFHiAHDFCk/OaB+DCnqMITMYctkA4cMr+U0qi91jSkPAOioKkYlLu5udLl5XsNRzfakmBexv+m4J9lP9LkBYbHUq/Xsz2BJZP26yLjbh5ejMlblPcEeMxezuHP143uJhpPJ1piaI5BMX5vm7WBUZjmIV892KeIsLD2oKaTpz2ntMFSxYdqMd3py88/aD4GlKHAIBVvr9tbgrCY+OLL1Ymk6cJO5QKNJcAijdfSgCqFF95UFZjypYqTEStOwaZQTEETTMSRqxd3+uVf+kX9ws/+vJ49BbAP4MAgUAYr7kHC1Ey5meC/w/Dc8rAkcfT+kSQ7bhYTo8tsjySL8VTcyZIBwETYSTKCSnwxh6D4zAiZbJY4Z9PvgFsS28tT82BFmEWQjN7NksgMLSRGZsVln7gMNAfw+CAdfeQvmNhm0UsFQ+Ie5UnAoUG9QAHvgc9Ig8USYelJuJkziXFoBqKBw8SacGWfUo6TxUJm7eUGMRrlYAY8/ic3o5kVh0cb7yOzcIKBwToPFoKbAdizZrAR8BJek/csUzfV8T2ZjZMldsEai+/361oSGIw89kwDZIldaHA2ywB5DWovDx7CJ9CyWX6nUHp0f/L9sv2K2RRxmbKEls8e51iw+9z8PwL13E/b25F1+yBFzyzJGChk377HzEgAx5DiRtMUTJEMnGewJT9zZtaZORKAAIwAGp+cTu0Gzs118llLYELIgh9AyHg2g/ESPnYhy86fKTeeZtQkb65gLQWbMyg/8V+PH48AEpE/Zsk+r5GTmsOL8F5y+UgyzjU3cJg8cm3Kn7wyqbXSw/9HH8OU8BqAEOC1UzgfybXNOcqp1W7sc3Mfg0Kzn9Pq4hwCcOTPAA5pTt+8+1K/8S9+w6qFchnWdNH7WaNeVrNds5KIkI+70UKFYtX7d6dNMB9KKRrqitcfQ3ksN7jTZsga3AEIyB6ZW3KG1W83dX4y0KDfc7JlrEN5iL2rbJxuzLUaDicqlPbal2Z6e/mpNquCWvWnqqum9lFVtS4lBUb9Rf3g917ri0/fqnN0om2hEn6+u62++upjS4+fP3uqY7/vjpnfWDZFUMvCDHIGhNiC8D6OjvuuS2qkR/PveqMNgS6zjfbrCDjizMdPEVCwiI/d7qDFFPUVZwV9GT5fW9d1wagves+q9Gqar+aajhfa4Y24IK21YdsY/JaXWBJgq9Mo6VCiNsaLGKXbTB/eXmozXunrT17ql/79X7IE2xFMj2wffI577wzmN6Ae+RbZD5Q6bDqd3LNeM7hEXWPf3MzgvQcPQ6ocgHf4E4bk/2CyCb/YJ9Kc4F7eajA4eb8F6JOegXjBpHoIWxrvP2lYEQSttNfnFHkAHYtKAiB1sWW9K/ZL5bASMVCYGeKZbR3PvS2wkids7K2xvg0Y3QckxRFDXRP7Y2L+PT4TEkC2Qz7trTz2cl4B1mMw6MKfkVrXCdIp0T0D+/lMDYn4TmWT/cJ/2MBhYlMHAzG+33t5vqcOT0pnQWIZZvkuLNoADtM1/SPnmYd5yT8yQLrwic1M9pjPJZZ52kt5du09mOwq6EMNjLJ3hR9I+Esmy5O43vG/aVyRhkxYqSAr3YQM1QFoD8Dhlq/2HpqlzymY5iCz4rKMPYYpATbe3/N7W40IhMuy7uy76P0wBfb5rOK/D3hGJjagvamDMRf+t8kKI4/+7l8vnSV8tiQhTvyfNFzK6eDJViNdgzT39FXJ5yb327X2/X6cJcnQk8JXsQSJIynx2KcBDtlDqvWiRqPX+t3v/BP9q9/+TX24utFqdzCRZDPbqLCE9BNKDUIOQXbsf2xQtmillgFp9ufFXIUKz2oC/T0cTQEmLEsIWoet9njZr3aqNLAOqqtSL2q1CZkwqkiIXLMd4bkN96FggFsUW7OFDjtA0oaDV7fbsc+cJoxyiFCcB92erq5vrNJaHba2HVqN41nBH5evRxXHcwqhjHCtIpYY7bqOjqtWqLawZmo2VSzDMMQqqWg5MfYp49Gd1pux2YadzrEWcywbsIurqdsuq1paq17carUbeUgD67tSaqlRO1a70dPN8IPWq5ZDezu9lmrNhvvT7/7h91X48b/wpw/QHludY11eSZ9+MdFSC1VaS33l44+lbU1vXr9zMEnvuKOPXj4xw4hmFyYJBoyL5VZ3N7faT+5Uq8/U7bS1XrU1nxOfXdDp05pOT9vSpqppcW32WXmPiX1L2/WVvv1j5zoedPyATSdESPMwTLUvH7Sg4a10dPXuSjcXIVNcrJeagwy3lvr2N35E7VrPh+1kOVPjqONo7U+efaLxu5G+/OJL3c0uperSB1GtLP34t76qo05Lt8Nb3Q7XqtSfabkdm6l42HFhkY6hbd+b3j6bf7AE++bDXIV9U6ViW6sVrK6Sjk6aevIcmedeo+FcFzdzvbueqcahSlLpZq79bumpW62B9IEk5rLOjprqdU/V7Z+r2sRzbqsv377zwz4cDg1SkhgMK2SO2TM3u9MR2sFWueHNA3NfWGdF2HMENSAjqVb9OVmoFxcfXNgQ1HHYrEz/5evH84VmyRcKwM6yFBY3FOwkc/SGkpo3G6gTWQ6rjIaxXLdZ+EEkepZ0dASzbavRcKRSgWa9rAPA4RqJelv903N993uvdSgwJYzJtKf3ioAZJ3UxpTU1/aACIO0d7LqCr8GBEIFuz6EK6+ncz996OnKDbuYBCx2QMR0g3tSdipWmXRuYeFvLmw8FKLkEUlCg7FSq89mqBrrDTycWLhMGGI872E4FJt01sy+1Xqtlv8sjbbcLbRdD9RpSr17UoNXSNz7+qiUdpAmPxneaEp5SqqpS72q2OujLd9e6uR6auQUzkC2NIJBDtav+0ZEuLq80WzDCTTIeUgdLZbPw+EwunJFN4htSKCQPtJplvxMSopeYQG9UrwajEw+IYC04L5od0QEZx2fH+vhrX7eX2WS8MIuYZO4DXqfFjY6fnujjj1/p1dNXqh5q+r9/7R/pcnitHVhIiSj5jTTH7XurSTmSwPvtno+MCNQg1Y5woqotCVTcqtJsaF+qOaG9WWmZrQjrE2l3CUATwIpmCQbu4FjbQ8GSZL6fwIUyTepup1495L/z9VojpOvCCLelZqNpDz38dgAwXWg5UGHtCfbg9MhM1x1hCvN5+PltNnr27Jl/How7wDMkONPZTNPR1MAu6XyARrVqSd1e2wD87XBi6na73jQISTEAyPvl+/dR3LmhCSm90+saTe3KJbXMCN2p0anp6ZOBXp2d6UDAz0YOCLqeTjVZkkZe1cnJsYYAajPCpvDyqKtXq+pJq6ZXJz1tinsDb/b85O5iDEypsT+o3eqo3WwZwAUUBXiDJXl9e50kPLHWkDUxFFlud5Z4wwg47EnE3mqxWWpDkwq9gKbLk/1gDizX+N2VzCAk3RuvQf6cM7nG1LZU1i2Jz/sAtCyj5+mo1TQ4f2o/TtsgNBsGjgHWmEJ2Gl2HSbWb+HiU/D5MRGbP3yz17uK95cr4xBaYAOKhWK/r5PTI1H063U6trU6F8yYKO4cxMSSoBVsY3592vWMPEdgKtGulGqzzhr1OWFeAprAp8VR1qtphrel2YWZqZ1/SUbtjqQE+nZPxKEBqmMrlgq052OfxUUR2XKUIwqy5gZfl0teLgp6m6rhcUKXZ1mxz0HjKOtqrUa57jwFM3RxYR8ixkAuFSTjgIx6ZyNEAjkn6hr07m0/VP2lr8JREuFoElGENMN1rNSMNdK/5ZGIpV6/b8V7y/v2VDhsksG112x0XaNs97ONbjccjN4Ah7WK/RurT8CCkg3SeZo/iahdhLzC+8eKt4IGyutXXPhror/7yL+vP/Ok/p+USKTxM4fDQZNIL4AZDBQCW5s1NGMBeBg7vwb7wa4kky+wBGOsqldEhMWKf810I5hNsE57xDCzeY3QO6wgwx1IQSzlDVuW0bBfY8Xc5HTCz6rLUzMBk8jUkZRvGRnx9lvREM8KZwpnJuWufNUt2gvFCYe1gmcTyMNOcNE2DZRloyuEZIR0yeLRf+2dEMxsDxgz2BRCYWhjjF2HM7WI6g7tJZu9iXoBxqe2xzCijagnOcrMTzLQAXCPtESDNTXJi9WXmiv3yjJhEc5VZF8G95hl5aIAy0BSAULTBDihgRZaCnRCpngFaOlTEAQPJI49m14z9lGKegEuaYNcYKQUyJzq7d0+MnfCxClaiQVqbpz/IjTMAFsBv8hGznCzqCq4w740C343Xo6TlkPcGO9lp0H42aTQT+GJ/qRjEOqEzAWk0I7lZNSiWQNHo1pN0Lr0Hs3XS54HRnm0UPJBlX7fcLnyqzIS5D2NhcALow0AngI+c+J1QWzMfLLMD5ExNXyC+cb+pX+O6ZDCc5zzkdXxOXtf328AIc7swK83gZvzsFDWUddAZPr/XgQdo/iDYjmc5Xx/L2srRgHq9Jnua8HTjmaUZTgpIA9fBiiWyipl7pVHR63ef6x/++q9pupp6HWwI0Nju7R3e63fV7TDAXWg6hTnVUbnaNRu01Sg5xGO5nUXqNyJdN9ThDccezXCOASsSuG4zVEdxCfe2FGpiYWJQDQZ3wwPqUnWlzWGV/HfLGg4v9fr17/v6dVtYcLT9+rDj+WHsWVhNYDlSb/e12hbtMY8V0KsXH+uLz94iHtbJ0WmEbewJ5Krp8vJCOwIhDwwYqXuwY5kFA76U0jPrVTeo3I7J3VyT0SLZL9VVb9XBHwRTEuBwt4SFs7VHPTc8Mxmpo1uNhm041hXORRrqtVM6u82Kmu2yWUTv8FYnwblYdh2yYj/c7E1OWB82Hu5WVnv9mW/8cf3tv/1fOASRczSHKFkNlkBbfjfbHDYgYIFDUwqacyav5zFMSczcLCMOxnr4F97LiJOVBQzF7T56lhgoEDbBYCqYssHCTZJeD3sCLPSZ4rPgIbDJCc4ZpEwMLLPOsjdiCglJ8OE9aMWeE4OA2PfYF2JvfcSATj6ocXYBuKWhVfJgZr3E8CD2QEv5DcLHgqOWjT2RnxtsYfbN+33y3jojWHkhz80hRgyNYI/FgjM8yev5DKUWjr3rkd0rq/D+bLIM2qBg2MLASAsvxngPDyz9B09dn1j3rMI0IEjy3PiscS9jv+DcegDoLIv1QJH3nwHVqCd4jvmzODdz0nsCBJOPrgdjScKc2YuhUIlr6rrf9JVg4EF0YK1S7/qdpqkoYOHWw9EYdARom857fNOLFdem/BSftWmvzAPMbB9i4Jctjr0cBjzDfUtbY88MS4o4sxia5y035nTJTiKzNJNc3E96et4eM/Pzn/G5/QmzBD/v22namwnknAv5GYsaKoIE4xgOEBFcATaznw+fWQzyIxCNexGejqgtSqqVS3r96b/QP/r1v6vf+s3f1HLBObqKIFXWSClk1u7/UQJkpQfXmTMH9RdWXgxFID9QQ9TKOhCuijc36j6ILrDEl6HqZK1AuMI+AT9+7NfWqyliRTWaEO5mevdho3LtyPVAcb+2OpJeqlptaEVz5yFEURCcylX24oUtmyrlwGpA0qnhx5djS4yRUZMLgZoIDif40i4FQHVasOMbJllgTXQ0aGo4ujSBoYtCrd4xy3C7QXU3lgoMyPdar7CnC293AsKq1a3alTtjN9qV1WlD4AMbgQjX13hUEmieGQAAIABJREFU1Ggy1dnZsZqtmrYkUm+3uhmOVPh3/qOfPIDuDgYn2hca+vzNUN/7/EuVWks9edbTdtnQ7fuRddeVZlXdflPV8kEvzp/oZHBi7747AkjmC21nU1UqYycW31yAeO5VrhfU6O307NlAw7ulRkv8tdYSiTCVio6ONvqpn/6WtmsuDg9T31OxUmWjs/NX+n/+6T93AhiF3Ns3H3Tx4dKLcjh+p0qnqk69p3at66nQfLtUuV1xc//HXn6iTqmh26tbvXn7TuPZWK1OQ02SRr9+ruH4czd4ldqJCuUTFQ/Q+PdaLMYqV8PPpF4rqNWlMNzo6vq9fvA773XYBONwMl2aCkvKGKAEIRMwMO9GS729vg3AZrO2NHrLRJOHABClVND582f66kdPdXL6VLfDhV5/8d5ABOw0FiJ+HKO7sVliLLbxaq5NSZ544jfVqjW9qQLAIoskBc4kpSShM0BarwXrDRBnudRqRuLwwYsG9pFTg2D+ARymogIWA4cRHjtmYjikhMVcUq3R1FE/UnfxM3YNtCOB76Cj46ZKpYNZaEw1x+OFJndDomF9aDSaHU1mSNdB/9lYg8JdIH4cQIX37QlE+GUgBwWgK27XbnR3NOB9FkRD8+FIi6sLqcrm7E4zDgW8Ijd4cOSiloMlJmxmUnois9OOaXGtpmqjokanpFY3psq3dzSOMUW122KhpHq368RqZJxMmZwciocKQATS17NTDToVvTjr6OlRWw3o0au1jo8GBs8BDu8Wc12Oxnp3cavlSrq6nVouCaAAGAZIfXw80PvbuWWaXGtL7bj3HESVutP3RjDoCHZh8kUyYKOmwclJNCymTRd1dXGlqw8fVCXtr113fL05VgV8ESkytypW8NoDwCmrNzjxwYXfDr6Sywl+nnMVazAGm/rqJ5/oW9/4tnqNI/3Ov/l9/d4f/p42BK40Sjb7ruJXs9zpanajw4aCu+XncoZUlYkOfhJz6M8u5yyT5/WpOhuluiYU6rWSD1X0LkWKMz41dgD4HvZ6ZsYhC4JpV7OLaOBylXrNm9hwNtdstTJja3CMrLem25sbp/fZj24NCAw4UzEDC7CLa8WGsZoRelRXt9dzwAe9Lgyt2WSm6XhqCrylmGVMxZFx7jQcDX34APmenp35MOaQ4NlYLDf+3ICQ9qKiSER6zyFMg8lEfSPfu0qDRuOgfq2q5/0jJ6RXGi0BwQBaAXAOjvq6Ht7pejRRvdX1hKtIsMtho0GnphWABQD0AWZp3Z5LSMkpHPjsvkeEH9FgcI3YkziIkySX9wbewTMEQAVLGdDfXikw2GDfMiVPBs79atNNDAwNpNQUYEi1truV1k6lX/nXhoq8Xtfl3TBkfFyt5GFHwtjJ0+caTQnfAiDfqVWrqoO3lEoeRsGQa7d7PvQZ3OAVCmi42m91Nx0aINxR+Lb4zE0dNbuaz8du/o67PUu6Dsu9jen5GQ71qJf9zLhZ2G7Vxjs1+71QhzvyznfTHj0wMGHJW56+Z79ca7EjjKHEOax2o2FrCKd4bjHLdrdqpqzhGA7+7V4NM0Zlb7rlaqnb8chgsENk8Bgt7lVutzRZbjSdwwyPc3zDAAAz5PUyZJgp6dDDksPBcnsAdSwkzHaxBII0zppKzYLm27n3eAJ79puKBt2nKhdg0YDPL7VaLtzglYtVPXv6UoUDBXbBgTeApXwW0pth1ANwAtrQJOPJ22y0NTg5NYP16vKdxqPbBByWtJ4tVd5v1Kls9aNf/0h/62/+Tf3UT//5e+YYr8nPovFDfsHrLfDWZQjGOeTnDo8Wvia8tDCvN8iyQaIcjDBAR9iQ0cwFO8pST9i0fM+Wr4nQlJCy3fM5ohm5b35CmsR74mvtr0MYl/fVHwYOg/GVw1BC0hYtRUoVdOhDYmMlhmVIsJP3VHQNiXEZDDDW6T0DhEcQ9hEgqgMdAozI0rBg1BGCFM1GgIbp5yTfKQfPbINBwKCQz8HzGzKrNF1PDVcwahIQlsIyLFfK4GGWPdug/SG1mXPKjVWiFPh94asMGJaSR6MxC0YNNb2bG8gyXigp1Cb5DtNA1WgSsok/Z1ZiK/kcTNLr7KkYjJdSnCc50CgxDh144ERc0ijD48s1R2IY5uCWBItGSAqNO3LJx6zBxLzL32evr902SRoDtGNvIKQhN7EGq+/DESLd0sCdAYEAtoPBEiBlZh7mZswDpuQBFrLb1PbcX+ckH34cSsNQAo+jJEc3MzQ9A+zd9hJMPq2ZmRS+kJUAaR9Fs3Jt6KMBHu3pyBnmxtbwYZI0AseErMvAqy9EPN9uJBNzw02tgdvEwLQ/bqICJZlfbrozcB73JLOnEnBoGXmsM69NQIXEKK5y/iQGIteYr8oyTMMXBjcSo5drUQLww2QfEGGvq9tL/evf/W1957vfCakm9QXPv2u9vcFBZL7T6VrtzhOpgFdUxd7X3V7V9ho87w4vpM6wB2lFUwZDhV2wTRno7w9q1hvq93r+ud12w7UfKcONesVpm4ttWcdnDW0OE5UqSNGX4T04mWk1IzzyWaQ9F/ZqdzoeHhGyxueEZVKptVS0/UbNifYsOiyWxrdjq7EAQ5E+0ojH4Ib3jbddwBsAN5P5yGcZNQRKMjeRMLPxeNxVrIw5Oz81SrHeb7RmeLHZaj5e2s8Rj2SuD8/fdDKxEgFPro8+eqHbOZYeI38txI6vffVcn/yxgY5P6nr74YNGE4a2RX3x5k6fv3+vdrVtX2eGowyZjqot/amv/5j+2l/769433Z+kwUWEPEUgHP8wbGTgDCvQEmbONYI4N8sADg2kxHPOICuDTGZUP7LB4KyCdR9MxmAjmyFoYJD+hfMqfAyzbDXW9/8fOAz27oMNhZdFspO4l+wmyW1eB48tPcIiIa+PAJdQl/nPs51G8lwFLM2S1uxJy1p8bKPBNhweouGBF4w9fk9+sYk/F8s3r9s0/Mo6VNteBJjPwD5Y+6HgiLOY/SXGLF6LfoH4WfR64SGY/IjTdQfkY914mOLBSdQ7DwDmo0CuNKxh0BF4XDDFw5cxVAC8N/6c55J9j9qWdRBy4ngd2yXY8oE9nl0k6oVQEUR9Ya/IdBZHmM5DovwDSz0Y5gHshc8vl8o1CFYwieGXPYDDrzY+v0HQtC/69QqcsQHmht9qsjO5D4aJfdnDz7TvYSHhPRs7IffyWSURLMi4pmGBk8+EDBzy/8MbmHo+hrf3z8cje5bHP5MzOoZD6YNGERbXJg0+A4hOgDcBXwCFPrej7uH+xL4UwGEMWkMRE4zllL5sRVVBrWpVFx9+V//4H//P+r9+7R9quyXcaKVSFWusAEL9bPPcUN/y2qw72xMELdT9STlk8kYyUCPBKCPYqkEyM9doq+Jyp8oWN7OyFZ/1VtN2Q4ByYAq77Ur74lK17lZffsngvmZWIKSxeplB/VSH4l7L3VSFTUWVSle1est9ynh8oU67q37vxHs2EmgGLcvRSpPJ2GGK9AzZDoK9ih6g1enooIWH0SgRyTHoHxGaiop0aOu5VqsjzsbtmmEJvoVFe8k2Gsc66j9Rr9uzB/rV5Wfq1N/o7PSpbat2YFvlgarVM5Urbfvof/+zH3jN9HodMxdvbi/0/U//UIWv/XvfPEyHi1QUIN0talusqdAsqNEqq9060fR2qclw6gPlsFvp/Nm5fuLHf8yJw6PxRJPpTDd3Q03uxnp6Xtca8/9F0X5/quzVPgKAq2tyt1K5HpR5DtJ2u6Tzpwf9uT/3xzW+LevDxZ0uLyduHKr1gjbzoi7f3Zg2P10tLPGczeaqlwv66Glf1VZViynSzKqW663uZmMDh9/8ka/r5dMnatoXb6fhzUwX7++0289UL8GQW+jlJyVVWxVd3q307v1cy5uXmk6Y+A29uWEwuS+s9eRFX4PjJ1rv7lRcVjW9XTgNjUMAVhOAxcnZM/tevH13ofdXl9qX5IRZvPqmo6HlD1D7gUX498f/5I9bbjwazzQaRxIuDwIJQCzM9XKvVqOr4qEYjCsSZouRLImUMAYoMQUjLAQpLtNhiiLYhYDAT5499YaETO/Du7eajodm3ngTFmAATL2YDnvSkYtapi1stgANVcz6G5bO8fAgLYhmLjZDpLPb5USV4lbtQdeJSLUG7MOypdBTh1IU7bkC0+ywZwIPUMmhvValUdXg5Dw8yApco7oXPJ8JhuTo+lqb+UzV/pHagzPL9+6ub7XH227PdcB7IDY7b6x56pG8b3xk8cz69AqAEeDURtcNaXBW09PnfZszv/0AE6joSSVTjSahGoBIBqXKLv6YCNgzoBgAARPjTu2gb37lif0NmbkPLf3bWzLKgkVOO5wQyDG2yTbemAMSw6dTB5X0OkTdr/X2aqJWt+OpLPsaZtNMnEgUxzOE5//J4MSbiQ13t2v7EcJ4AjwA2If1y3UbtPHbrJilhR8CycPT+cqMwz0yaMJ8uj2Dtfjb8FxUDtJyCh16Zr8GpJ0vXn6sb33rx9TrHOv73/9M3//B9y2VZ4MnDbjfP3KAyxdvXoMLOtiHqSGvB6hnEIufXeKZXtoE3Oa4sDm3cnhSsd2IBny9tUcizwZQW6XVVKvX9/Oz2yxV3e/Vb9RVolDdED5CMNFWK4r25MHX7XQdpAL7kiQtnmkDAshOadIbJOoGm8iFvhu4igEj7nH4awBeF8z4RbZME08QBeuKCdVsCfNtq2qz40HAlhS/1cLsZAYfhUrZICSvzXMM0y77QO1LB+2XBPM0DBwWtFH1cNDXn3+kMc/N4eA06m2SVsMOYPK0xTycoCCABO3VrhV13G5qimEdTFICZpp1m+PC8mQ9QYPnFaqAxB4fIp+tBvswyTljGh8F7IrDt1x1CEwUQlFA8R5gCREuVaKAIZ3Q/k0VNZHicoBynw+R1DxczDT2Zyjp4ubWhXeFz4OXpX3SCmr3B/r04tIm6N1GXR+dn+v85FjLKYbpSCCtDXThRdPAsz9ZzzUmzXk5M5PO4AVeKHg5lluazZECxL7bqTZUXB9U2pVcsBEIgkyBooDv4VPj59RGskZfDzv8sNN6j9/d1kzYq9uhJ300Hki7bm7v7J3Kup+RYozHUK1mABHp+Xgytg8LlxTOW7NcVr+GMB3W697DGCTg/GyeIeQJFJnL0a39VA7lmsbThSZjTJ7Dn5ECiBAarj97O960XHv2dJo3Bm+8B++ZyzWzFjV7LW0VIK69kGAC7Ksa9M9UPJS0LRU0X84D0OV+7CjSSLmumq1OwQSoBwMUwBYJEUA4AyquJXJ17stRr692t6fJ+Faz6cjFN1Pjwp6x315ffX6kX/yLP6u/8PN/Qa9efvXem8jTcCfChkx4DYA4X2g6GTksjGk09SdNH7I/Xne9IfEbVl+SfdrXMHzectEOyHvP8sggzzpCU8y29q/EnNwzZCTULFgTGYjgaylmM3CYi+AsG84+QwBuudn0+vG+lRgStjrKrxchJk4uTswO/8wdTNegw0ahnOQzPDuc825YgpXG0CLkNmHUzmSdoVaAbwwJaGwDiMqAHMWmpUcpDCS//8QZu2dqGOSykRTyq8zgeGC0GMQxAzIAM+8JNtSPIJK4fjmVGWuTYN+ETDi3v1GsB15IWZvTs3MCdQQAwB6zv5L9wBgeRZNqsNqesAkQS+y+UAeEcb2Bq0fAoU3EDRzi1RlNiiXQ9spKzcVjNpvtkB+COaIBfvT+4637z/wcWYoR+2YAWcE0CnZqZgHRrOYEYOTF8Xc2pweESEFzvEeDtXxW6pnkxcl7cFJ5fh+8x+Tj9biRjoaWdRsgXQAAOQ05nsloquM93ksAk0w5gxOpww9l/L2nY5IYm1USQFxc00hSN2Se8GGf0wZREpDvzxdBERnc8Hc8Sn7O4OsfBQvN3P0hRlEwdHkNrncGM2D5ZU9LAxD+eDz34XEWDKjU12Y5J+dABaAa8PSg6+GFfvUf/gPdjG7MdPFdhUW4AziEUVLVanVQq3Ouaq0bHq+Nqps1mHfsF7fXNxqPxq65jo67uh1dazwZ6vTJmff+zWLl98W6RRXx/HygRqOso37dQSiz+Up3o4Imi1u1uhv1jgG+pw4FWU0ZztZU3DdUaR7UG3RjnW+3OjsdaDmbJHFKSdVmW/1eX8edrq/L2y/faTqaq1rCXgiLKCTFAZRxvnLONtptDwdHkztNJkMry9oMu/ZFjfHbVlH1SlO3l3daLzd69ZWXPuth58B0ZbC7mqxdp3AeNCACGDgcazoeeV/CkuduemuANNYqR9PeRv2tLvXvRpPJzGc/1iN/8Nlrvf30vSqlmkotGO5tfe3JC/3sn/pJ/cIv/IIWtksJFp73f9eaAWLmvdxetrZzCGCbujVCc/I6hpC013JJSGEKTgyho9cSAyjOF3smIntOjEMDgMk/MZLEY6PjdxQKeTAQFgt5H8x+odl2gHWZPHVTSIsloLCV2Nfuz6pHoN2jDSmfGXmt/xAjzEy5AEr4Ftip9tum5k0hWZEwzr4bLDyvd58Vfkrvg6tiJ4jPl8GfoIVlUD8BmN57H7jB94zDbN3rZZh0vR4oPOyteSiUQVvO1vvBUHr5fxtwGIzDNBBLLEOfvSlJ3nYXCTi0qqRUMkhVo5ZOwzG/vlOf48wMYDj8Y31u+owORnUMKWLgE2zEdIVMqE4KgeSrGsPE2Htcl5hskq5R2ou8Z6Yk5gAO4xu4B07HLgB6xsDKDPIcnuMU+wDo8r03e48zNJ0j9pdMe+h9CInPSp6vx8zNh9CqPMAJgDzXJfn8iHM7AMd4ryGDT3VDHgYlax5Dvh5ihSQ8P7MBHFYi7TuxXrHqAV9ASWd2YfpzZzKkP4OBSAgpCpvx6DP9xm/8ff39X/kVbbdNqYBqtBnKyQJJ6WCBRc0nUzOXnZuwgeoR5zG1jBqkGYfCwDUQfQC9AcOlTsO1cxkCQ6mqXr+jeqPq/YT6lCyB+WxqFvMOn/XOXuMx2EHUAsIHlut/iOdtp41WI1KPsYJo2Bt+t1/YAo6AF9a9ytRYK2cRAE7OZuAMRdsQUQfwPHJPYW/vimvbICFJhq3e7tSt/CTsd7ff6MXzjwxK3l5f6/XrH9gyrFisqVpqu5enLlnDvtZcrepIx0dPVS4HU7ygtmq1UxXLB/UHsNNvtd/3PFCYz641vHunzWaswtd/7kcOmNbPxnMN70aeJDWP+xo8+YrefLhWvVlRr9mBh2IGChcaiiV+Y5999pmuSXP1hIeNtqBaeaUyqZo7dN17HUpbNftIoeuqV3s6PX2m8/Nj0053W7ynZjbALBYGlhvf3s40W2wcb12giYV4Ue3obrnQ7Xyo3X6pBsjw7qCzZ7BSylouYDEcRGuxLW518uRIH3/0TOv51AmP9XJD5X3HMgTSNqfTt/r4G8f20nhzMdR6W9RqAnA3107IFmBYHHygcUM6vRM9e9GXllvdXF5pvV3p+GSgGnK3XU3D8UqvX7/R+4tL3/xqw0vfiZS75doFPOj5lmTP/UpPnj0xVXs0xg9ETvsB0Fqu8AmjiG5qvytrvSQIBpZY2VP77MmEz4Z3bzZLDmOmHMglKMokdbodnT154gcEts0HjETNqKAJQypN0YB8NCY6US0mXxsWTzLNLsOKY5MFcMMSkDQ9NszNSovpzEVRxVPqnXpHXb9HPAcI7yBxk0IyJFkFnZ49cyE05fvw6cI7sIv0ouXXBqCkOaZpvbu60nwyMlvzxZMnqnT6KgAGFMr2Abi+vFCxEJNbWEskxNqvbLe1+TE+frEJUsxHs+PmCt9GvGG0U7UmHZ/W9eRZ32v8/cVGy03Z8lgMVotpAsYGimSCzwr4BU15p63ThQGZeo2CXp311MX7gAnrhs+GhL/kwA6aIkJopnPk6m0Xa2wGnlTjmZYO0juCVzigKiRzA3as7G/w6tXHluT+4LPPnKB9fnbmic3t7Y3ev39r5pB7P559plr7rfp1gkIIVFm42Zgv1w5j2ePP2eiodzTQmKRg5J/ziYEnhi6AtHgkMs022FWpqdbEX7Lp9Y10dzOHQo2HX1ONDoapNc2GIz/jp4NzF4e3w6E97wBTkFPyXJL8hLSRkCXkxshEC3jzHR87nGc1XWhPgA7tIEEVTGHqANYVFXlWV0t1YGksV2buEc6wwE+IxrVSNZWbW+7giSy5SHJ+wCv7C7YaltjBaEWuzKbuiBqKi/T8AxrABIO9CzsAqU2JQgQpNY1LvaG3F5e+LoCuu9VSBZhoBp4KBg55lrklJNE6gc0Hfag29uskGSDEqFb2ZOrV6ZlBNcs4Sf5Fuo2EtVKzDymHBEMKJ5BW8PsoqtuqGxxy0qQPWqRwmPGuPJQA1KtRfJCwuJcp73xOABaunQ9zy97Zl/Za7ZZOCZsv1pZrsEZhODTx/YNJDwDFtUvNN9IWp61B6Qc0qZDEvtHdbKrbyUyz1VbT5VwVvCALUruKH1/D13m9P+hT5EeAa42Guvh0Yo7MtTJDicTqsgFQh3gc9prtN5rt8OtbqtEBtK1pBzDEVHFf0mI5VqNVU7NWU7fWVL/RVmVfskz45uba3pkEtcDYoxngvrYbNTeQ5RoerxuNZ1ONpwxyCm6aoPQDcnM23lzfme2G3HtThRpfCOAOQK/EkGxt4C1kegdPGglKwQ+5VW2oUa6qUWZ/W5tpx32GTcn7x7Oo3u46wZqCwZ/JRtXh97axvybvn5S9vSazif8/ax7QEpYN/rmlclPd456HQgATbhiYaC93thLYLLYqd5qamTHKPQaUR77W0fHRie8PLJfRzbXBVkDQSqPhZ5p933sqTDdCuijCLdHHRzam+2y0VSahlZJ+6k99W//53/iP9e1v/aiLpWBjPWYDBBhg8Muy5RQolGwVbDzvvTEm/zGISMBUYjoZgEkgN41ksO2S919ij+TCNfsqUpPwXrYJuMmAkptEg5NRGLsg5/XSzw+v1AdJVPZTzI1iMCJSMm0CDjNLwixBD68Sk+Fe5pyYilmubFPy7AcUzGCYGZY6J4AzmpUHP0XO9JDqpUYmyUPtOZVqBApCnxAGnwJUiQYppvP3/WFiztwHjCSWHOiPfcPugy+ST9Qj3z5eiuc2/JfCKD51FY/YFMHSy8BPND2RLl7xZwwmj98Gz5bZGqgIHpqQGBCGl1cGLoMIFE2sQVOaJ4c2HfxzqQ3um097b0U6aP7HQUePEpYzAJd79fBFDFN/Y2+ZYZEaaqc7p2uaPQOdApxYbsGqiQbqnuVyf4l4BhJw6ACTZMCf398jT0W/54Qk3n+eRKh7zIDhwmQmSm423SwmECDdmPv7YO/BlAbLewZIMkCXklPN9PT6j+9kWONrkNZHbh7NtLq/72wv4aXlZjM1mJldaYbW/SPygNJmVuY9yynlEOQk3GzUTwNIqFSUdimkgmfeXl2AdMH+dTqqn59479RY7NcN+0cRNLTQ//q//4o++/IzVZtoGpB77FS17U9B/V7bbLhG51TlatugDGctShEG3QwqYTZ7H/eei6KgpNHkRisYKQD7PNM76sqSTgZn9jlstUpqtUh3ls/9i6uF5fnHp9RWS202I41ul5rdlrSa4kdb0L60UqUWrGeu41EPo/vwzEV/Xa4hQyxYqUQd9O7NOx33Bx4icp7g+2wWeeGgbm9gCwzrIUq8h7lGo1sN+scaXt3qsJZuxxNNZysV9iXNJ/hAVnR6dhLWSOWiAyFp+FeLte7uhr6frTZBWAXX6QxHTFbYI2VeqNuv6fikLTIKhrdTTccA/JGgWixu1GgW1OzU9PuffqnbD2P76O/x9Op09M2PPtbP/emf1M/93M9p4VsUwCE/O4JKHoAeswbzr00MbjYMyBNwyPdB9KCfcvNv66Q0ADGQlJiH6XfqEjPckzw5QjVjeJDBQQdHJUAmv35mdvF6OVgoh6Tk/QeSAe8VgI9+IsCWGK7FECJSar3eU3BXlm7GeZzWnBndwcS2vDX5+HLP8v7n/QsVVg4ye5SeDMM01nGSKXt9JkZWOhOdppzT0F0vpzVmtmGQCc0CvV/YKZ3ZgFVM2DLYdQ922tIn+6kmS4UE8rmO/yG2YUrwTX7CGTgM0DMGaeHb+yC/zUF3XH+HD1bpKWIYnvdyzjYPtdL+Gt8fQTmZNc8ZbquQxMjP7z9tvw+Amg/U6Ds9TEz7uH17Y9oUYGw6h/38PAYdzRqk9ouBVwS9wa5NdhjpLAwA+wHANMhk8C2UTtRLj88EBhxmQnownxUY8e6DqfnA9HYJkc6kPzqQzMAhPyvCbx753N7XR2Gbxqs99sjNbEVLkFOQGc8UQZ6E+9HzhHIGIgfXOuTtAaBVDBxi7TCfv9Fv/dav6n/5e39P6ylqHBjyZRVgAZR2KpQh7jS1mC20c9jqRgdSkQvBOAUzoM+2kpJhPL0bg+RK0ZZFBwf61rRfblU5FD0MOh5Qn+90eXWjOSQ6+/GHRrzSOGg+PajaaOn8ybHzD6ajsSDkEUKFZzhesYCEDJ4ANwE7IcrsdwHAVursqbEn8XyCPRFoSC8KQx4lAISlarWkcqMWwHIKdaw1qsbplquJWdXHg2OrLG6v7+zBDnmmUWvr9PhJSmLfqVjaOcRVa2qOulpOvt/Yfg8wslDa+ExYL0u6vEB5VVStgnpsql67osKf/KWfOEDZ2S7w88PTaqVmv6vB+bf0/c+vNF/d6MlJT0e9rjfO1XqjZr1t4OjNl281IV46FU0lJGKriQir3a8iqapUP6h/1tL503NtVgc1q10dHdfU6RCGIZvfAvyZbo8PVbFJy6q9FiqQYIoXh1q6mEx0Nbkya7BZqaiGF2EXqWdbhz2bHl50RU3mMxvsnp70TPcvFpZq1ZBG9lTZNVWBcXXYe1o4Xy91Nx5ps9sbFG21mC4uNJsvhG19pdQ022S9nev09NjgCsPvZqeu/vGRJ5CzaUFv3t3qizfvdHcLVZQGUg5p2K/QyKOqpfgHkSZsIJKRQSy4ngAZJfwP2w11+vjgwaKD2XdMPVW3AAAgAElEQVSwvyGAH7/srcT0g4PBzU/yC6JB8vMLswhQb2Omm5vrBhJvgpIXnqVtYJJswmDT+xdeD6mc9CHEoWC5FZPdWnjc0Ozhw5NYDDY1LRNYEc0oEjMcEs/OzzSazQ08OGyk0THgQUMNANBt9zXH4HM2N9MGZky/37bnHq/RbncMsrHgrq8uzGbErPrHvv1t7UsVDaewDAkfImlx7QWEvxqHCwArxRtTAFh3sztQcvTPMRljEwIcsYqsGtNzFmGjWVK3j9n8XrMxhVmdQav2sHVgQQKe8V5hVtlon80/PLR88O+l5yc9nXeqqop0uYVZivg6sunBKOR+IQ1nI8DvgCbQki4DqsE24Getd2XNVkublAJQ4KmIoTWb7Nt37/T+8sLACkxdpi8AWQCVlgOlJsUbbKmgTpWitGWAIAM1+NSV6y1VSZ+t1HU9nBqUWc2n2u9WKtMcrpcBQvG5SajDj9KyvggsqZdr2i7WlrhzD0sNgMiqmoWKpyStZsfegNd3t5owkZnNwEQs/+Gz07rYQwTZxGKlHc9ZvyeVa9qR4AcoWdqr2e8bLCL4hKISfzj2gh2ydeSt0LDN8OMnRoPNAeW0tiQVwFif5hMfQyjebjgI+AEE5N7CGmRiTlIjh4QLRoYUFTPHkNOwWRvs2gDmLH3oMGX/wQ8+V9kGtwWzfeES49Nnv8XD3gdIscyGX/P9RVLJ5+Y9s45YTxzwcRgW1W82bJgOeAK7iuEN4Gi71dNquTEQCQMypHeGiO2BuNsu1WqRX04BHp58yDQBDruNppPYMaEu7lKCWvJrhMW8sPdmSRWajWLB6e2sLwBi3ivNEXYLsG8rDDP8XO6F41+y2Q82qOXlex2YWB22TpoH5JyvCPI4qFmpqsZ1BEhnOLLe6nY40l2h6Ot83GyqTpHK+yHRuFbxfkwQiL0lHYBTEHxZ7AlgceJnaQkyCevsl7W6NvuFGq2qTeebpapqBJgcAP0bGo2GNv6tc1YUkS4Dthfj+jBZZD3tNk6cni1WAd7D4mx1fNBOhmNdvP1gAA9Ae1vfOmENP0AaMgo19kUzYAApdNBSG833a9/vXqNpf0iYIGbqGEDb6fbuTtsNAD2JbTU/1xQnDHeYyAK4YzPB60agAPcHPxfkai0PWQJwCcYhA68OSeg+j+O8YIKJDcH0buz/xn4BqT3elat1FASDwRN12z01qhVdX7zXzcU77WFWwzRvtbTkwSDlzgxNJtYAKPtIsXMiXzQFNDzse71WXb/0l35ef/M/+WV99OKVz3kzrlJIQg65cCKfQ0zCbyam/8x/AgjI8i9+LkM1WP4ZFMk+bjkIIhgL8euHJF6p+cqARPbFcopmBkMtI8ss26jtDQwmpmJOi42wiRyCkUFN2CjBrsrAYPYwjAYq2HDRVCbgkL3gvrC/xyOTJCrO5PCGigQ+N2yZKmMpEQFXALGwNoNRnb0VM1PLTWaSh1KMRmcQbJH8GXgGHwOHwYhLciG8mhJTLwkSHgCg3AwlaVgeYvJewsUxUmPj+obROU2xm5r7JNEEIibWpaVr1B9m8MAkDECIc9MNj9kZ0RTmFFKzNlPar+X89veKgKZovAHgI8AvN7PcQ/ZIA2T3vn/x9Zl1GJLwR/KrxBABxAzgKyRulgEnaVyEuwQaGMb7e4QXsUfm1G3nG8QeEcK4AAYCDAt2ZWaHWAru0JZgOPLf90wjv/do+HxNYEXdg7gP4QaZ/WdgyR6l8W+wpBJbMwWn8DqsLgcAONGS8zOuOQ2iwdHETg8gO0vyMyMpSTiz96K9pgKt87X4twCHAfg+9vl8SKQ2WAIzyiysWDP5a6mL6gy1EgAegEXMiKmPoq4KkDwzelkjBLdRw6M84mwgmfdXf+1X9fs/+K6qzarZJ9TbwTgsqt1qYL0slWGhIAlnjew8tCbNEiUCA0jqLTPEp0N1e3wPBAikzPOQE28KWi72qpbr+vjlKzVRP1RgosM0K2o4nard6qrR2qtWX2i1HOnueqbRJR6D1J47TRcjr3U+O4oW3t/ZoKdXr156r1jtYk8HyIMwgDfgyxcv7Y1OA4oChYEzsuKj/qn9qwgnsb+cvWo3ZuxfvblScVfSZL7Q1c1Qswmpy3UdH+GBRfPLgJuBG0AFA76NQ7a4z91e34Oxy8sr37d2u+X1v1kv1emX9fRFW72jhmbzjeaTir77B68FRn16Wlev3zKJ47f+1e9pfLvUblPUqgAQ29S3P/5Ef+lnflY/9TM/7QFb+AfC7E7WFR6OpD2Zfg4SgSXkMQBarxmw0LwH2Bgy5K3m82mwdZP/Gs/jfShKZnSxBky8iIEN9YlJMcnPMINlGTjMA6wc4hXrPIByizwS+BOS2vBZhnVkW4O0Xu73OgMwMUxweGBibwULPfqbYBJHcIWHhewliaHG3mfwivo4ByTZJzF7HAZjLywksrQ1vPbyMMx7hddRsl2IwyQBh8EcywC+pb33ASrZ0iL2Cp7hx4ny1OIGqLz/5bARrkn4s6ad7H7AEeBgsAFjv8tMyAfgMBiHcc5mhrL9iH09kMXi8Rbhk/6aBBT7ttiq4sGfNZ8PUYrEPuLrmc7zzDaNHTD20xg6cgZkK5LYh3L6cEJQE7ElcMkM8D0MVeKMYMiUZdfZR/dBev4IoM1nQ/J79WDU59/DsPOe7U1QyCOpcoCcPwwcZonA/ft59EzmcyaHpWa7Ep/Rie2epAd+Jtgf8kAvn8H0UVYCZKkyfq8ZOHTNE2erGYfJp5E9vV5FeYO69IP+5f/7D/R3/4f/Sas7WKXYNYSHVbEuVVoEkrZtwWXmLwQ0zlZer1LWagZ5heFk2ZZhgLz0BDxQlWZdG21VadTdj3BtqpVQjLLiCZTarcK71PYsEDxqOy2mfNiaev22mq2KLRqGdww/1io5nJa9irVZCYC0vLPF0GK29X7e7HL2bMzcbtRbGo6m2m8IiwkCUhBGSv75K35WUjZYLVdByclzG4GVsF4gH20gqRQLBlC7rZ6enD81yxGcDeLeeoVidG3iGmShaoPwGOrsubEqBjeEVN4MV+51zo6bqpY22i6mKvzC3/qZw+X7sQpbHtKNCtWSBucvtNx09MXba42mN+p3izo+IiX0oNubsVrNnmbjqcbDSWL8sKEUVCjV7E0HMLCaz1zgNntVnT7rG8UkhXW3KOj5i46evTiV9h29ezOxh0izU1C3z8Jsabsra6e59rON5qOZdeHj1dLhDPPF1DLSPonH62vLZxv1tiqVhhmP49nCG/PusLRXYasl2XuYpM1dS5XiXoOTJ/bTAFFdbUe6uR1qNN7ro1c9zacLH640jP3OucZDGuyRkXoWC6bJvX5f5SqeVQfd3i41mqw1niw0mWKqOXci5Xa1tcdWGQPilDIEGADLcUEKsh+Kqpkhu9LBSWbdk74WHEiFmjbbSAYUaWWAbTQMSKkASWBj2McofIWAs5BdAm4d3EQYKVAJcKMQJrSwjWIDxeOPhzQaE/5/Tvyz+XQxPM4aTRrTjSeHBlqcagkoWVa9x3Swbj+u+XTp93J8eqLRBDkArJy2ag28AJg84hU39STLtGFkdyShdltCJcpiY5M7GZy6Cb65urZPH2l7XOtvfuPrGs+Wuri6gTCqZhN/mZ5qdSLNozHnQHWwBVLGu6FWU14vpERuXijeswSnFt6Boahh02H6yPWsOY16XyRBbhb0ZvtMFc0u5HXcEAKwsYVweKz3ejHo6YjnzBkmJc2YTNoEeWdGE9edAA5QfxvnFop+/xQi/B1Ta8B4vMhg0AF+D07PDYgj3by9udXbd2/sUWc2JUaJGINTaDg1EGp2TPwMHBroLLs4xEsNMIJPXKzWVWsAnOB5hx9fyIjXy7mBUhicgF8wsWAVMhRBzgKHBBNsfN8Abbd44tiUkgkJKVRSo1jR+dm57y3BLiTATqfT8Ac57AyAWPYJs5iCEwCB68R5SzhGra79em/gkPtxfHKi6RqPua03RYpzkrbH1zfar1fpwI+CJ87G1FhajhUJmPbzKyNV3Vma4AREgxIbs+SYtFBubJnes+micy0jZWZ6g39dw2mJHByLGd4/FM9Q7Av68O6DPaJaMNhoQncAOweN51MtACTbXdVaPKdHLriR4QBKuWHdJZNkT2nZmAHAKxr0uyoVKTg2Lnq3+CU12lotCTeCAUkqMYUr03SuS0X7zUzdbjvsAPCzY69gjeKliP8W94xCyM1OpLRFIuDGXnv4oDBc4HMvXVgGI4bRMQnNBuYJpimRIxxG4xTDeDACELJvsGdgp468GlDR751rnNLiSHxusoZoJAkTmc10Mxxq12r7+nWxQuA5YD1QzGLhQIIwgAhFGOO7SslMkVa3a8/TOgnq663mdyPLyg6sT25fjUFS3T6whPYwLSScB0CW/byOjUKxZMbldrWzpyJTcvZRin08b5HnMsThc9D01KoVzccT3Xy4tCdmiQTjKhKvlursF6mp4NoCHmaGGmvGHpQ7CgSk+VsNjnr2ooQxzPjh+uZW2zV+VLGnVJt1780Md2hm6qS2AQo6XT3AFHyj2NvYP1ljAC48/4tlAMu1etMBNLkxMngEs2I0cYjKoYS/a1MHmjmyXCoNPX/2MtIR91u9f/Nadxfv7FMYwGHbYT18fRngEIYlgCvFCkmUeBO6l4bxsfEz3O+09Df+6l/RX/nF/8DFSvgcxXFGwePAm5xeiQyWfQiVQpJ+0TgwiXc5DpONCbqftyi0M0BIMxCAWZLEGGTJzWM2p09NTmI+5TRm3nduiDL7LgYREcrhV0+S6NzEGbRILI1cJAcolAJRUoKlG47EpuPHhPw0MxLDpP4hzfmBVcnX5ubRktbEaDMoZrbAA3DK2cT1BkgAIIt/snwpNsbMUOH6BoQZ9yGnC9O4RXOQgmXuZVMMDsPnMfDGrEqIBsoAXwJaMwDK/WRv9XDOYNRDaIt9pWpYd1QctBTG+wEcZrYDQxakVukvPAzj7wDKDbaVktw3eVr67xicJaCSJgAfK74foMJDVxj994Ek6b2XSvYNDUAvznga15DpPPh+5c+emX3582aQz00GrxeXPaTi6bPn+8+5ws+xN2JiEIW0uBLBOomZEwb2pTT4imbbpv5YsCQA1kPj1GiFcX/4cXGGbzcMhrOXVPzuchAGjtPbA1D185Fl9inV3aqVxNI1/pDA8ZCOlQ2i2HMTH64EzGDwnkHebLqfmZIRWBQ/x89VYgQm8XF63tL9996b/MzSM5YB0dz8e74NGz2Brwa+U60D4/Bxw8rzzF9m5k3CVcIn1ODjTjsGmTRjpaKDxWCM/Po//XX97h/+rvbQZBCuMJxZLSO8q1W3NU/BwGElGlTO1irSuao9ktvtrhUeMGcIxSuVka3Otd1Tq3FvWIsMMRnw7PTk9ImZLgznUDRhsF9uMHw040C1Gkn2M91ejnV3udR0TE1P+OCdn4dKNZpIAhw/en6ur339Ew/9hpO5m0p8vhnWs1apD7iWDXwPtdfNzY2OnOqMTzuD/qXtkLhX7VbTw4bx9SRC03Z7W2tAnqhWGnr29NyJp8i3qcuoa7HWYcAMU559vd0mOHJjv232nZPBwOmf1GHlyk5HJxUdn7RcR2/WJX3x+o2a+NJ3uR5VTWZl/avf/55G13hU17Rw/V7Qj7z6RL/8l/9D/Yk/+RP3e2ceEAEOwAgM24LYA7GxYUhp4BDGIfYYEAIS2BgMcwZS8/s9KIP1GTjMzyLPHvsJe0QEaISPbKTqBmCdme95XcYZxfAkwG+vPhi5f4QxnIFDeoFY1wEk5V8BgMX69WAjrdFgvqXU9DhkEuOwbCIPzN8YbiQfQ5+b4RXqPd9J9sEgtGVGAg4zczsdKGmPCmDVaz5WX9L/B+gX/YcXxv17dM9pZlm8H8t/nVyNN1xOvv5h4BAQkXuNV6Yr0WQ3EMOCuNYBHAaAm5mTefr1eDgXDEIYZvS93Hs+A36wVQ9F8iDRx3yyufK+m/ZWh3f+EW8/PotBx+SxGmdXtrWIe/GgVoDQEXu2GZWu2zOzMcmSc63yiMnv4dO9z2QEaHG+58+bWfb5/uTBi/sxg26Ep0WNEQnMCapMg1izTzPo5Icp9XM5TCcO/MTgj3vOP/E+UkhP9tLMTO80WMsMWNcevsBRz/C+8pDLqhSkyQ62CrCcexJDiDgzTF5xEFwAh+5rscypEqSKT/m1fvtf/p/6H/+7/16b4cF4i3WE+HG3Smr0US82NEe943XIuRfJ4ZbpzmfGIqhleQ/U6Azo6dmpvzkHPMz3tYoz1kFr3Eesn7DaureX4Z6utVtXPRwqlGAPBhuQvr5a5gyfmh2/3jC0pCXH+smiJS3nO3+m/nFLlVrBuEC90da795CnwseVnoEkZMJU2Xt321AbwVw0YEjexRz580btXsv4ElZnhULFdQHA4fnZqfqQBrSzby9sexiKu81E7R7p0C2Vqy3tDxvN5tgPLWwBWCyvvL/jn//0rK9eq6r3X3yhwi/+l79w+PwPbz0KMdjWqOns6Tf0xZuhrm6vzXipVFf24sBf5+52bGkTKUoAGfguNTotH5pV2GNrUhxn9mECQW0fVXV00tZsSsNX1Wa+1SdfP9WzF+eajav68vXUDdA3f/Rc7d5edzdL3dwsXXhqXXLIxtGg7Zs5Iv2VVK5yyYlnqw3Tokgz4tAtHiraQOkXh+iNPQz7/aqO+3V1601t5yyUuYGZ9apm2dtqdetD7u27/4+uN4u1PU3Pu541z9Oezzk1dpWru7o6tmPHccAkCHAuMEZYvkqMEixAIEVcAOIyCMEFYwQKAvkCHAkFCRMi2yQoCooSElk4wZZj3O623d01njrjntc8r4V+z/t9e+82cFqnq+qcvfda6///f9/3vs/7DNLRWdlsoCleiaWyWo0DsyTPHmPYz2QuWEDt9oEfgKfPXun6hkKB4mLntFomW0U2SRg3yJRB+J0+mb3NaprMxqrsACKRxm7ddBfrJcJEI/a7c6DVNtIVAeyQZ5I0vIJ1lCkCSGotzQD0KBnoKnDN7OtBC79XoVqPohbGFdrc5E8BpRfJntlXFLQGn5BNVNWuRUPcaLQ1Gk80vLkxy8fvg2KqXFTrtKRWDzYcISp7e7QAuPCw8pBVKwC0Faepjoc32sNEwLOLB7lcUaPdVKfb1GZP40MBsdabT95Uo9rUxavXev3ihRd5twc7ta+rq2uNx0Se151QfHh85IWD9x0gEIwcm/cX9t4UaGRh/1Aku2C32TorlUKez4DPHynObIT4H7DJ0dADLiHXnargCYHTehxDHsVrmr6z4fPf+6L6tbL6VanXqNhPcFOq6noyNaDxBFlxuaLpBFbt3BsGC/zk7DRkT06rLZq1S7EFatYZHOitt79i4PmT736i2+trTWdjFy5md8G82W4MjrEOnB2XJAqeOhYKIVVttzQcj/w+eR03/NW6rzf+nQBfHGxbpG6Wdu/t2Uf0utOVeZ7sSbe3BJWNdME1AUJKjIPCHuYRIMBGj06feLoDcAiIYfYJrw3YbcaE4zgj1YpmgGafQxpwqlzWdr7WGl+HstTtD7TA12yzMYWdjZX7DIBDc2qwLsvo0jQwm7Obgcl9rpZ9PcMbPdYah76ncfjazOeWo7MOTLnHoBdmGNTwGmawXXVbTcthb28IWxlaBg4z0/LcHeBtzSErO1K7kVPutk6Br3d6/t0fHBo4vLm5McsOwK6w3ZjFyPulEGUCCkDVgCJeD5YjYD4DBEJ7DJZXaqqC5K6RDVGAs47K2q1m9iBk7XFwGrQzMLnXYjRU1cmm4W9FmQmrDECGZvyS54rgjUpZhWpFKwYLa+TJAQwBGtZrFF2AogE+1gVLfK/JHM/MkLLCZODuAhWuoeTTaEK9b+DzWFBpt1eDVDKK2dVKI8A5gFusCZxijAmGLUbM/mPNkiDOs0wK9bZaNmDF/nFwcKDpeBwg5modzwPAIQVqneFAUO25vs0ynoxhcs964amjGQYkBSBdTvHGZb9nqhjSJ9KOx9NbdQ57Zn3ia4KUmf2bNQEb2oV4rW5JlgEHAHBkBYB8UCdoMvh8sBjYvi3V2qpaiSau2W25sGCqeTscueDAV5T9rHvQVavfM+sZxghyftKbKSBccNUqESqymvmzwBg2M7xQcqMIYExjy17PGuR9ONEUdsUU4JshBl9OoVZXqd5Uo9XVweDEsuvFZKzXL55qcn2pMnYNyJGbTXtX4u8IeMhzB5OchDnsB5ik0myyh8DwZ/rbadb0b/wrf04/9ad/UsdHJ2EWb1/NSHENsCkMycO7JYz2vYbNmongk2AdJrm2wYsMDKafl6TPPJNO0rTHVTQ5bvoMzGSPngBaooHc+IwOCWqAYE4RZ2+1KTjst0hnfSivCglPgEEGiZJvHfteSFTjcxkQ89AkFfOJUZGbWgCdu2uQALQccgKYwJkdEqacTBuDkUTyUqUURuBuwjjzGUAktgqstczMYj3xHnkOchOUgbrcDPBMOGXSPy/OtwjlSmwRA2thU+CKIyctprM1GupIjeTzY2ZuydouA4c0qFVbC3hQ6msRoV005NHMRjPBXhjyelKO4/thmgZgFv6emRXJ51gw5k8sSocHJeAwpPsAh0k67fYpGCVh34K5OPsv/qzhg7VGypTCN7Ic1rf/zjsrXjtYjfEsY62Sn6+QlaX77mZ048Eg14M6Axaxg1sY5KYBQ1b0OfwGNvwmPJT4b4YQDq1IjXIe7vLnvkY5YAaG+oJgvcSETAoG1z5YefD52OMNHIafF+/FTArC2BierQMYjEFrNOQwtHOCsRvyFBRgoBA2fwoyYsMJwDWxou5SNu/NBb1OEmspAxBZfmlJ/d2aCol1Xj8ZWPX547UetU5+lt1cJo9Q3gTnJj/fz5G/Lpg0OUTFtW5xb7Z+rVQymAYA9hv/92/qd77125qtqNGKHkgvMbbfbh2ARVAW/oGEQZlBgxfxYu7mFnYIwGGvP7BFEBjPYjHRdIZXOnsJ9k47MzcIVcS/nDOHz4T1hNkktYL6R2X3WtQbrA0UBoSb3F6PbXXDs7Iczcw8KVbw1tzq8dlA3/jGB25+qc2GExKAi/Ya7HTatpMhIHE6HSdJ3k4X5+dmK9KLlUo1rRYbM3NY2+1mS8PbWw+qphNCuVgv9FQAcxsdHg7MvDk9O7JXNIOv86trlaws2lptwhrn+SWcjtqVa9TFT7iFooift1MFHTgN6gJSSF29Qc+BXcMhZJOKzkdTja9nHmKuLK2Vvvb2V/Rnf/pn9bUPPzJQHkBE7B/8Zo8z2z8x2/DTxq85bJ2w5OBMYX+nP2LYA7jCvr+4Aw4NIuWU47Q4DWBvg/nsHiPtkQAS+ZxJitoEaIWPYbyvzCtOwCE/OzPSHoBGfK2lsAYIIxH9IXAY8uFYv/7/xNK18PSh52BiZrMicyqu94UkafZ7frCH5/CLABOD7RipvgGAxfpLIUdZ62/kKgJQ7EPt84P9PMlmQ14QYSJ3wGEwp21LkrxyAWM4r7MSyGxHD3/KrmsCOIz+NvaHfN7ee/LlfSNCLmKvzO85A6S2COM1AdQzcEjNlPZ2Pk5Id3fu+XP4UqSNZmA4xm4ZOAwPxbBv4M9NREkAVwYOw4fhno2dgUOrzJISLdta8L7vWNfu7wO4sx+hz5QAfB/+uttH6SGTfJxXY71R8+Vz3u/tgRyZ631XA/jzJSDWypEUoOJB3QOWfmJ15+t7d93zM5wZr+lZ8yA5B/akuiWvV+4BPv2QOSI7AQZe2f6Crh3szVxQxf1aPLu8Hr0utREknmJlpG/+zt/RL/43v6DtLbOepfs9siUKMA4bpHyXNJuw3n3wm3xAn4PFAnJeNHXu37hLhOytSEKOASuWbPxyaJ3VEzFUZI2SMUEtxv7HpeecXy+xNouke8gLNDQekBZrajeamo1heVe1Wu20WGGTVlG7VdEQheomIPfuoKVOtxHrs1TVq/MLrwHOZQIgOy3s61B0MAhsONyrUNqqWgeYLevqeuia//j0xAAiP5S9HQsJwNfHj45NUCHElmFYp91Ssci9v1ChCh7QUrnc025fMgt7PJrYm75QvDEhkPuGivfJ2YlePn+hwj/9Z/7k/uLlRFWagAIhJPiG0SzAglppPsGkcWs6PTJKkoMX9lyqxKSzUrBh7+PHZ3r78ImGw4U++/RLzeZIhguqtzGlL6rbrOvR8ZHGt1OjmDSv5y9h6aHp3uqjH3pTj540dXM116vnMxV2VbU7fY2H1w4RgDWC2SR3xV4TpZ0BJEzxX79+pdV8qVato0oxDrEVkuFWRZXqVoNOW2eDRw6SqNRjIlot9zS9XeoWJttipvPbqfaFiU7OemZTpKBXUz4Pj1oqlTf2nDvon6nbPdN0Jv3WP/4djedj1Vp1T94WC3P//JA1KlXNh0NTZGkiXRySOLYPU+GGDSqRtyKJlcrNmralrUGTw+NHmuAbwiGOzHhJ48c12anA5NDAXzkMw6HCFjFQDsDSAB8FlGm7db8fGiFkoVmy6aaNgI0k2cTrDJZVs9VyOjQm9fj0cfjfADCMRgYNmYbSYB680Vf3YKBas+tChcRfDlSaCJBqVjCM2e2cRLhI/6y0kchiFIrkraLBUd++iOdXV0bEn5y9qXajreHN0BILEt1c3G/XZiwSLtDuHGg4mavd77rZZmpLOAEg1xhgZrnQ1cW5VlOmiMkcNvm/FJlU2AxprnKrpRLeikUOaCb2gDIkgyEDD+AQPSbyS5VjM4vDMRgv9pFhO0ZOWi3quF1To4i/3EpsSUj7Drp9vffmW9JSGl4PtYTdupxrvpip1WmZucJEl4AQ6M+k9lLwnb3xFluDXj57qVdfPjcwha+iffrW4aVktSPFBsdWTiCjOUi0fwp+Fx9JEIUfnenhsDpKVV1eXvm9e1tk00zgahWWHRO6efgNsuuaOcAUnqK90damUo9NkYYPD8XlXKVGWSeHJ74uhCXZBHNZK+oAACAASURBVNt2aDvtAVEsDQPMqxjk4etgsfFMAgy5Fkk+FMhnASa4vgB47W7Hhyhs3szUqXLYLcP/M+DzmMDYXykl5HJ9fc8IGGK/qtXDCFw7PzvrOSEUW9XFdBrgvq4S4RZJRs5aODs9VqvZ0Ga+0eT2VuOr15rcnDvQ24EsrGsmU6nZZZiwQ/raaKpca1hSy+Eznow0Ho8tj0cuwbPMG8Xvst3tqtnmUFiqSlPja73VaD7XGMCoUFa7Xle9sFXJQSPJx9EJ5HghhtcIoCEMQhhIPLY1O2owT4C5uTY7ot/te2IGKDUcDTWazwz4FRsVFXsdr12KZJo5GIckPpKqC5pLs1lZAf7tDLDANqCJhXkBgAG4jFQZZ/o6g6RG2+DHZjaX2LtTIAZMAIrnYrPldQXAX6MZBigkuRi2a5LfADKoxtAjDIRhL0yn3LuQ7xI8Q5Fab7W13C20KXK9djoYHOjJ2ROVKLxslTC3ZxXPAq9NANJkOFVhx99HU2Tfou3KErMGUzuSgXuEeFVVgNF8O9L1xaUatfB9ZU1RLLKH8/0MzihSAC1p2IvIrgnQmk41H9MgVfw17H1YU1jaDdA8Zl2v3Mxxjg5Oj9Q+6Hug8/Lpc/uzwKav15supNgHxrORm2N7DJU4D3mmQ+rNHmQgN8k6bcAMsDbDtoOLQKhMTbV2R41OX5V622cdTOXR5bnGNxeevhLQwtfTqDoAaA+Q523RQ5gOgVVHj1QHoIWVTDryYizMsdqNsv6df+sv6Cf/1J+KBDczDaLRgyVokMyYYHgB2SMZFq2LVT7jJtLU7QUI0LGKdOmU2BpFf9qHzSIOKwjOH+4Je1i24IiEx/Q1biaXbgCBoaJYD/aEQaoUqME1NWPCvk3hwxeg532yoQHNxGLkulueZqYorJRkqm45GNIomjKm1QFwAsZbrh1KsztpL02P5a/JMD+DOQ/ZW7yHWhlf4BQKkLysYFawF9oH2b6qnFnR/AGi5bTfXPxnNg0emX5/9gUEWA2mwj0DBlAywCx79qUzhvfIdWQvWRIaBvNR+ObwtQH2hrVHgFBOTgQMc+BHYpwlhiNDaK8NCvvMTvB12vjnA/g5tCqFoAWIhKqDcyaxQzkHU7PDNXSoyl2qcjSWweQr+nzi3w3m7bauZbE7gflg0CmBkZmlZ/AwMVv9GRJowdAmPxLBlk0pxYBxDFxsdRLDkCx3z+mcMIXvJXDRfMOKseQ5mbg7dCo32gmQA6CjwQ1APZJSF/NR3K+U/GmFBawrht2WWuGDmnwiSYi3x+3WA2Ibrz8EDtPiKgIA8Vy4CQTIDZaQ5ZJOlAqAm0XAz84syCy7i0M9yQ+Di5RAjxhuxv/uGawPmYOZnXIHHAJqxLd/3+tYhpyAQ5539igDh4RSpXRRvpHhLWxr9lQaR4BDPjeD8lK1pN/9zrf1D3/j//RABjARVcOU4RXNNO8T8FcoAJq2DeGaw3xvdJva7ljjNQ8JCSWkd5jNRppOb70OYKOwj7J/k0aPB7bBuvnCrwXAhzKqUoEBw6Bpq+lortEtHoD8Hms4HKtSaqmEesLS5q26vYq+/uG7+uoH7+jFi5eacRSqrnqz49C6Rpsaaqcvnz31wJpUTFjhr16+sPf0waBjT+rCrqL5aKHZZOb1zJATQG3hcwfVQdOsdst56b8rRb31zhseMl9dXunqZqhKvaXVGtUP64pE0r0m46lBSM5r7tMbb77pVGlk9cs5voLs6RHAiG/0agsBAVXGUhuA/Blft1ShVla709Y33v1AP/OTP6X33/+q7aAs/UygoUMiCTH0+4QNiOc+IXFr22RQFwdrnaF7APgcQRFoEgqWkLgGo81g4UP2GE34ch3rKVmJZOAwP9fe2xmiJQZbqLvS8CshPt5zs4XIA2AyA0cGD9O6ySz4sHzIfPFgnGfQKwM498zw5D17NyiByXwPAuaBkv3z7kK5QhCcmXQGwhIwGcB7Gl7lBegCm9/IGulpo86m7jLTOi6sgYaQIMf+7GtsQBVWIs8KKdeReuw9nzLT4SV1zRdzf49Bw8S2j/3h3p4hA4N+jQchYHFGB2iXmdse5JopFsNjarf4FYN1zgAPDPGM8xmSpc7xJTnU6k6ujVlQAg7jDM/nC4qy5I/8QGEQIGzs1bSj2U4p1xP3Fgz+VInxl4Lg7Gtpw/WoIRJYF/cvmG/hFxvDGVhyDDao4/P+ajZeAqPzgPEOFFaQa8xsNfEkBlC2f3ogYc57ct7f835tYDMBh66ZXDflgLQw9rLVhgH9YA/mPAOYn64tqP8d4pOsJSAaMMRzXxDfwzWjrwGnKDem+ta3/w/9lV/4BS0uANOWqrRqKrdr2hVRwcyxgbbiEyseP6co0BpV7WuVCJ9EgUZPyzXF7oC9gmRhpLsEudprOYglrEqnGhchUjBgC6qESgwH8WavW6VXqu7VO6qrUCtqumZ/qqtZb2k6vNYG1Y7Lx6JrfbwQIUmtF4mLX0qvp2BVYnkGISSf6zW8XpsNnRwd6/Ly0qEs2/3cuBwEjCWZHBssH06i9l2tNbq+0fnFhXrdpjrtqi00KB3o2fCA5NHZbs/dO9ZapCY3ne0xmy60Xs5ULq7UqrMnhkqx02no9Ow42Oxn33h3jxEfLMLpfKvb6URF2Buq+FApFdaWA1dqTbNf5lxcCuU1F2KpSrOkRq/uH3pc6ZoteHk5sUyr0iro6AwPjkfqtRq6fPlc5y8DALCXxAbd+FLj6Qu9+fahfuzHP1Kz3tPzL8a6vpjq8VuHms6HZoa0Kg118RtZLvSdT5/q1eVU7T7NKYDixpM6PAXr5aYG/QO9vHypFQ9UBX+tjhrFvnb7kY7OOnp1/lQnx8dqFg9083yki5df6Go2Nnjz1W+cmZF1dQ341rK/xnCI39NU73/liUqqazIuarGo6MXLV9qWFypXMJQGCMCkH9+MqWUQJJ7BMMLrA0mDgZXJzOBccc9DHRMuNk4ay0a7rq9/9JG+8/FnZi/iN8Y0EAnncjRSs9tVqdXUkgm2GwYSLYiIZGPcqV4tW6rMAWl6fLlquZkP1FJFVfzxOJQBAWEi4Aeponrtto4ODlVtNXSxZQIX+n+CASgYAe6mw1stkL7il0TBhnwSyUqtrloL6QGLEDS84iJkOULuS/JxsLGQylKGUSTU2k2zbtgJYLPQeJ8enqhZa7kBphHp9HpelABj+PY1qnVt92U9f3Wh69Gt5SQuCotFNWnky6QK3Wo5xKQ5Rf3FmMCAaa3Xi3u0hx1ZcwEJLbdYjsahgGRwudVicqvVfOwQ5n01wC7YE77W6UzCA42GcFPcqYmkurhVqxIAzqvbWxXqLR12elqPCUvhcjGhZyPBn6agwSGBIDjVRSPOwVal6K/VNF9tPCld4RW5WKu0Z/oMs4hpZKSlZY8xb+LJ08/m2PaRClNzGqBlSg6NFK1IZgX4YPOb7wjWgBG4cwAH3nxle2LuVIOSneTpIbNhWrtR++yR5qWaNhwqAEKjof39llrq6OjE3omwJ/EI9fuiuIPZB8DFgcr19yFL8dtQoVYxMGTTaorEtbSF0QSDbr/XG2++rWa3Y99SJtuwEJFdVnGZhAXFhpScUHjGyvWqA1Uc7EnjCmsJPSbT9IMDEAWHh+C3g0dnAW+6yUQ7ABg20kbTfppmZPA6zbr6va7eOH5TvXpTVy+/1O9/8zdtd8BzsaIAdQBwTF/xWuX5BvDygIB1QmGyWfg1m5bAUlgDImCC3tXpkyfhMTgfaza6VoFnzezFnWqtnhabnT1de/gtlaQyhesCWTKFfEyJSb4FsOSzAUwTEFLFcJv7XtxZwrxZwHTEowKPUECShROK8fIrN6oqHrU0vpk4QAMwj8Ot0STJl9CTrb1om+W2D1kab0AaFxpmWBE2wFwn0lDxB3FDUKkaOIT9uAZM5k7YX0+qdTreRyKpLpiBNCqj26ETe2nyljTODDi4FqQvv/nE9wYrCVjtTKR5VjaLnebbufaVneqd5CMKG7jTs68Tsv020gKnmRb9ezwc+9lfTBdOfweg8Ptp1lTvtTRZzlRr1uxDUiXdbrHS9fmVPUZbzYpa7aaLZopWmqWr62ufi2Y7pcRg+/ct8ETZqlmru/az3xzAbrNpuwcY53htMQnExqLcrHodIpmuqKR2mYT0lvdOe9lpawYybM8waaco9BGozWxtpiSpyQDaBonw6ioU7fVZBkjdk8x5oHKzLZXravUOtIQFs1rq6tUzLadDF+uVYl3FPUnngKDLYJQlCdR6t1ez21Pt0TuqV5sOfyFdezK+0nx2q8NBS//RX/yL+vEf/hE3xw42Ya2Y/ZmYAZY1xV4WHofOPQzGoX372ICjsN/sGLDBiomewJIvy5R5NoIJZgDXBTBDupjUu8hOXk3BKtxG+BBeqBH3GowBM6t5nQQOJrCR0t3Aa2Y0PPBPejj9x88mWCYBluXUwih4A5gzC4/7lZ4NNxGZLZUlpKaYBSMgjN7T4MbNWTjMcU8pqnlLd2y0xMQyo8yfgbpiqz2UVweMrO9YCPesjJBoMf3PDC3+jmvE2+A9M5B0U2DJU4BD/vMk5+Lncl/47YCNlIboVGMYqPZWxH6ganYqwFxYh0QzaxwbVrIbRmQx4VVloNbgG7XULAFwWbqbE623KjjoDR/e1JDzfMKwM1uU/TfYKrnZovYxo2U2i6HkJu4bNgMAA+xXD1N7c3Oam0GuTfhNxnXm2rmRQPabGJ+ZociZzpWMpN5sZA/wFdeP2ir6rfAOy1JlmhM3cbCnqBl24cWZU0fzM5MZQTwn89kkQsTSz+bvuJcU+FzDAEMzcBiAIq/B/sPQy8BhxM+aje3XTz/L7z2zHnkmLecKgNfsQ742hxnkwJ0EyAP4OgnaawsfvfwsxephJoX/sWVf9tiO+3cH3iRwhZoyAyaZJWWQPX0mP0sJOGRhwGKznyZ9BrYulapT6q3yIKwtpV3ToAEcfu/zT/S3/87fMiOt066rbKulmfdOQstQb4wmk5SqGUOuzWqryWaqo+MzM0RqtaatSfCKos57+fKpTfErpYLPIF671xv43p+enuri4tJrmvvG+UPI3Wxx6eeo0zjQfMIQfuzn5/Xra5XUUXGzUq2yV6Nd0BtvHehHf/RrHjh+8vFnandP1Owce7hOmAgBWnixvzp/qUarrl6n7fp8koaYj98YqEajONmZ3cfZPxyNNPUAaOE6DbAV5RD9Ax7WDCKm85GHiUcnRyIN9fXrC1XrbZNJeO/T6czMSdYFQSzsAQxNqecHB231O1hAtdSqNfUbv/ktVetdVZpNLS2Rm/ocq/U6Wk+xkthpTV9RLOgH3/+afv5n/2WdnJxZWWAw5A44ZMCwNAgRg5mN9x8GeJwVSAs9hCDN1JYacQ6xyax3YbnC85S/N4Mj3iMMKv0h4NDS1/A7vRtcMJzC8ii9LzPbE3CYAfBIsb9PYs6bncF4r/kA9PJQJ/8zZMcJiLPUOYZQWbJvNrqLqySVTcBh7NX3ycN3AJWTk+89DmOfewgUpfCjxDZ86AXrQRu2Q2Y2l1178hqWvCYVAes6hr/ps+QB2wMG42KOrVWwvPk89g41qFTX3DYi4e1o1msCpGIfjXPxDjgEbcJM1r7EAYDlX/m8MtCRgEgYtN8HknrPievvwYt9/ePcNDOwGJ6FAEd8jUFVBgkPw7TugMMASoO0EYVKyJXjvgTR4f6/83MWrPu4Znx/2DcEk9C2ZLZgis+VzzJ7LSbQ9Y4d6mCoYByyd2XgMPs3uyeJaUb6FaFnGTgMdirD6JDa5tfKPz/bkuT3ys/yGkx2YK532Mv/EHAYHp/ZgzbuMWduyOjxP8bjkD07AlUcqGkpM/cjrp2lyhAaWk0VG2N96w/+vv7qL/6ibr64kUorVVp1tU96arQqKkAqma81u5lqMYUYxLCrqCJ7e6/lGrvIoGM4sgqPNbwhvGS51WayUJFjghoK5iD/Agi7J5ywk+p3PL/XKsHUwxVphv1FWa1WQ9vCRpviXht6hi1Mwp6G169UXGy1tx1gWEEVCvgeQhRp6ODoQLsCQU1gY4Ej8H7tne6zLCzkeu1u1A7VooO1Fhv2azI6GJjVVSw3nTOwICsBCyET02Zac04ddtVqU0OFpyLAIaVJtX6j7Z5eoGTiBypTW1PA2SBErHhsVRmfEzoe/eDb77yjQu30cM/NaCCJ0t4MKGij9WbTmz9yhpODkp48OVa396aur3f67ne+CCbFYqT1fiGVCXMoqbWpaDJHE02C7EbvvPNEb735FeE7eXF1oY0m2mxK6rb2qhW3Kmwb6pPiNf9c/8Q/9RPqdx7p6tWFLl9fOC250qtqW21pPL3Rjsn2GPbZWpPVSp8/v1a9OFG/1ifGRMsFEriZys2WOp0j6G6qFmYG6GDJLEgQ2+119uiJHyTosMgEiiVkB1O9eEFktXR03HKa6HLOwbfV9TV+fi2998FjTzJHo6mur26CWUVqaC00+ofHx2o0SWCb6cXLczgYKgBSGUwr6ejo1JKwyWQWG24q6M2GcNADhvthEvri1bnDCwhY8AF88dKpsoOTR9pX6lqs91qZFTaz7r19eBTTQRhh663Gk6lWJHMiI6SpAFTAJ4AFS6jAaGT/PaZ/SO5Oj08cVECwyc10rtVq5DQ5zJGnS5qtQlyz7UaT69c+OPhFQAC+BKQUARj0eofe8KZ4rYzHKiAp2APs1nlCVSzvLK1sdQ5Ub3a13Mx1+frcIQ2ktbH4mERxUHXbLNKV2Y9vPTq1hyMPdbPd1bd+7w/8cPOePMFPm1z4BrkzdZo26B/MMwNKsAqQsrVYBEV7qgGIlerhwWFv+8Va+zngFCzQ+F4+jxtBVo6ZnsiLwzMQUmOttFYDFhgBGVve00TNWt8A1np/rnc/ONMbh2/r5rOVvvmdT3UN+6te1G5DgibgY9HSvIqT3laOWAcEBBjifCSQBNYUIHRMnFIaIUV6ngJaZhxgqAsjpMc+othwIyDHB6MlUVDAy5YwU2xzaKwYVZgijYwK4+BASMsAbCtiHvb2AGwfHDpEw5NX5POAR0jttdDg7JGfV7xuYPiZ/bjGZ25ndt8ueZiZaUfRQfpxFeZtVZvlwpKR8NYo2zcV8Kl3dGQAxGEes5nWTCJh0/hABhQkOCiaUwHMAJRbBuAxob8W1gZHbnNwZBbcYjo1kFXYLlXczCU284IcKhHA7VIUNdCw4BlwYAHwQZ1fTcYaX1+a9WfZu5lNaQpsr9FgH5ptaV8SDuowr3Wjz7XaETRTgU/vz1iu7LUaDdU/ONFiHqnBZoDu5GEDzQXBVA1ej58JSwb565YQFp46Lls0+CtkN1vCq+pazeYa38BEISEM6v5eDUA6mF3FqhmNJCCvyns1el0nZxe2O9PnYXNyWCAL2BZ29p/jGhWWRe3XYby8pyFlbcBgAdCtMcoqmxmIL+AG8IYCa7HUbjJXYbYm8MxWC8iZK3hC1asGjfDAbFWRTc01Z38sszb22nKhK1EMFRtVvVXra7LZaLhdOjzF6ewUnruyGYHs35Vq+GgSctPqdHRzeak2YB8yMwrsCnKHmj07MAaejVe6urrxvg54RSHc7jW1WE2d+g6YYWYlJvAT/HVpovpuPswCdlBSrB0GHtF8IEnfG7TG05GQl91kocq2aFYz7w+WJ3vEbjvzVJJiuVSvq9xu2XfTFgdX12rjq4OXF9NHNxU4SkbBR8PA2YO/5XA40nq+VoEpK4yLMJhRtVhRlYcEKw2aGZgtPHd1JNNtNds9+xsuhhMNz2Frjw3FW0LC1N5K58Q4TAUyjTOm0sX2sckHZj/uaKZJZ9+o2yrov/xP/zN99AMfmdVDYc75xvmbvf2i0EdKFgw9+/+YJRQAXwB/wQZwwWrmRQCH/J09qpLJN8WrJbpJUpkQmcSeC4NuA4cr1lcY5OfGw/t7kunaQD2nJ6cAxCyRzM2T/aBsBh/sBwAirrsPENsS34egUIS7QLa0NAz5/fXsWzC1kn+QG5LU+AUjI2Rwd7/NtsjMtY1tYpCfxuvDKmP4xTrg2oUMlXuEj1i+9lm6yfU1YGcZDAVwwcOkoLGnZoP9GVmhw9OSlCvJdM1sNLAaEieCELBxCbAJSRH7dTBzuL+AXvYqSlLa7A3oa2IL3BRM4OCpkOG6AU4elwDoDjbLSb6JAWegeI7tSPifJhd1r0XWnb1Fa437RGUaNqdlxHPg/TgxTRxOton7Yb+l5Anohs7gZvKhTD5RQQoqWpXBfTNjKEn87Mm5A8gI1r3DkNI1pE5hCO9rhfoiNYwxPImgqbiO7Nfp/j1gQkXjGj5QGUR24EFi3lODZXaovUTxTHZT4XiOxFwJCI776oY8hbdEM+6YctcQpUqAvNkPy8PYJIGjBrGiJYW0AJfYCgRGhhOEH7B3PGyISiVCWoOZZDl8AgxZn/48Tl7P/liJ/cUALFkH3DfXwbBx6E6WbnOd9jDwczptfEgDJOn5c0ON/y8JtqVg1dfrFT1/9Vy/+jd/VbMlwX10HlsVWUdmftZ0eHTommdJvcPZUql5v55MqfNJZ+6o0xn4vOZXr9/TZ59/YpY0kmhCFWHeIJhqtuq2vkGGOOgd2m+Nfufiiy91c3XlMDFab4ZQCVnXgiEtICsp0kWp1ijr7NGhPnj/bYfJzRcTNVoN9Q8PPGycLQtWK/F89gddAyCw7leLqYkUb735RPvG3Iw+5vrL+U631zO9en2t66uxljMmuFHDcE1r9aqvATY5ZQbQXL8G5z12M7xNBiNFh7Kcv7o0c5bGdIFSBp9f90DhodjpND1MYil9/ukXKhYZEgOKVUxMmeIxzPB1FawpQEueyffefVc//+f+vAb9vmV6eU2FRUWyXLJfJ+cA9hecw1nym0NIMmiYQ1UYPMUaeTiEeQg+eRAA45AmfAmzOgGC3iuDrWdwxwwlnuHwl/P59IBxiNIjxSHdgeBchAzOeE2lvSK/vgPF0td43edU4wff5/4nMQSDeZbkzK7v8bzLIOBDKS97SEoITmeL+b8Ob4nQE1tyACLdWWlEnRNWHRE0aGm1hzT3stxM2oj9Pd5/Hgb4zE1S2TUKI9sKmWZ2F/bA/suvPNyAAeizy88QZx4KhCAexb4ZAGawXdL7SP56vp4Adg61CT9f9sdgHMbfeeCQ/PsC+ALwScBh8tnLTD8DfUk+mv0K7RHpgJW8N8egKO9V3teyVJizMAU2caY44CIBzX6W0iAToNvM9mQvwXu/ty0Ju5QSPnspBdr3PXlI52fhDry1eiFsXiKsKgGr4V1xd454uEjdZ7sQ9BghE7b6gH+ynuhLYPHjbY9/JHZk1FR8Lz0bqgG811MIjpVYCSinJuUz8FwwcLN9WlbIYVOCRVQ12IpmF6ZUZYBD1xzFgur7sqokCrfW+t5nv65f+qv/tV58+0olrU0YqPRrKjQi+LS6r+jm9a2wNcWXn340cAD67YVKvMcF5xw+twzP1u75jAVwrVIQXy4W80CvhCSstFGjU/BvwOrlGNVSsCXj6/A1hmHL0LRmsht9W6R/x96ebcDoY/uHLTVaoRiBDwW5DEXP6emZxuNbjYY3qpSKtnzwoLEe5IQYXnC+YTlSVKVR02S10NR2ebuEKWydN1IvQ6TA+5EHMMgu5TrDxplDu6ZT1BehAoDOVCru1GkjKcfnHn/qssNk212wro4K7ffe2DdaHZzS/Dv73yHhXC1JEz7U+28f6PTkQGu19fzVXF8+vzRdcjnDWyUKDuRNlMebLck0TCRXnnK1m32NRwvNV2M1+nsd9s/UZtKHf0i9pve/eqrDN6Xjow/0/POVvvzsS80mQ6PSzUFTt9OdbkaX1qBfnY90dTky4o8yq11eadDoq+4bslaxvle101W11tfw8kLt6lY1ywMLnqCRelouk5gapvawv5odLkpB4+HCTMGjo47abWRnRV2cL/Tppxf2L3nnvTMDYKPhTJPJWMvV3HLss9Mzs+b6BwcaAKystnr24lzz+VCHhx3tNit7OGIu3O0OHMTB9G41H+rNJ2+oVK7p6nJo78aDo2N95+Pvajgda76cR/NWqmiMrHA0MgjEusdrkSkVAJk9Juo0+Q31B0SBQ/UO+Sv/7gmgPcUqbpYBIAiGAE0GFObvLRuxgTAz8oImowsdnfbV6vY12xR1O165KGDiqc3M/+40nxpNRByUFXyvWh2bEcMgBOSJZE7eJhNjTKAL6vZIHeppvS3o4vq1ltdzP8S9g646vY7BCjYKCgASkvv9vt44O7X0e0GzsN3rs8+fGiQ1M/T83Cw3mmSS4QyX2VQrPJc4TGguWC0bvMgOuwFM4BdJeikgB80/ddpmq6I9u2ClAH5xgAKOJEkwh1raDAGZTPrcLczQIyBjvxiqWS/oww+/ruM3j1RsTfXknbKO21VdfTzRr/3aM33yamF/PgowfvZis9F4MlZBpATCDo2JA5+ToINep6chgS9MIziiTd0PXyoXImaFE4pAKityz4V2y8TG28GEIHkwNt4wko+Jj1X/po8nZk5OsKQgqERATgEZNz+LYrHbMVOWAx3p5YZkqsQ+hbHcOThy0jBpuhTYbqRIWd2RwoR8fZ3KrLJBZDGYoOEFCHWYBjLXMuMCH7Q80wRQ+OAHXICpA1jOPeQA4BCkQAO8wai6XLdvG3uDD9pkvG6T4+LeAAkH8nw00XI8VHG7UGkHezokZk0Yqck43zL3LXnSETLg4oYtlYOTTZnDtBLyvrimAd7B4HKtkn1hUjqovR5To1qqt7UtVJ0iDyiK38QOHy9YXqW4/2ZZ0ZQvlg73YMjB3goDoMXeWSzo4uJCVewNUIwvKWY3Ls4bgHeEEo0mGt+OLS1qc2DUmFoh0R2iwbdJ92y/1ZL9uw4zmaFC0SEayFphwLIOmULtKBSqJRU3ZW2R9QIGQqVPxSasuQJR8g2880K+DGi44pLNltqOFmZFA6b5WjLOajYt0fYz92L5IgAAIABJREFU6EM7GmAHKxC3wnMN47fCZ6qqfXSgs01NF4SrzCdasN4c6IOnVUfz0djsXAoD++722pa5P//iqT0iAf7KVRihFB9V74UVPFd3BCkwaYPxsfSzMp+Ptduv1Oo2LY2AsQgLczEaq10PH13vJ07KXvuZA2g1wG1mZcFsGkBWk8h2zNYKWk+XDhPxRBuD+1bdRvosYs6NFXs7LOtKRUgTCB+pbGFiJtkgITTbjdeX3UYrZXsNsr8hfVsQVDXEagHgkMCagvarrURIlxG+imqDlpq9rn2pVsjWCYHCZzax2kktd0o719VAEG30zvfDe00YFkYzX++a1Wa2E9cSJmllr0GnpL/8l/6SvvaVj1wAWppLocaAzOymGEwY8CPdmOKWqTrssZSSGWzBaHYi8Tb5pD5IZo6flf0N4+d4yMPPh8UL4+ROhhXMbuTtZjclryf2Qxob3p+L/8RYyK9vObIDObJki5kBkp64Fi6cCa/hGiXwgs8WTDIKYNYv7LH4LOyfZqPZ1yqatQwIPZQ5BUAUe0H8X4AlZmkUaX5oLCJN3UCPbRkCOKTjiBaBxjhS0u+lpFG0cga5QfIAtRbgWLovId8O5kHchWiOQuoVgSD2bAKgJlwheUPy9/ws/7dZcgEcBtCVJUchBzazw5LBxPagkQA4TCBaGIPIzNuYqCcgNV0NAwbzRST/0pwmD8PwCkQut/cwFDAriG6ZMQIQvvZAJ9iZkTyJXUVm4XC/4jOma5IkjDwn7jfNFC0bKLpjkrgJDe9B9oQIpwgmAp8kpE6lANJBSCpIZ8OTz+vHUnGAjWhwI7E5A2lJ/nYnv0uDqBRIA2MwG+OzF3DeG3TPTEHetuv0nMR574EVgHKS25kRHA1JpQa4k4N7Yl3Zf83/TCFBMArT/zKL0pJsp6sjNQtmosHANF/LwTGZLRUDzXvPxszC4fpn5m6Asv/v9OXsSZmBBdaoZW8PwJKczumWKCk0ojGN4CyCqs6vXutX/savaLbE8xcbFiRrJEsCNpfVbrUcjGYGI0OkZltL5LzzqyS5pqnrWY6PNPfw6FiTabDYCZyiB7Ak1nUIvoqhWOm0MKsvaXh1o9uXLzW5HXm45j0ohV1E8tTO3sZ47vK8c24eHh6ozQAIZkitrCdvPVa1UdFyIy03RRMbmi2C02BgVu27SD8Ho7LdrmtXWkRiu6pazDca4R8/W+vpFy+9v2BRBQMTdiGDtsHBQHVC0kh7Z1Nk9tmpWK7NeTa6HlFyazyk1iO1s2Vg/ur6ymA995J+o9PBExKZXEmj0diD+cUcqwkGDWH5YM9hZNnlmodasJDe+8q7+rk/82d1enaipT0OA3hh/7AVRkqp95niZ5h/xvObzxADRAb5ou61fYbtAGLd5f3gIePPbXRitNvmwizllJoOM8z7aGI/JqAw/zwz2LPMmK9Lthd3k6s7JnLssXfMscQ+y+8nq9IiPCSAqYdnRjDz0gJLHvg8J4Ag4dOWIKIUHOOzxaGZKXHZayM2VvqL8IL/fuDQbLnk1RvyYM6HkC0HXz/eU9psDepldntc59jD2d/9tSmwL95nkGf4vBEgCRklhk+Znc73UAfxNdxvfsXgA7JDNYXHBXDoWoEzMJ0ZSMiDuBDevfRE9/t4DL8fshjzMCszHb/vviTViPdBg7lxPxzU9iBgJL82f0f9FPeL4VTAzU65Z1CSJPfYLcX1A8cK4JCyw6+d/WW9UWef5QjUciGSgEO/vhmLYUPlc8dD1hjOup64YzbyL/f7u9nYaWAcqrUI1eH77WAJGE/dYu/r5IW4D8ahvxcJdqXisz0UEw/ut/GKCMTLNURm1/I9MJchvjD0/z7gkOElQ3R76kLOqRjsKrW2+vTpb+iv/Y9/WZ/99kuVtqimKiq2yyq3sJQoq1as6frFrVYzhtMxPLb1BlgV+7zBO+qN2FNtw5EIGb4H9vwMiXkA5twPLPvw+d6q1Sur2WXgsVN5V9Pt7TiBjWUt5xstZgGmOvsB9eAuVCInZwM9eZNw3qkuri4dPmvCjOujICCAYhyfPdbJ2Yn37On4xh6i4aFb1u3tpa2iPFQBpGQ9sCeXC1ZBLlEp8JnxXeSE2e/Ua9V02MPGb6rtLgZgUGqcFk8PueAZZdANLrR3kFW9FuzP4gbSRdkhVv1BU+1uTYWDP/b1fbPZ0Y4wjnWadkK/nA6ti263qnr77NB+XZfTrS7Ga8v5Xr54oentTbC0mPggbaysVKq2VW93vBih+eP0DnCm0lRHbzR12D1WYV3WdrZRp1XRBx8d6NG7NfW6b+nF04Wmo7UPaeQGyLc+/vi1bkdX3swur0Z69eJchf1K9XJXzYrULFXUoDlul1SFvrnbq9YY6ObiWu066WkwIsqqthu6Go10fTtSp9nzAuUga3Xw80NWiQRspoPDthlheBve3G41Hu8FsHpwRKPZ1XS8NMMOJg/FISAgBwqHGMAh/myEpswWY1PjAWmQxszsMRUTYSSj/e5OP/5jP65SsamPv/dMz76E8t/UJ599otVuqcVyqnaroU6np9vxXK8vbgwU1ioR0uHkpXJda3fYay+808ePzBRlAoDMOU8Bb0kfJZGnUbFfWg1a6nKhXq+ni/MLJ2Rjcu+tpljUYnqr1qCl48ePtSvUNFt6FKX9aqlqeafJZO7mnBoCWizNLFNCNvbFNECQmKDT3G9Ur3UtJ67Vt+r3aXRruhqONVuOVZ0iGdqoO+iq3evYm4XpA8AIvgMsluPBgUM72GBAIoe83510cX6pZ0+f2rOP5giPzmBNJD0bDC2b4EfzxXUr9gk1iHAFgEOKyDWrLLE+CO0g2MSsvZSi6dkimw7+fAYOAU2rvgcVEAKYM8i/Nys1myV95YNHeu+PPFbzoKyDw5IOmlNtbl7pd39nqn/0m1ttmeiu2CgrTnEmnZxU5To/0+blMCJIr2sb/CUcxswGpOOAgE4RjmKbiQ5NHEwvywWwEFjN4hCDGYoUzAVHMGuYSBJOQ0GIxA4A2jKmvTRDYuxEYtgfGMmGsS6bWW9wYIAKxh5str0/L4dDFCWAdvVOV8yt3LD7eu4cjANbGIYfwGwZWU+7q0K7rRny0BXskI1lmhTl/A/gkPfBM+2pKwcTTEoYXculKshmmPwnny8AZQxcYU3TQvJsb/dMRTF1BUTA5wkGVcmgF56m+81CBZ7P1BwBBJuhkwJTwt+MIBQgmAQOMokyk5EQDphUXN6YwiIbZj1yL0JKHolqZj+6wIgGsdDsOJiHwonAjF63puK+qKtLmLbQ4Un35pCKUAP2LjNhSIKsVM3m434h61nan6foaTivSRMBnIzfHNLaNVJ3/FabBPfAyMRfaWmQrIqkCsCJsqZc1MLgVlG7+VK76cIefdQkBBiVoPbjRcnUnCKM+8v+wvCCqT4fkffVrBnMdPgHEnv8M5cBXO35TTgAaZTtplZMEPExJSQGVh4ekKkwZYpHaAusPIoJbB/6j48NHH7y4rmuZtOY5ju1eKdys6sixWmyaKh1muoeDRxWdPHshZmU9odle0uAHSljTEznEyRNMOJC9spzuF7BFkKqTphKyWdft9nUYjpRq1bRzfXUE1PAO6aXAY7Q+K89iLH8gvW24dnldYtqNiPdkmcKlhhhSTSvqz0rJibI7FSwMZn6Axw2uAZMFVNqK88P+xUApRO6mcryTKWpOf4s29HMwUoMypCY4/275X7u8N6sqdonoKVjoJgE8MkcmenOTFT2QwO4NMiJtQYzB7m4Q5YsTwz2omWsJQo6gEOe0ZqZMswvHh239F/9F39J77/9VT9DloTSyBnoymmyD9KFkxST58g+iKnhy8Ah6yBYAMGEyMVwNGj3ErPcqJjVxD7kBqMQYRSECziZPoIAXFh7oh6S7zCy5xXui2nP5O//7645MhiRpvewupYki6aG1UbmMM2c0Ji8Es10C/An+wLaby29h9TX3TFOHv538AJik80FebXMxD5YjJEYGYV7GHkH48tslgQccj5beuRzMQWc0O6xfu31ht9eAl3vpF7BcOE6Zh+pYGykxu+OcTg369DKhiQ1M9BrkDt88YL4Ea/LeZZ9BFkbWSYVqcj8Dp8kg637vYHDYHeEFM/W8ckHkmG1GX4AZInNYkZLAiMZxMHoMisoM9kS0zV7WbmZl7RIzWgEboSU744NlJovwIjwm4zrwGfh66hfDPYlAIy1aQaH0+lxmw15fciUy/GZ8YLDhzGBsfwz2P/hjYi9TYSVxEf3+0/NcgCNEXTi++8mInn6pkRMP7omEKYmLpJ+0nWIZvK+0U3PhJkl4W2OOiX/8s9IjJEAUxFFRNOaSDF+feo+r3MC0Rg8oQBIxv00yHEhwrMr6oP4dQcc2jfsvuG/Y9nkFZvB9HQ9HkrnAyZHXZMSyBNokFmVrlM4f6yqiPMUayKM6ofjW/3K3/hVTVezsB2xh/LCwxiGzQzCMKc3OKWCGt2BitWGppMrg6OcvZbfVQHolgYRW+2O6yn8qamDSfRdbReqN2uuP53G3OwYIINxOLu5spXGgkbSa4nDKoJBuu2Wk5A7LQYQdLVEfZVt1M8wERD85NGJBscDnyG3o6mlw91+z9camxuM9amFmo2qrm8uVcT4Hv8ve8pifcQQuqRXry4MhCHdtz2FAjg84bwsldWutqwoWdF81otqdOpqtsu6ubyl/NViytkRNkcon65vbwyec14zFIXFT0oo9Qs1FMsOxQskACeB7iNwzSyaFFiBxcqHX/tQP/sv/Yz9DldbBhMZOEzASAL+AjhMjL/koZrBDT/zrAmAvk0KV8Hm6g5gvw8lyfsFzylKBGosmNSsbZ8VriciyCJ+XmZY54FYeLulIGTvuwYxs29cGuyEf55Tt+72+cAA7wcbZsI/YBx6Jaf6MtZR+p/7ghSskbDAPITI35MBMoPGGThMLH6/h2J4DvKMGoBPQRc8Cx5OmWUYoKH/PoFRD9mT1Dh3g6oHYS98pgBvjKbF93oPuffgs5TWnsTBGs37Ad9Cf+nhWTrXHXblAXf8OT1NBn3NsEsgGQE57A0xzAtGsjn3sK7sWXsPHEZTFbX7Q4l03gupGxgIxOvFdeJX9pS+G3Blb8kYKfoW86UZOIwhZwCqPjttdZTO53QWel6ZNvI7xQP/nc6geP7SUNF/DnYUA8TMXg2APJi2VkqkIKrsrZzPhLvnwinZFRXMYouhqZmH200ExNqoMB1K2wcp0mlwl4dgmU3v0DKHK6a+KO33d16/yJTZO/FaRokDhYb048T2pP68Aw6L4Ulbbu305Yvf1i//T/+tfv8ffmp2OKSZQqOoeq+iTq+harGq4euRpiPq21hfZlya7U7Lvjcb0AMt7gt9GhYVDCP31G7BuLdvbhpEeZnC5C1t1WyXnN9RLO9VLzV1cztM9iMlLef4Dsc57iwDDGhFIKZ09qSvt97FDm/qIdP19Uijm4U2TmQmD6Sk9qDnGh3pc7UKY3ZuNQ9BodhhrGYTq3LAi3hGGMCg1rod3qiMgrIEeYuzPPAm1FatRlkNZI27heXKm/3GoV9wygyeUr27FsEjmGcF/GNlILFe6KpaqqvdbWowoMfeqND7Ez+0b9fbkPK1WYUkqFyB2j5Wl4Zxv1a/3VCj1dZ0V9TVbGWvPajvBItML0dOSvZGVluq1uqrjOE6TAf65zXpdyOpOtf7H52qUW5rMytqt+JArOqNd1rqHEiHR6caDZEQt9VqhRRsenOtZ59cabqcal0q6PJmovPXr7VfjtUpdSL5kyluaader65Gp6qbyVTFStMHQ50Dc5OmZp2maZzc4F7nwAcIlOV6E+89mIkUPHv1Bvj1rTWakBwKTbdnmVihtFK10LIunQXL5IxFCw2VYpObBz0fH5PZbKWb4a2ev3qldq9ncG0yhp1ZUqfZ0nw601e/fqYf/dEf035b1e9/+1P93rc/sa8hTEME9ng3dlstNRstXY3nGpJyhqdfiXBVDk66k7oWq52ZgLBeBscHZmMBbLlAL9W1XWz1+sVrLRaEM5AEWDGDhw1vMBhYrnBzcaXZzdhNLo3ydov0eK+Ds1O1+niZtPxgzSdjQbQaz5duylmBnqzCwkrMPBpV5FkAmFhP7Hcrtes99UhVK87V6RADvtHLyysdPzrUwb5nzzQAB6YJ+SAh/a3baqtJyjSMH+5VraHB4bE3ti+/fKZPP/3MwCcmzOPxyPLicEMOKdmdLCZNaXy44RXIhgtAZNkmLJeQlQarwukUBkYsdfFUPRZ1sA3D8JvABjY5QM4AMCK5loXeHMz10Y8/0cmTE50eNTSo32h5+1y/8483+uY3kXsS/05CND8LBh+eXgnYgGVAo+dDlpTngmX2ngKVI1zG8iGfbwWzAz3Nw6TVpqgAYhhSR3EKOBheYTRiMVjkPbPGAQDNwkzpZUz5+Hk8AzTxgHPI3eu1uga9gW6ubjQlqRnadfLvcMOZCo9Gf2DPSwALJwjTIMAoctgCARkb7zNVA4ctLQgzgPFEMeW0wLInQRRXbLgOnODQgwee2H4kzRYBDknbtQcI0+qNE2I73Z6BHMy3d3tHlFvaaf+41dLG/T5QE/i3WszMLoiUyhSn4EO5YNaeKfeAUVFmRO/KpBtJphkINtCJVDDACbNbdmZHulBIchGf6TAF8AKt4cdZc2IVlg1vv93T4cGJfu3Xvqfb4UalGj6g3MvcwFK4E46BrDnkiTSYHKajyTAKYD877FUAtQtLv/Eu3S43DqeBaQgbodwMacf5+ZW9Twmq2XLg1ioa0cRymAIMThdOccfUfb1fq9ptOvTEwAyTOhpHrgOTNO4h14ZnpVFXtddUpV01g24OE2u1V2m9135JeMTGB3+929aGmtFG/6XwQbwd+v5bvrHDH7dh3xIDpuWyuo8P9ZVqX9/+5BPdLhZuRDAcNnBZb9mLEB9JJzobOMTrqanx5XXIpSn6U6pmq9fW22+95dRjQohm3ltLwXZC2l1hnW/U7ne0cPMk79vICo76PbMzWEewD5AkWgqSivsFwCuAjE0fpR0J5oXwdgW4g6XN87EcT7QDiHftXHQKHI02r8XPpXkK6yCMmDaWZLdaDLVqXh9jvIhpyPCoySAAz+N8rS3DPAMa+GGGVyqm+y7maxWvadKl8SpcWz4C8GcEzaAha9YdnfdNppjhTenhyT7k6hSoG/vTRaBDuUAAQ1HNWlHvv3em//w//k/0xuk7KTl5HeCck3ijVmAZZlm3C3cnvsKYiwCVwOuCgULBGmBUCjNJTMRgmQCehdTsvtmLxoqGzys3yTE5q/lZ/PJQ01gCr5F81QwoPpSPZTlPYmSlhi2zmPz9sO6mmPoH4BKT/fCPwlstmBtJSpTWLo0HAJEBzAeS5Nyc5KI/Y3ix1wfow28SCW3Kndk0Zm0mcM3G6MHaiYYspSwn9iLslPDUS9JYwK20r0QidHZTYv8Kv1ykPLnhyEm7nCS8F4aoAIdcf/ZE9qm4V+m1zTy4Z2DyjHOW59fPAJaBQzctIT9lX+DnAxxm0CwYFSmojOcbn1tM5zkjvMfGz4jQkE1YDMBYsv90MBszqzM+R7BEub5M8LneBg7TAOMOODTgzTW+lwpbqpVM9nlG77wfaSITcMgQCbayh5JI60rxPDjNOV1/nqXsMZn9Il3Ap8CoPJkzeOe00sRQTCwJGAN8/gCqM4PIJ1V4IifgkE071keAdg+BwwB1+f6Snx0AdhiHme0TYRIwWYMV4VAwvtb2G1E3ASTyPAdwGInlgGoB2jOUycmgCThMAIrfc/LMNNCcQRLvB8mrOjGqvJYSUJGZmVnmHWCLqZN3X2MA9u5+Gm0MWSeWFpWy91LYeMhpf/l//RUNZyNbT5gxvN/Z1mA+HqtGmmeVkKiN0CHU2wPVO32Nbq8NgtkSp5AtDHBNocE6itReBo87AOG5JtOhmi2SM0l2rqnb7VrOxpD85vLcCZzjm1sPUiEmeOkVCzro93R6dKReN4Jd5oudri7HGt1OVbcVDXK3vs7eeGQFzc3N0NcAUgMJtdGAwgANBsmnn32iEkQA9lpUPIA0TvyFO1bQ8HYU1Q7roVJWp9uyTI4GvFFtWnFEGBo+FtQrh6ctrReojHZaThhWhnXFyxevNZyMPbQ1AF4s2BuYnusSyxe8rF1bc+7T12y1X+2sBkCtBojNAK3X7eobH35DP/3TPx1Js8UEyiV2egB/PN9xDvhcMYAY+3qcMwEQ/mHgEAl5PjseniF5r/WQKgOH9t69ZycGIyk8C3nuw6YiBWUlJU/IkzkG7xnjeZ+/31/C+iDv+0m2crff3wGHaR/O50FmhJkhlfzxbBGUGe4w+L7PH/CeNQ/TMzzmkgerpawhPc5swvx39EPU4a5nLZdOvqQZNLz/QMHcS56vJtClZGL/ucHP1IessYJKg8CUUu9dK5EY8nXPQCvXChCEXwC1eRAVAFOwuRye8iA0J18Xf30O5Urv3TU5NjQ8m+m5iZIjWXn8IQ/IPOhgX2N/zDW9WZd/CDi8+xw55C+lu0eIVLI5yYngd0FqAZhmthu1VtgVWBx9P8R6wDq8Y5lm9bEH1olBfoc5ZsZhsj9xv5IHY3H+ZSZ6BqPpNd1v8jcQS+izUriQg+18nakzYugTA9i4xnmYk2sxBtu5p/YgIoGyPH9mjOMhDunIIW0oIRCe/f8Ah7yvakm1VkGvz7+tv/nL/51+6+9+y/iHt5daSa3DhrqDpnarnabXM82mDG6C0RtDL3w16d0KJu4AoIEbIJNmr4XgVdi6k/eQBsJVIKgJmbVSZSfEn4Sh0ESUChWTx2qVun0585yT64Zf7GZByjFkHBSXNR2fdtXtRsgWatyr84nms/A/JTOk3e9rh7draadWCzLRJshqlaoODk900GxYIbHDGgTCz3yu2Xik25tLKwsqtZBKb7ZF1aoNYyjOhFgv1O+2rEKbTKcaYf/le1hxcC1nS6tdUR3L8i3vaaga/VqxrXoFbKvnkC1swwrNH/mj+wYHfDIqZ5sDMGATJBADoUWzWdTB8UC17kDn1yM3K2enRxrfDDW6mWkxo9igMVnad4umlHOFg2RLuMdyqkpnrx/8kfelfU3aQUGvajCo6o23Omp1aEpqevnqWtsNk7aKDXW3mFcumk7BuV4s9OpmpOurK2l+o0G5pWYNY3YMfOVwFqRpM9gcyHkqLJC9puNJpH01QiLHZtVu9rTCrDIx7DClLPvwr6jRaZglR3LoeLrVdErGCIatI/vs8b6Rzx4dHXmxYGzMJI7imQfzcHCog96hvvjyGUpxX4ur22snUx4fHOig2zNwdPjmoSUNi/laX37xQk+/eG55MYAJLBsmoSRd4gVxSxAAEfIwjcakUUVYBazC8B6EpQLoV1ChWrJ87fj4VCcHpxpdj/Xi6QunvG0IPkFWXCnp5PRUj588sWn56y9f6sVnTz3tJFl2vQOYXKt3cqwnb7+rTvdAk/FMF69fmsE022wMgnjh2YMqCj4mkYCPTAvxfiTVGmlEcVdVvVBRubAwY/JmONGLiyu9+8HbeuvgjTsZnGV4NPhmhqx0cnDoMAIaAgz2WQxt0kCbbX33u9/V559/pukIT5aZAczoBWMS5Lo5To6Qc1PAUuhCRw73eAOHwdKgoNgaMHPskPVGNNHW+CTviSz/8tFloIgJMZMZfHGQMpYLbJJ7lZqv9Kd+6ut6/8OPdHa0VWnxpT791kv93b89V/sUsLuty6u1zm+Ru8+CvVUkvY5DOzZf3ifXAXZmrd3X0h4qgJx4zGW2QHjKAYgwzgqvRkA2EmMDcFphdG32WACmFHAUWTxfpo9jdg5s4uYqPN5o+wxGMuUrle2B1Wl2nPA3GZM2yFoPIM2BB/aWWatBYEKnY0+Y+Wzqwg9ZL/JHT7gNPPFDa9rWYCuBHsQJVyTBFwYmwwsYC1Wk9aQNb+zRsMXfEDYGV59nAjYWB7M9wfaq9w7saTce3miFTybmwVWYlcjFilqObi2LYcpk5mqhaC/D7eTGwIc9Lrj2AMuJtWpPD9gkttAKSYUDHQAqOaBDSxCAp6XyESqQZV2RzhmG77w2JutsVkzQ25WdHp2U9GN/4j09efMH9N//lb+ni9utk4F3tCf7igtu9hQOV8JB7KO3WfswAvzlGZlOYCryGWn8eOzXHgx4T2Lvncy0W4UPbbPXdBEAqwBpEEUi7FIAvwVF43KtGs0mwCHSFLKX9htVew2zzgCTnTQJYIRidYYsHgAkvEyK9apq/aZKA5qpouajuVbjpQrQ4GGW+mcSQFJXoQ5jb29zfBi+SwY+Sc7J5LhCwncrmu79Zqn22UBf7z3Sx8++1C2y2lVI4GETbhot1auwU2G1bR240xx01R/0tJpOtQXYWMLinvszAAgSBlWv1PT882f2ZN2SgmZggGaNz7rV47ffcEjNLWD5bme29huPTy33B/hhyMN+ZUbUnmaw7ubawJDXaJgsVwplzUlZbdXCpJmBA1sQU8ke9g5r3yvAOAADXgs2PCC4U/iYVxJs1GjEAEMFD6bwxA1vSxbRXhWKzNVWG6wk8Bxcw+LgGYaNiTde0aw/9jh7z3CDkSMDUiIOgBkIQ5i1QGHPs40nCqC+DZKRoRQMSMOSZXBRLsM+hP+CRL7oROU/+sMf6D/8D/59HfQeea9A+h/hKAHAZAAnvKACkHH5ChvTXsR37q1hap+AtofAYQbQAxiJBjEasUhBtNzNRbHRT59RgLw08jzG2QsoeypaKmVbsfvk5HsALxoVfr73qswuS55a7E+RZhwpvQH8UIwFkJXBKjdDAI32SyOcKkCOh7KmXFhnRk3uye4AIN17n/JB7I8MEAWwk6KiHja9Th/ORv5+7zGFZm8KBh0pzZEwGOb2cQ35pMgpY5CXpMt3nzsnVxIasHJRy/ezJwGIAGZlqTLvjwGE5dGwWNiD3egx9MlsOBrKGOrwmzUAK4TvJWEzN3QPWRE3hL5PAAAgAElEQVRcVxiH4We29rNF7QSTJgNjltub9ZZkYKkxjSY0hjDR0ALWP5C/pWYw3+983+ynlQDn/Bxwnfj7sJWJJjJ813geSEuHhR7BBwxUud9OczboHI29PUJF8OA8JdOWvPfbA9BSwwAAHSCUQGnOX0DheJ1gLmbPP9c/KcUyN3Bb5JsekMYel69lfv6y5xlnH++DvSUDdQZmqBNyerKZe+wlDyWIybMyAfk8QLmJNIifri/N/cNGFdY3TXIGF3lfOXXZ1z/5Sub3YgZjAj4tBcvSZA/8gsWU120wjAIQNbBgX9FYUXyfgcNGzfKz/+VX/rqubq+0YP9Lvpw04YvJWM1KUVuGUuzzsIibXTU7A41uRwblCkWuz9I1JM820kkG93jh8kTgoU5w32w2VquJXAwboYobsQ7e8uu1nj5/qna9qfEtgSKwA8N2A1YkNj2EOR0Owm9xPt/q2bMLs/uQ83JFzx4fq96pmzVPocJZQf306acf69HjM/X7qKwAydb+s+oufGpZgyg/aCLHi7kH87e3o6hhdlK309LR8aEB5ylWGLuwNAJQpE8BkG4NGHJxjkMv57ious67PL/Q64uLtOeXgq3Zqpt1SNCdQcU6Q2y8qcsIp7Sa0GTv7bFOsEyn3VK33daHX/1QP/MzP2sVTfQnad8nHMyAM4OVe4CQoZmZyA+AQ68F+6oCnN8zDvM+8P3Dp/sEX84XznNbXeS05FSPR2Bheg8J4PF6yX6gCXPIPuMOR8ugTlK7BNAU50QGnTLg5p91d+5EDe9zLtlhxBq5Bw5DtRE+23xfZtxmkDKv+wwc3p1x1D4Raxu+hQlUvBu0ZzuMFJyR5cr552Z2X/ZEzSziPHywZDuBmx72oRK669PSMW2QLELE4jOGAjOz19jbw1/3+89h78v8COo2pxfHcxDnIVJfBhshvfb+nQBPgMN8DsRrJKaeUe7w2svg6d3nZL6a97IEwuUaP1/bfA/v9uEMDibGYZYQ2985DXLwLY5f4ZNnyWoGSNOe6bomPzMZCE3h9lYSGAxO1+fBkCxYuMnugx4nycHzmZ9V7nfXlfqgBGBF7R2KNPY21xkJOORrc0pysMrvhzZ3gLPB2fAyZCDFvpZrPz5jAIfIlGEcoqII5RssQ0Bqh0cRjpqkyiglASIbrZJubz/W//63/gf9g7/xj1Sy3zlKubJaB+R1VDRFxTclKJZ6k7oCTGvn2tbvB9sFhq9FSCrxmyp0vYR8AbEIEhM37GGgF6Qd7g+1BlM0Btf85nMWPaTk+YegQlYBa+Dq+jIsSTzYxBampOPjnt5/721dXl2oXmvp+nqii/ORluudVVaR2wTrb6t2p24iBfhSoVxRtdbUaa/rvmRCr5xYxtSgtsXYLa0sBdDkfC6VgqiymM6tyjoe9H09Z7OlMa7FZm61FeAhZ9lg0Fa7A6Yw1s3VuTGoSgG7HYbCDbUJVcQL8eCP/8l9abPSfHjlhK5KI5JJScxdzbZaz7aqd9bqHpKyGYDbZDTU4cHAU9odaOu6qMuLW+2GY+0LKzX6bTUaHe1XBc1HU8HsqTcKevvdN3UzmqtWw8uuqE5/pR/+0Td0dvpYt9dl/eZvfVvD6Y1KlfAa+uDRmVq7vubrpW5Waz1HqvzqhfbTK33l+InZVLBrzg6Pddw/cboSqZJEcs83I2EYAgMEGjzAYbGOPKGhcqmm5QLtO4XpUjc3104krtfbTl1E8oo5/2yx03C4dujHfk8QRMRv9wcDHR0d20dkSiorEiT7kdV11D9QeVfS558/V6N74ACE2+G1GR1nR4dm3v2Rr39Dv/vZM714/Vo31xeeSHLTfLAVSup2+n5A2LQBfhazsRqWVMz14uJGlRrTuI2GV8i2t04DIgGWJh/vuk63q9OTRzroH+r50xd6+fS5PVbYWCMueOt0on/uJ/+0E3CfffalLp6/sgkz309ZyzLqHA70xltvq93q6vLyWi+fPQ/vHhpJA5xIPWoumkNaEHIcFsp8PlKtWdQHH7ynZqWr+XCuajESWK+vp3r+6lKjxa0ev/2m3nnnHR0dHBjkxc+x1WiotC/q3bff8SFPajPHAJJkprM85B9//F29fvlKs5tr+18ayOOYANACeEueXBiGl2D62Gx2ZzDLKx2w1dKF5A/AWYFUmGLIzLJgywGSGEQE9MhJncm3iWRUAHN7nFkCjhE+/gfX+vP/5r+oj37oR7RfvtInv/vr+q1f/z198cVSP/cXzrQa9vW3/9ZL/e63ZkIVqc1U82LbcmAktocHBwZZRrc3wkbA0+3ZSuPx0AnLMJp4Nmgu2AQAkmCEAYpZXrqaOgEbpmz4c3EIklIV7AsAasAuwBYDYgBbbqLCD3LhRLiNGVEGECi0S/geVgJsswSdP+R6E9oRUqZKo6FWtxdM1OHQgA3fQzgK0xv7bzChhRVSrajcaKpAAUcxhbcQptkADZiQ12uW5zC+mY6G9pcrIN2tVbQusj+ZzqodzLhSWd3Tx74WN+cvvd/Y86lWt3y5Wq/YI3QzXahSrRvgJEQJgu3i5VO/ptlrtMiAgEB3sCot7YJhxzXAKzEaODtScA/SQW7A3s8XUyy8IaPojES4kH7w/LVa+P4AQBV10i3pnTe6+uBrX9Gz84n+/v/1Pe1qbU02SKRmqiuacAAImEywW2A1TZgSAdwS4kGgyIrU+7oB5PUWEGtuFkSAGxUtbsYOgyk6jbFuJtuzz5/ZA8NBO5hOO9264ete54D1AIBJnOyZUW7XtEYOb1Nz5PAbFQDaSFJEtsqadzdWUrlXV/mkrWa9rdVkrvH5rTZjGIxhJm72XaWiOanygF3IE7niNP88b2lySCPB63GP16uZWkddvV1u68X1tUakheJThJyK6W8Hc+G22XV4N4rgkSbTs6a6zYZGl9f2XEXCzsSyfTjwdX3r9LFGF0MnK08ns7AMwDyX1OxyQd1jkrirsR42G9VgVRIyw36SChv2FNs10FgXww+LfwKATWCiTWdmK16NblTpNb2XWSYEmL/Za+LPR+r1whJwGFk0fJxt6y3WHxVVYQ8bTMFXM4JLsNUwqAMjMBWmrGezaRfb8FRc4Lm40GK5NvMRn0cS1J0GDSjNpNhzuhhUGZTfwk5EshwFI011Bg4JH8JAGWaIgUPj5sE+rhYqqrMO21X9kz/xQ/r3/u1/V932UbyffUjHANb/v4BDF8MASQyfHHISgHwGYTJwGOFJ98BBFLL3zeG9xVIYU5tonSwaPGjjPrkpvw/fYM3a49Bm9hGO8lBuFCBHlPQPG5YMYPje+f4HgJWlVRSNAIcBWtzLzni/9kX0EOQeOMzNpIE2fPuSsX9uQh4Ch9Qw4YUarCx8DrkW4W/EkklhAGbCJuDwLuk2AYdI62GhlosuDj0QSRfQa9x+UwCHNPy5oQkmQDRZSZ5PQ53CURhu+IzgWU7SZx4Se/cktliw9u7vY5bfmt2YrjFnjVlK2lvNcHdtEiPN15ZBV2J5It2PcJ3wIsogr4HvZPJu5mkCknj/WUpnawp8dFPoTWav5GuQX9uswgR45uYtGiaeiySRzSzW5MvJM8G64n7wc/HA43t4v5wonOPZp4/rDWDHteMa2uM0sQ4NsgKE33lE0ViytIJtzLPEe+LrM+BoEN6psiG78zNixkc8395n7xh8WaqMDzQs6oWBQzNAkzUAwCFAmqXq3EOAQz6nZfBJ1u6FkpjpiVliZmdigLppjMf2nkGDgTw/M4GZPIN+X8nTM6+5hwwjA4fpvuXgHQ8vqCHuZGXRZAc7ONgktny4Aw4rZlhUUC016/prv/w/6/XFay1sU8EAMaSyGOYfoRqajeI5pw5qdtTsHWh8O3PjCOtaWHoUZdWRPZfxRmx3VS8TFjjU9fWlG0C+ngFGq43neVfHx8eWFD+/uDBAOJ9MraCZTklULumARo8049FY775zqna7pSEslcuRE9hp5KgXOr2mVrsYWNXrXdcaAG7f/r1v6dHZifqDvr1m54uZvvjiCzXLBQeN0LOw7w2nUxMUVKq5VjSrcD730HUw6KvRhNjxWrU6vtN4ddbsyQ1wuC3u7dWFPLDTbKti37uCmo26vnj6uV6/fqnVCmZYxVZEWBLRaC82NK+8J4IgCVgpaTndqNUkHTTCG7l/pIn+sR/9Y/q5P/NzARBSOxg4BLALxUXeH+2na0+3GARmECkzbC0ZTt8HAMoZy6/8/fcDqIepzQFGAfBaPps8eWOSzN7OEIBGPYB5/6y7IKE4Pzj7Hu7hea+7f77jnLgD8u6kzAlE85q99zcEcLobOiXmepyPiXGbrIz832m981oZhHNK80Pf0CS9NRCREn1dt2afBUtdYQgGCSOHWOXBhH317l4n9pb8Hg0kJd9c3k8Gc/1ZE/CVPwt7i4E5ozFx9niPToBa3tujvk6DAfvRgZ7eA4f5Pnr/2sZgPZ87rO9swfQQOMw/z4qR7KGYhkH5c+aENt+35HFo+5QHIHDsc8GO9rlKfeahj1vTOOdSiE5mVAK8h64pgEOYnTHI5rpGUFIOartnvt8zsIOImP77wXvhtTJwGJv+PWM/P4/xzIRXvj83wzYCUu6AQz4HdVbUE8GlieFsXIawY7rznkhni69nYhw6XIWBYrI0ycChE5VrAR4+BA6tYnEN9QA4JDylDKGkosnkC/2Dv/dL+t9+6e/YcgqrH86sSgvF3Fbz8UTlQtl+4CidQqqc/FmxqSMsEf/0Vk1gpKvN3CpaeqLdqqz9JlKRQ4mImisxZTfpDOMwAc/Ajz2d79T1AOLUfdhVNJoNDYe3xkxQvVEzkct6dNzTD/zAW3p98ULvvvueXry8tVXdZLayxdAUay/bWZR1eNT3tR+Ohgb41oRm4u3O+UQ/ZmWGtf32ym83a2q16yoUN1qs57ZA2+8js2DQbpvEQ83qkKByRbPV3P0BgxR+1Wtl1RuA1ksTsuhnuu1E4FnQn9R0MDhU4eiHf2K/Gt9qfnOuzXIq1Yoq9zoanD7SoHeiV09fa128VPewqmqxqfNXN+q3+/bdoJmco47Cxmq+1f6a1KkrFSoskpoKuyqUFfuFcHPb/QMnR+7LS9VbO73x1om+/uHXVCvV9M1vfU+vLq9VqOxVQefdqOsH339XzX3H0+CXw4k+f3Gtm+trNYoLdQpVewtxqB71D9VtHGi7Kmo6n6pQW+r0rb5uxteaTpYhEamV7GES7WvZ/l9hoAvLjWINWuihgcTxYqT5YmqqZ6XcpXZQnRQxJ+IyIQvqfbc/iMZlvdF4NHZhddAbmJ21XJA2Gov2+GSgt948tR/e59/7XOViXZ9dLjSaTLTZzlSrYWBcdOBMmRCV/pHZj+jk6fAPOzW1a1W9vhlqvNxrvsbnYa0KgGOtpF73wJv5ze2Nrl6+0nw293WG2gpj0cmzNqYFuGFSACiwV6ffs8zTX4OskQ2zUlSx2dCOhUGSTr1h1h9eKBQHM1igmPrD9ExSHTwcWV+YMTdqNc0m+DNW9c67jywXLOwb+vx7T/XOm2c6PjzScrHX8+cX+oPP/kDtRwMDh4e9ntNPMWDm4vbwiWm1vNF8+zvf1Xc/+dRBKDevXnEzDIDAOCDpFmmHp9bm3SZJsVMJoevgHk1hGuEW9n9IcmNv8LAPaEI4iGvIN1Oj5Eqd/NuCo81ZlA77yD49GIuW9ypUmzZAhf7bbFT09lun+vM//89rcFpz2uN6ca6LZ9/Sd3/vW7od3epf+OkP9fo7e/36rw317d8/13I6VL/e0LT9SOV6V+c3E5XxyttsNHMgTlXtwZGmSD8nIzPvDGK6KI7pEaAIHn1YCFTqhDQsNB7eBkgcZhY+NA2a1bmm7KNhShushZUPfQcSNZr2JKVwNZsssYHYdDv9bvhnOswkNlQDk5NpAGXlspmoHJgzpJgLJus8g3P76LGxAsQGo2ivUqdtuSjPTq3TULlZi/TkOaE6dResFO/T26Hmw6HDWCj0t0Um1GFqnCPrD04f+5C+ff3S9gSZFUoStCyNK2l8eemiqNbpqtRsRzL28NLFOh4RlghZPlvUcjr1kMGYgdk8O4PRSDsNsJDo6ckowSwFA5m7fYBiXBMOypy8CfOTCRTP89XVSJ36SqfdnU56HR0fvqdPX8/0YjbRorTTaAHtfKLSJkKUYJpl4GE6n5mWzuHPHgT7mduAvyjgNX6EBWTZha1ub29Vb7QM2K0Ybgi/0KbDOWCk7bFcSB4zfgaobDfIFkm5XvkAZOrFPlCskXSNM0Ikvdn3xAO3WCM8iwYOkZ60KlIfP9OaqrAvNoVIGF5utMJPENNgXgqWBuil8FirqlbCb3AaEsMGzDzSoGshKV0vVe7V9GH7UB8/e6YbfCppvEnL4zr3O/E+gHqRwsA2b1bV7Hc8sJkOh6ogDeR5KciMbPapdqWp5XCq6e1Es/FUK/ZbfAkB7Jo1NfACbGAkX4pGZLNUBeCwjuwrCn37KW1heTa911NgMNEEiKBxx28SawpPlu3vg2cok9a6J5OldiNA3/XaydAA5fV6U5Mh1gsFtbowEpe2FbDUDpAPA2oHkRHuFMA0hSvDIPseQkBeAoavPdxb0vTAIsXz0kFJyVsogU8GXOxhmBSOKZEcwNyWX+wzjYYYlFRqTFIBtGuaTVfawG6GbUxTWK6o36nqn/1n/rj+9X/1X1O3c5KYTwHssFU8BA5hG1KMutlKrKrMOAx2QjQZABkhfw0Ai68HCMzAYWaERRMW5k5cb5iwsNC4d4ArFHD2X0NSmYCHO+DQ9grht5oZhWFjGP5E/Nx75kc0aGaBAV7iqerwlwdSS4MsUfy6XvWQ4T7sxR54uehOTDh78SXgJEvrckNlsMQG8+F1ys8OBjoyyPhckZacAgGS/IqzPn/mkKDl1NmQsmcPIQNKKe2Wn8Lza/YUQwGza+5lSdGEB+jlcAIzDGFGUxNk4DCF1CRALoNUFKgAo/boTbcrZL4YfUdzlBmb3Erf92SGlxlB0aSGp2gGTd30JEN/9t1sVu92O4OmDgQICfQdIGYD/pBje++3HO5e/h6PXDwv/gwPmvs7T1YYD26ao5kykJDsC0IKl5iC2JsUUacsA/QnvCxJs/ka6ig+LwMjAEA3yQm5zGmpweILvyaza/CeckAOwF40WZn1zjPvP7fsLaXA+7mPH5qfc7NBU4gCHk+WXRG84fsS14tzNgPd7HEGIwn9SLWXz73ErDSY42sMszdA6fB8tPfCHeMwOmhCwmJYe8+GCvAjGGIx0AxxUHqf6X7kRt+fw5Lv2NsyeJPZLTzjbo6zz5iHoFXL4/geQqr+OsDh+QsnyP8/fL1ZrO1pet71rHlea89nqjo1uXrurm7b2O2hPbSdKLFNJjKABFwgcYOEBBISSIGEiAvELSAiiMhwQSACBSOUi5CQ2E6cxFN3uwe3u7qrquvM++xxzfNa6Pe837f2rk7EaR2drnP2Xnut///7f9/7Pu8zeHgIux8GfqWqXqtp1QMqCvaASqOparPtsoBrNJtiQxTgBGvy3r174SlmvzHqtqGur6/Cq4rBzHplOS52P3j2NVotzRm+FMvqX/V1fXnluoJ/x6JiyuBvu9Ubbz5UrdG0FdJwMLbN0B5+8uuFzq/O7P1HT3Lv7us6PDrQ9eWlXjx/ZgCPnwc7fjKb6PjoSBdnTzTsI0Wrqru354HWfLXVYIwvI2e6HbLDb6yw0WA4iMGhZcUxtG5aNSLNc1L7phAhZIQkWWLcFmqu635fl+dDX49ur+dk1KvRwAqMq0E/WdMULRO8vhyo2+5YOkffQR3VbrX1xR/7cf1bf+EvGEiANWl5sAHpLFMO9rLDojKLPbHDcgJprLcADtmHYlgUw8oMZt1mHe7+zl+7ch+aQzyCdRZgHs88z8cMk8e0jjNjPIYMARzm106PdKzvNJUykPcD0l8DfQnMiSMoZKhminlQEDVIZuhGqFUKkbICKdjKOzZgAjVjS/socLiz00gAX0b4YRkzSKcPCIAJ8Cbkyh48JsuBzEaOzx9KL59JKTQqJNQB4ptok0CkDL6ZmW92YFIPJBsgx5Kl/XoHqlJ2JpWbmcMwvQykxrkfnn4B/mXgMA/wgvkeDHTAMZSJHwXQiu7nPXRIe3M+630vk1dgAIfJpzFJdfO93AGHoITcqwQ2AwDaZzAFWt5OmybEK2obLl3Y5uRwFAg/u2HLLX/NPNgJEC+GNl5Dt0HMHJCShst5z9yt0+y5mfZmK26SVNl7r5nmrLuw0LKPrD8DfWUEesXSjDMp7715r74NHGKxlod22e+XtQThJTMOQ6ocQ1dIBbeBQ/z2ICjBqJtOn+i3/vmv6u/8zb+L7MFqmBIWLvUIL4HcQC/DmcqeDBDL2c46XiAddk7EVs1uU5VGWUsPXcCKKih6tYZ5SGS8/cdjWA9WgtrMAG+5oFI1vOtheWcmo0Hn7db9HhYLy81Sg0E/EUm4t+BMRZ3cbWk4HjgA5epyrtWypmZ7z6S3Dx8/c4+G16EZnvaZbahE+NYUGyospEIhSd/Hs8vQ6fLspfdlKy0YiIHTVGoOPUbxetBpSuup5rORCQLcg7XwgUYVAYaHhQ4ZFRvnLRDMevfOPQ36Z7q6uvC/s+ZOTk5UaHzs09vlVV+b8URbkiqrUqXX0N03Hpp5sBrPdXy3pgevHmuxqOib33hP9+4+9AY9RUoFMFCQrq5H0rigSmNhf6jpcKXlxMnO0orAhrkaXJjCQp/83LEevHGo+aym+aglIaEtDDWcT7QFEKBRKUrvfPJNdSt7LmKfXwz1weNz+2+0arAqaESnagK6VUqqbGsqq64qSZO9ghqHdZ31LzWfUlBVtCqsNMCQt0ozWtGwP/JnQAqAYfF8PdVqGZ5y18NLTecjlWA2bRpaLwv25iNlFso/B+1itdZ4ilnuyrJAmIEAOSzO6WKlWrWl0WCq9XKm1167o+PDjiO1D3rHOn1+oaeXs+RZQ2FEYxWBC+VKXYslTMiFaywKBwCg+Wzq9OY7dx94Sscme7S/58RVkmw5X54/eaGzFy+NtttXh8AHmmBkqTDHKFTZ7AyWTt1kUpQjp6ZMsE8Hh0SzoS0ImSfeJuC4AGRDcRNSLWr/4MBSax6o4XBsaUOn03bxildms1bWneM9dQ67mk2L+va33tX9+4c6OTzS88fn+spXvu5rfvDafYOA48srVZFYJKDk05/9nNdCfzzS85fnNp1mE748O/fU9PjwQFcvX2p8dWUWEEWg2R92uIeCHJT02NASvX9JNjugaTGSXVM6FA2SCz1M4j0pC38twAiACzz6trNppI2m1Fv7IwFI0miYTVDUa28c6xf/6Bf1+S98yhTgZy+fajL6vrqdZ9o7RKoy02HjVf3O3z9Xu3tPjX1kq301t0X9jb890KLU1Fl/pRmBEsiGKSbLFXX3DnRh5u7MGyKBI8h2KUrNAEH2Vquq3m6b4Wr/uO3WEhkOOhiZDkGBHl5vuUkrOjykaPYaBrBcPybgyMNh0ABcAKY4wbUAK62mWhP/wmjYAUXWANKwKmA30Uzirdkg2bhoH042Z6e6WT4Q74GC1JNEiEwEdICuYwHQbvo30srJeOSmmIKRf4NlCZgI8Os0aTeeYWbL7S7XmzaN5X1N+pcqrpdBJ+fwae9pW6mr2+5qeHEeMmYashR2A1C9cMI2XpCJWYg33DxATxc+rkAKZrN5w+ZwwFaAz49HRgYON8n7JaVxccC4+EjsEYqc+YLieqRPvt7W26+d6Pp6oQ9OF5oU2hqvtxovplrgUwnjx+FSeLVWDT7xXgC9GACcnZ97iSKPbTQCrKXAqDrRfuN9kiajsCloPmXyNLWMmXAYJMblSi1YmwwKOPwAzZDQlisO1+BZcjGCRDkZS4e/ZxQNvDeYcMiMXQRSTDAd5CA+gIlLqAxejCFJILl3NVlrO9uqvKloUwq2CrIU9jiAQ79P1jWNG9+HLIbDej5W46ChP/0jP6Xf/sY39P7Ll5rgrQhrr1bXul5UiSG1Q3LKKjRqlgWXmmVbJkyG/UhRY92ZHVNUvVwzA7WI9yK+gIt1yOTxBKUowDi/0zEzFuDQRtwFwNyGZoMrY2wB3sT02EwivnfNICIm8oQuYUUACMthDjPCjCauRzme19l8pKoHNfE6jUpN7XpLw8u+RpOxG3ie+SUMQ8DBJkOTquZLbAzSveOZRCrabVvOUJivtLoeazXh2Y21TtjNdkSYTipkKZyZOqIugC2bIQreR1SpZhJjYUJzxb0HgOc3zMNKtalapeugMpLTYarWC0UddKv65V/6Of35P/fngnFolkMYylNgcX5ktkAEe4R02UwlfMVuSZUNzCZpr4HsBHjcJCnfYnhkY5mctJmCP9jz+HpLas1UjeTuXNiyz4RcGQAGmwT2jmBWZeAwGj23TzupjVlgNmpfOpCKdZwN0l38UwskVqp94RIDJZrbYEraeP6W7Cq/JnsG7zWDPm62nEJN0Y6PEezxuGcUu9GEBVCXbRIiWAMgE59WfMdSEiJgEObwhaL32gj5YLASzIFgjSRmtb0GwwojGIjhoRfgbwBS/DxexxLtUmmXqhyNRliA3AaquA72ErWvbDA/3DwUw4zdW22SknPd2CNizwmLDTMeEpKYg2EyCJyZDxEKE+AyDW0GX8OQPSS1mTkZzW0CVH1tbqTObj7T98dnyesmsReTxJYwJ2MSiYVBUWUT+VvSaF6HASPXzD5KKXggg3MZIOdPgEOAl3BMycB1TnMGBPNPizgQ7m+SXMeaCwsP35d036hPWSu7dZcudGYnZUCAv6bGYB/jrL/dmN4GDrEl4B6y9pzYnYbI0WxHLWV7DoBDgwEpdMzSQwYI+drQ6IZcMFLHw3PLzNnE1gng5UaamMGVvIfc3Fsk7kg0b9i9u+bfwS2BWZqB6IaUwWlY6rQ7Df2fv/q/6+mzR/YiZK/HvqFSa6jZ7moKmDYd23Yhn+Uwo9eFikE5gKM7DOsAACAASURBVCozNRn+zaY6uXNiO6MIjcLncKbxcKjZZGL1A2oOkxVqNMENv2cGKwBm1EdIX7P32sXLU509e6Fuo6laE4sW/LlCngqwBrOcoSdMyXVhq3ZvT0fHd1WvVkwgoHai9gJcDvbuVscnx9quFro+v/A+1QKg5JxB8lkq6/T5uYPkgpULrWilSrXoQVq50YiAj/VGteSLeTWeuKnca/fUsT3OXKMBA/Ci7t+/r2cvnms5Xe4kfPQd59dXenl+FtYhva73x+GI5Oe5e42CylZMVUtV3Tm5oy/99E/oV37pjxskBbzNvtr/MnDImcJ+GGqRbBuQGWg7aXECDvE4vA0c5vPJoF2SOXNum7mY2O03lhsBy4UN8UrzBBwGeJJkpamV8HvJfqN5r/hXSJUzOJb3kyxlDUbXbeCQBPGUNp5Z1Wnv9mu4cUvJyIkJnUGdfxVw6DrXCoSwPOK3n0MWWgKmHOyRgDdYp8HcS4B+SnAOkDQGM3lftm9ieqb997DkGU5jFZXP2gx4JRDaACJnnq8lvcuNTYSHaCkAy+BSqRaMQ6cEU2eECiHvb5YqZzZm8tENsCtqUwbY2SPYQGMCJW8GK7Fhes/xVhT39nY4Sh5U5fuWzw2Pk2zRxH54Czi8lajMa+2AQ5M6bsIsfR7GpY5ft9RM9NoeLqXnIWTOHwUO837ooabvZdhSRShK2LvkX/l6mU3KawNSexju4nQHHGb5OYnzWXof0vWbELK8jn3Wp9yA8HuNtfER4DANcehDOPsDMEy/b0mV8WhFkQMTb7k81de/8ff1t/7a39FmMVal1rKtV7aoo//kunNG1fFet1pKHqBPBmNbKlBwIG8Gz4Bwga8Q1hmL+cY9EOEiPN+se2puSBvmOnDvGajAgKyg+sHKInIJsAUCRLQdUZ0grIKmo4kKBGHu7/k6joZX2juo6N4rB8SU6PRspHKlq4ODfRVKS41GCw36UzXbPZO1qKEgzICDzU1mCksBMBzeN8MfsDD3Lxt8ZDtq2Ze+oGmypGrUK05VXs/xxj3zHomy6epqpnqj7aorBizRBwNAojTttXsejE2nkNwIfMFpjMHam69vt4OZCqOQzhSqRW0aWzWPm3r91ROtJiMd7dVMp58taxpN8fKqGpkcTYZqtps6Ojl2I/r4wxcisJjC9Oz5SGdPB5oNxypuZtqsJgRVoojTj/3MG7r38FjPny50/pykr6nu3t/XxWCmq/HcLJdWu6pXH+yp2zj0hn16MdSz5yNP2+pVqKgTVddspEPVKhuzIHuNg6C31xaaFZY66w80G5PSXHX4BoV9EUprgSZ15puI5hyd+4jAg3JP4wleWCNHVoMRrOclVUoNJxfvdSs62O+pDhOOyHjYPBRn67XjtQFoWFdjKKmFmubDmRbToQ56Nd27t697d+7qlXuvq1Rs2OPPEhtYMzYkL2g4xsuw6kOeh43ikYLtoj/SYr3x9O/Nh684TZZGpVJvajpf6qtf/ZpTsedjUm/xqKK4DrBG+OA3qjbI3wJGgr6bir02eMOij6TA8PejiSyRIJcm2o4GcXNEci/MpgqZLOp0kEOQ+oukBX18yw/81fmFGxkYhA/unFge/sHjlzo7u1arXdKnP/EJzccb/cav/abmy7FK7ZaLy9VorGapqoPenlrdtk4ePNBku9bZgOCTCPvgIb66uLCsr2MJ4pnmk6GKHCw8z3jRAKx5RyAZKkzg3aCl1FC+FjbThgCEoA8aUIO5ZGkvpuN+EsoB3iDpckrtxG2O0169Nwd3dcskrVpVu1fXw7f29enPvuJ10dk7Ue8YtuVjdVpnuvdKVePJQt/8zZn2W2t17nTVulPTQW+tzflSf/uvj/T4cq7T/lrzFSnfBZWY5mOG32xp5IADdnJ8J0i1nVtCW0cKPAd4h1HKtKWkYiOeVwJjHNTBZ+fgMvhLklTRUknTnZFmV0JyTNNx7+hILTxKAQwJNpotdDXs+7pw+MBgoglnowSUqrPJI21ZsvY3AUbZFytAEqZtFPRIwpekb/J9+Hdg1F2taI1suiDVO6Sxt/z1o+HY6ck8Cz7rAHsdtBJNvw1ro1Uz979YbwZ7Ej/H+VSFDUCNnb1VqLdV7uzr+PBQ68lQw/NTF/hcpxXFTq0T3k3sBdz71VID2I1Q1tPU0d4vNDdVEquCuVriYJlMXMim0bwKhVoUF2kWnfCGncm8yerlmqqFuT73Q1399I+/qu5+Wb/99ed6/3FHZ9fI0Qg6gu0X/iJBuQ9zYkBE5FUcSP1+32BRHfZDlRAYQANo8iQzV8NrtFzz13DfyrBjxUBnqCVMUNiUpPqyYzGohq3LIUnohb1Tub/4GeJVG0m03DcDSE7shshbMSBHE8T0i8TkYrOqUpPmaKlthdCaYgCBWzyQitpOt9qiCjfVPxUaAMpme/F3MrjHz4GNWpzMVVzN1D1u68//xM/p137rt/XBxbmW7krx6itpVVqruNx6j7M8vNVQudvQtk7MHMnGS1U8PEjSXIB+gIr5SuMXF/ZfZC2zps02RLrNgADWNoE2PFdFDv6u2o2apviWAHAmjy1uOAc8MmCGL1bNsC7LXPH030zJSVOHkQTDGXuHTlOb1SzsETBnLpXCt7dS1+XzMxFW1Oi0HQDj4QCTR5ic1bKuz8/UO9z3z8AHDs+TUrdjUL2M7xPA4Sj8F3l2AQkby2AJuXF3xR/Nhc8As3LY+2CZFv18VPBroeDke5iSlyvaJvCQQq2glmqkyuFJicXueqXjvYb+zT//y/oT//qvqFnfDwYBHoc76VhOMIxE4BsGYrC+LVVG6pdM5XeACnKT5ImUmX4AQxnkyswHy3ns/4udQjDIKBg97KBZMRuFAVCAYDvfWDNKUA9EGl6wy4LBlwvqdQqbiCaLawXThOEJjL9gLAJ+BPMqhSzZJykM3TMzcscmTAAd+4QZF07mDmbbDjhE7mw21w3rjaYeiQ97LJ8TkD+kTJkZFrDSGukcwBJ2DondSCHPvs/nNnBYrVh2mKVmvO/MjPQ1YihKQBRrIfn4hTQ2A4dh62DpKAV2vR7SWSfe470YwWOZ/UXDj9zIAF3y/3IgShEvpMToS/uLfQytjriV3mizsADpzPYF7L3FmjDQlBJFeU/BmMnSXAa7kcBJzWK2pD3HUjgITU5ivxlASD5RuQkO4DatjSS/NluFFPhdCjM+TexrwWQ0O8gWNGFjYWsRQqO8tsLPkc+ZAXLemxN6bX0R4UXZqjMDeTcegbTW+BEnLq7tQEJhYHZT8v3kGhjk9n/fSJV3HWMacGXgkPsH23vXeBs4iGARPn+1EIx/n/kb1hCDBPxPw6rGP5ufw30zKhPfb99FA53p2pphhcSY9RihaPHshF/jjpK6Y2XdBJ/cBg5zLQBQnyWD+d8zo9OsLNiCaQ0bsHBASlXdXlO/+n/9H/r+B+9qPOl7VTo4sdVTZ//IfsDbNQzhdYR1pVCPSzzBU7AcTaotHkS4B4x7LCdoZFlzsa5pnGFP0zfB/KvV6x4EeX1Q02HLY0sZCAQ1Pzv9i0uNrq+1nYeHtKVpKZGagT4GE4CStkjh/Oh2dHhy4loBWxkHKeJvyT7uYVHQyksU/+uVw1K4DXgDG6QqFDUejO0NWm+2/YzOZ2P7efWODlRpN5K6ZyUxKINNCit5vlKLWqQYdhh4v2OnQbijB0LjqWrlqpk47O74G2LQj6ekgxT9rBBcgMCDuqMWgNC2oFfu3deXf/5n9Mu//MdMhAiTE9Z4lhPHkCIDfRBCAnCOfT8zDr0H2SIggCfOmQwc5jMlA4cZKPJe7QC6lNbssJQMyrPtBjAewCHM44Tv/ABw6PeS3mN+7jIoHnvjTRr4bgiRGIc7cAdQbyfhx04lA4c5VTnARe9FyarJtii3PF4zgGo27C2psgEnD4YTcJiDu5J9RWY0e3+5JTtmzd2cHSmwK3nIGvSCcZzDM3gGeUbTgMss5JQqz3uO2glZaAQwWQiaQECf1QnjCuuG2McctEVtuUtVDt/V8BWPwb1VzwlcjVR1yDhRz3qAZA/mYEdyBvGz/+X9JQFGiRTgfSoNlDPwn1npvq+Bzro1yJ769vo1WYU2Lnzk8/2wN2/yZvZ98fuKYd4OcLSuO4GWDtvCVumGgeqf58FYMFK9KlIfz9pzTbX+l4HDDPLl6xUy9OibuQ4GGtkfOMudIRDvy5Y8DOtT6E0GDvP69uAtDevoJbCJycAhdZnBw1uMQwOH3qMjtCb27ggPY0+GcVit1NVAAbU917vv/Yb++l/7X616wRoPJQzP/orhD/gHjPvtUq12y9cT8tGChGN6hQmkGxh35ENgUQVkEIxXz7WY5K9DBszwB/AR9iKYQvj7wDpMjwK1m7NY6TWSBZrl9bFGOHPLDVm+rE1Zo8FY5dpWh3caKtbomUtOSOY+z6dDqnxtwdjmW01GeBAu41mvls04rClUSosloOLS5LE54KTxsLIarY66By2VGkWTyhaQGUol3Ts+0Hx0rVH/wmfRcsleRr3RTB1r+MTymuAmvc6ems2Ww0BnUzCxJfmsvqaFzmc+vp1eDizFbNSbqtZbmq1mKtUm+vzn3tJixE0pqdGhgeqqWtm3ETpeRpP5WAUb9yNhlF6cX2iyGjmp5fzFUBfPrrXsj1X21HtiT6w3PlnXT375HbXaR3rvO1caDygULvXwrRMNJhs9OxtrukJWV9ZRu6l2rav+dKKL4URX1/gJbdWuV9QksGRAgmhfleJcD+6d6P7d+6aFwva6Ggx0eTXQZMzC5v3XVW1URfFP6hc3GAZJsbQyg+30bKxaDb+Qqcr1aPoABUnXqZUJ+Njq6LDptC+aYIq1Rqen0Xys6/615YV4VrERDtdLTYZTAy8wDo9Penrw4I4ODg7Ube2rWevq2ctTrTYFJ8vyINabFZ2dX6rdPgiJBEEDZdlzazAiQrugShN/xZ42m1Kg4suNQ0He++579nQqbErazEM+COC0nI1UaAOaRlrnCvSaBWb/qi3PRQABNJaYkzL9tL9lRZtCeBlZ2msmBqmJHPwtFWuwmsLHBNYNBUO32w7g8PLSTcxhp6duo6XLyVDvPX7h918ubvSxt970Rv+13/+mDZJJJYNP0as3dOfwQL1Oxw/5wZ27uhrP9OLy0r5uFGvtZtPSP9K2ry8uNOtfuan1e6ToqcXhYiaSEyFLQbH39kqRgdwmplw073b/sxTPZYInUDFJwyeJwopJEIXM2KmsbBhQfyuWbC7UKs11dIf3Cx24ZLZXtVHQxfVYh3cP9SM/+YYOD5AxMgk+0unLgd792gv94i8eqFLb07oy03R5pvd+f6zf+rWi135/ShES0/HiJoDD/YNjzedbeyCYyYcUd5VStgEO2eCzj4gb3SheKXrC83Dhw9AG9JhLL2DJFsNvDXPwWnhTAS52nQK5tok3TDY2URLDh6OhAynwc5uMRgafKBhc6DYJREk+M5aMRcgIzSEgOFN10nlhu22nMCZXNp3lAF3B5CyX1Nzrqd3peu1eXF1pNYO5bO2BAVyHsdD8wDwlPdtTVcCjiv1YPf2kgQYYZywUhpsGFXvH9804LOGv+fyJxv1LS8spYJt7h6oVN9ihGnyELfzi9GUY58Yx6ftrJlct/N4YEJSWMNRoFEgWLFkyimQH0GY5msaA2MmTqWkChGaV1SrqNhf60c939JNffFX1Qku/8U8e69vPezrr45mEZ2El5Ktc6+t+BLTAjDJQQnBG1UwCjqZ6t+v7yOHicKPNVq1aTZ1ez+sb2TmNvS0WagUNR1c+95rItRlMpPs2ngwiuABvOPYt7AsSYweAIaFhMXFNCXn23KPY4XpUigZW1wRQEe6EsXu7pEVtrUUB0FMqzItaj5A5V7Ri6ghgxnSXJGLk06xRQE+mefhVMS0bzVTeLHV42NMvvPO2fv0rf6gXZ8PEpAvAy1NmABtThQn0qKi811Rxn6CnhU2BHTRDQQorB+YPQSSbggZPTrUek/4c99OAdw/5F88XachtB+2AjB3fP1Cz21YRliXyWbMeQ85BaBUBJ1xckzRKW5UbZfucmGU2Xdpz0ACqIVypSEFTj4LUOF6lZLuHZqWhs0fPteIcaDXDnznZLHDNGQQNL6/UQZqMD+56qSXT7HrNADzvadGfeB0iO3fxwzPuQUdmRqV0U9a4AYEwGOeNWGZVkKqABAkcc9AIwDBpq5b+s19U1WpUVYVZt1nZjuTuYVf//r/3b+sXvvzzquPFm9Muc+JlTpu02XZ4H/qXPZm2Bg7NZk7TcApNQDTsNHIKI4V5sJ7js0Wjldh7HjSEXxxshZCeBiOavSg3huFlF010pDkHc5bmf1dAJ6abmyo3Px+VU5qVwvtHMWCWQpJpJfamJT0GvZI/EaxLm4QDEgQjIpEAUjJkvE9+ZSmXGWmWuAdrkfMWENJ/xwwD4NCG37E/UPjZt9ZNV4Bq/kyJcciexGs4LRsZUk5/NgASiY9c+0gKDq8jJI68T4MuyS/PkiMn6d72UAp5s4EQn7fxWUNuk32vAlzifXjPTkARrLicCsx5ftMlRvplAAUBfuTGOsIQAMgiIMvSMXsZhW9lsNfSNU4gYNz3YOaxZ2TgmtfM1zoDp7EsA2B24m9EVXtvzzI2P9vUIJkSgkm9ExxjuBWAeU4eDnsXvNVg3nG1w4D/tnxvbVUMYC7XNiT+8dnM+LR3QABwZozc8uDMD4L/LTNwU0tww4BKIGN6HbMWUTfYz4zgFqSeDInDc/Lm2YpxKp+bkBevUe5tApANRptpGwzfDOaaEWh9ZbxfByJZ8hbDFTy9s+TS6yZ7HJo5mLzN0nOaWUX5/seaDt+3KAeCweo9LIHJwV7JbNYADp00S0PrIVvNjMP/++/9XX3v3W9pNLz2GWBQoVLX3uGJBwoe5DrRuiRY4NiDXFxcRdI0taItgOJ+wELktQkCwTMKFZR9HEUtNdBkOtbV9aX9zmp1JPrxjE6nkBeqtkjBn5ehNTYtVy8vPHRq7fWCme75GqnIa7WbLc0m4x2Ll4A4LIggIfAag+u+ZtNx+BLnQdd260bVwGFMNVLIF5YlwfoGFOigYEFBNZ9ovpyp1etyKPh+4TFKXeakVAZsNoAqSQsq4Rjg40fOmdvsdTS/HqmOlcV+T0UCEq8vfYZfXg+AaamiXONh2TQaAcjWGI/Yp+y1V1/Vl3/+Z/VLv/LHPFjNYHkMYzJ4GPJUh5ckqWneMwBrPZDJHqSZQegk5PSc5u9NFgNmyXodMziLgUwkNaef4QCOBOonea6TpjOQYy/GlD7rBZtSlW89l3mowD/bxidJjfMzHUwy1lR6Dr1fxjkXQ+1sMZCMO3c2CgnYsIQ/JMkhg011ktPpE1AZVHOvbRMuUgjgzcOf6hN/T5A3UnEbbGxLjG8Fht2SFsfwLbz74iFND6qJc9kHPIYBsecmNUB69m+uX9R1eX/Izzx7O/u5e99bUlufOynMhWuUbQMyW5LvSW8mgDbg4xyOYuCQAUsSoif5uPeldJbkNWMVCq8FM95WKh9lmnoskhiA9oXNoFsinthbOQXrmYTiSVrsaVxX1xuAT2kglOuF2O/iDMt7ocHldP8Bv+I/WQdxreP8ol7J7O0YbPprUg3lQJydtDwRbpJPbChHGPgEIOtzKA28zODPno7pvgZbHv/5GIhSHPEM+cxLhJ4YEKEKQs2G93d06vRe7LMGDks3AVhVEpXLZfdHKo31/pPf1d/4m/8j3AAVRTji1gQucjViX4vBAAx+3g8e6KgvPLyfhRSd5yvsg+LsoGYKr8iyCqsAkZElgx251vADngpOXtWAXviC8lKuRRwuSB+68QDKdUSr6J6MYQiDw9kcFuJK3b2qeoctNTo1rdcLWzsUC3W1WwTSzk2UY50gPYYd+fjZc1XWNXvTokzDPol1tprCsKRGJYClYeCQcNrpfK3xLOrCw15Ty+lIszHqxQg0NnuwWHBIWM25ATEUYf1gK+EA3NlM02R31WiyV69U2P/CJ7ewWqBMIoOrV7uakYS5vdRbrx+ptK6o3CypddRRq3fgAIi7zbYenOxrtJzper7R+dXciciL+VIfPn+uEXTQ4UzL0VzFZNSePbN+/BeO9M6PfFqreVuPPxioXGzqxfPv6f7rbSpTnZ7PdDUcqd5Y6bjaU71c1+looJElSxsVVyV1Gh212237ZmDLD4Pn3p193bt/rIv+lSXEVy8vNR2MNF/wMYs2wqw1a8FQ4eFxBxXAHgEnp8+HEZVe3Kp90LWvFzJOfg4Ep06tqUazYqP7svBti7CA6+lQ55dnmvaHQizNVG00ndinBB+oequhV157RQfHh94U+D58tJ4Q8lFtuHGv1As6utNNqY4tXV8OPdFv1ouqlwpajJcajwba1raq7h9otMBDbo2jJyvGCwWW0GQ40WQw0moydSrqBnlitahKu+5ry99vYe9ZhgsjKNhmWxL0SMNu1LRusNDZVMI/zd6gtrOjuFSAhEd3wt8gJRRzNMDUISnOf9YqauEft9jqtN/Xy+uBNwMYXZ1m06j+eDbX4ckdrxGkECcHezrZGYGOdOfBa7q4ihCV/migRqOqo/191YpFvXz2WE/e/0BLJqE0B4k8Q5CDTf9prJjgMOk20y4mXWvYPyVYA/hVhiSE+02gT4Fo7i2bZT5UKArYSKkMoQFDP8VQtKlyA8BiqDcfSj/2Uw9UKNb15MlSZ+dI+ri9c3UOF/rEZ17X/ZM7KpUaGkxWevTkUkd7Tf2Rn/m06tv7uh4/1jff/y39g//nhb7/flWzKcVISgrexjQYn7sHd1/TsD/VizM8OwfaLvAVmxkcA9Da0GSQ2IiMkO0Pkwb8GpCSFGK6akYihrekrc4AekqWnhD+UKzU1Ko1DeIAAo2mQ+0d7+vo5I5azbaZWKfPXph9yDPSv750QJJZcExT2vtmSbDbkLBJ44kMhw1puV6q2e5oXooUuyLeEdxzZOMFpvQzM7qavT31evs+xF6cvXSxZok5hw0NrhmRBc1Iz7b1BBPSsoFD/7YkAIAK9pidUdyw42O4d3THgUMU2pcvnmnUv1StCjumouM7h+qVmYiTMFXS9Xyr0wvCRJCCAPCwBmrR6FbD28IsFd5fIRo5AiQAwWCXlWdrTc9Iai77efLgCnk/3nWbghalrd7+obW+9HMdvfn6PT37Sl3/7Nee6HGhp/PJqb1X64RHtepaTMbaLucGfu1xFbpYMx/Wlh2VVO62LFEF2JkxFJiuVN5sdXzvntlnQ/YmPJJIemTYsx56ONACcKzWPQQiUfhycCakBwCoDEDwx+Pn7kIEKGA5J/2MxNANP1D2kpKbEh6PglYcolX87kraO2xpXltrsplriRSaPYtMD1W1qtcdVOIDdjzTdrKMgr9VU6EBAF+xz2NxtlQDiXC1rnferOtfvHuhqxcRJLIurVWCaYG0HGynjLQchmNRBTwzj9paALCn0BFAX0BJy6CLJbWKFU0vBlpcDbX2JDKK9O3xvrQcqgjQt65pwyChvlXvpKba/p4DrtjD8NhdcGDDSFluLc+CzUDjvS5tVOvUbUpPwdK/7hswqFQieZkE+hLsi1ZJJQDL5dqMzUavq0atocunp9rMANjLHnDhr+rikya01TBjvrwgEX2rTbmgNXL5onR4547DXACRV5N5yLABAgAsYMI3YHEwGU0G5Mn71nsftin2WSboY2ELDqaZlj1S9OKfCKjtgISCSquSwwAsmdrGUObByaH+4//wP9CP//gXLaNnjzUbB5DHf0ajFkwQmj0q3Eh3pgkEADeLDpZ7ApD4/1yv27YTmaGVpTIu3Dxl570UwtuG5gEgA5lmTrpNnoqs9duMKntYWQEAyBYgTTALU2OTQKDc/3i/2fkxZdZbYnvsWAEU7klqmeRebkBhPcICzE0JgIyBwPDM5HMEqy/Sf+MZjJ/Mf1sempJizfbjOS2Wgl3kIUsC2hLzIrMpcsPBv7OfhgQMViZWJSlYhWCodXhSwmQmXZGBEW+A853Gwj+TKXiSfQW7MNgiqWNJg7qc+MwgJ65pRG1F85kbYnvy2E8xUiFzirDZCfhEUlekJstrInsp2essQhJc4CfGBX/uvJfcbMdQK2StOSwjpHSswWAEkoZ4c605qywvxjuJa262RTK6T/eFhiRLIXesDeZVaS16L7E3ZbyWr5e9rPjZsc4yg9GMJCSvS+TjVbPRGG74cyeAkPfBmcQv1pG9swyIZvAsnlXud77nuzWWhipupTizYYG7EYaZEdIq1kSWPef1n4GKzHri78MzMUJ3sicn986aupjC7qSiBka9PvjamzAj3yueMWqWHOiQmI38dzDA5vFvThylsbZ4MWEQ6VlPQTtugmn+UoPv9biTvYVvJb947wYTqY3MOKyo3qrpH/y/f0/vfuebmgyuvTw9iFVIfwmTY7+zugY7G4ZizYZml2MDB+xz3AMz29bRM9TwhK3VDBxGmvHGg0kPP1dznZ29MLvE+6bdWxhklzWcTM0e3N/v2OiecK0Xj15oM1coNBLwVDEjU05mhvHPM4gawc1po6nr0UBHd070/PlzD5m287nXEwN4pMm1bsthURAiYC4ymLGVA0xF9iYY6gzYigXbMcFY4ufDTIT9gsKIOh+W3apUsAy5gv3NYqMGFk/rtZ6fPlepUVaV5OnZWq1qTXsHHdUaZV31rzwYPr8YaDrdmF0Tz/ZKg2H4ITJAa9VaevvNH9KXf/HL+sU/+vOaradeq2b2JFZfZnLnNWn5cgLb+TfOAg9bAJmSBPmGhXgrGMUDk8RYc+J77N08Zz4TdwnNrP1Y/2a2haB3N+wy+9H7UjxrAXuFrDTfP79uTnV3zmACDhMuYS9pb/oxiM/s7Pw9Bg5hE6bwrcxwC6AqGqJgKCcvw+wNDNiZ05YzqJOY9eFbdbMv34BSWSqbAcqcTnwT6JL3sfzs5p9hIMxyz1tp5wxikmdiWTZ6RwAAIABJREFUBihvsy8jqfaGpb4D0XbhlDnpNvkgo3ZIthHsA2air8KGg74zBmso42IIFENS9gr2oBs2uwHBdHZkkM7M5wSGWrKb7nMMBANEpy7xeZ2+13ti8tbN+28OVXGqfJJUB3AYYFqmiN4+n+wT6Xo/lD87ADZdtDjPAkyOuVXynPS6ic9l9n2yDbHEnh7PYR6Ac0l1kYOmks8iACv3K9///BnirI2BJ3vnspTOG2S6DA7SWvS5kAKwzHCmN+Dv1ht/DWxmajTXWfjy1uqqt/AjjxqWHhNmN/fOIYRYYNnXGQwB2TBKuY0+ePkN/fW/9d+oua1rPpJmKywTxlqMqPtCpm/QLuIsg8WaGMhFWPNZGccgMDFesRcy4Yj/Jf991FSVViS/Y6cUhqUROlqq41OOdUfVqk/vTeyjk7EH/pDxrLCrFNRBsdRuea1cXl7Y1qLdYc+uqNlhgIaPNnspwZgt4wEzVFRI6mtV1wFPnz3VerwxDhM2McH6tq3gMvYdenFUZ6zN1QaVEVsCqiu8HWMIv5zznFcMfG4KS2dRNAAnUbbwOtR77NvlguZDwEYCR2EnBkO3UPnkvW2t2o3EF2ihhYaWs4JWi74Oe2V1ml1VSePcb2j/bkcnh20hLq1uazofznQBqAU1vT/W1bO+Hj8n1TT8p4ItFEj9BgCmXNQXfuItdfcwG4YV19Be41jf+vrXdXBYVbNV09VwqsF0oGZroy669WJVA6SRZoAVVd5WzZB6ckm6bl29Vl29Rkn7HYIfyuoPrh1dPb7qB+AAkIRPz4oDEPS4pDE31UVOQdPhTINrGr6NUW4finttszrQsQPczCdz9Zot0T7Bnmq3ekZ3L66v/FrT8Ujj/sDNHwwsFgBsQzTi+4eH9vAAlAVFODu91Hq21rPxhRkm+Bp297q6/+CuzTRJY376+IWGg4GOjno6Oe5pdHWl58+eq9ps6cEPfUz98VJXF0MHd3TqVZ3cOfImeH52oSs8APtDSz3Xi5kWk4GBAjeGUEHN24ZVtFQJP7pa1SyobZWHkXTVYNuRUmQjfbZAn4orvx4PwVsf/6Sq1bobfQpgvFRevni2Y/5ZegrDpQrjZ6vzy2tLwJjuwobjobxz564+//kf1tmLM7tHdZo1U4In47ELte7+gc4vx3r87KUur/BzWzvQAHbL+PpS8yHgashCTYtzdBbFayR4+TDn4bYJXtCFkSHh4en0YbMzlw7SWC+HblxN/d7E5rtmvW4xKKfgI0GWp6+hEkaiGqvaHOknf+6+/sifvqtmZ0/f+8Olnj6d6u4rBGpcqbM/V3n1llrl1zUcXeoPv/97Go2kn/upP6bPvfUllVY1ffj89/Sbv/eP9I//0SOdnwPEMpWJBg1pL9L0h6+/qf3eHT1/dqaXL0/t17ZdTLVdEsdMl8LDTwEe8i88cCxZZlNBPo8kBhk5lGPBouWaxObW6HQsSccXsgLQulh6kyBco9Ft6cHDV3X33n1P20+fvvCEff9gT4MhBt5IxvF8QI7acpI3B+h8NrEfZ0zSok0kMWvbbYevIPRI2FfIgQuwIKNAYuLU6gR4DoOXyYknkTTyFAGeThXsGWfvsRxRZuAw2DductyablXk5zvdsOBr8urD150S2L+40GQ8sDUliVX73ao+9fp9Da/6evT8Ss/7Cw0wBy8GawZvBVhi/pGVKKw4iAGLYC/wD55SlYpuGDajqSYX124mKu2m1lg/QLOniQFcWs70pZ+u6cu/sK9ObU/f/UdVfe2fP9LLWkWPz59pOsBjryk1ypbHNxs1Hw4wfIN5hGcljUxIxZcs9wbMIMKBNtpMZlqNJurs75t9BjV90r9wUV7u1LQiuApGdbWsWjXSy+ejmfekVO5E02cQNvymqHUswzLlnQlr0X4bHEycGXhZ2quO/8H6rYUK9vC4Z0sA9oDZcKb1CFCzrHl/ZFltocqUbiUBKgJwMZVvllVowqorq7wuqamCepWCKpOlPna3oq89GursfBoG6O5Tq9qQhEkjWMMcuWbAlmTlNTlLJJ+tVhgPeB1sqiWtS1FUH7d6ml8PZca9pffMU1Za7XVURS4+HGo95eyqaFsnHGZh+fJeu6UO/psGq7f2haxXapqN5xpeD5wOD2Dc3Gur3el4oEZYjZm+FBgrJqOzkPGwMADFKHCQoXdaZkeOz/sqb/ADinvhaTXXG8YMnibIJgiaoNm2qqKgbaWg7uFhMIGoFhZrrQGAzdZDmr/1sMvNh6sJmDUBaPA8FZnce2LK0ImBTkzJvZ8ANCWPS9YAn3c9WTqBLxKmI4PqjQd39Z/+J/+R3nnnC2ZXGdQx+yLYGpkJtPNJdfAGTMhg1PHezQxMMkvAOYMzi/DQixThACAy2BeyoiTB4zkploNxaAZQsM/885JM2e9hexO0cLuZzIzDXcGfpvvca6cuJx9A1zRJcsX9CWAq2BW5KYyBVWZCBhPKwKFZXa7m4pcbkBhCmBWwZhoMGz+Aw9wUhRQ0/A5vgMOFJdjsUG5eEnBIJ5Gln1k2m1lw4TGUQ0J4LYDD5Ncl7lMGDgGFa75uZhzajJ9nJFiEZm0hBU+steD1p18GSMIP1zLmJMe2H1AC1EKiF/u8WWCJ9XjD7Iggs1ifSd5ltk1KGkVWk/zEAAbcJKSGZ+evlZq0zGSj5nMzbVl4BMe4acXC0wbqwZj7CHDIs2PwLhqnDM4CDOV1mH+um+QEJGQwMYDDYOPRBLjRM9PpBvTLa9BMzmTknmvUcKeKQRrMCO87DgZL3lk5KtjXNSRlOZgg2DymrgSrBxA1sQTto8dzmYBhSxrtNRgy9Hj/t5JeE+Bw+70ao0jryazhZESaiKE+B3ivwcaLMLEdGxG2Kw2QGS8JdE5rIp6BWYC9iY2T2SG+bklKGfcyUpMzcOjzKgFs7KVZ6sZ1Y93HQIRriZdhWa1OXb/5z37NwOF4cBnry35/YQkAA5pmC8CRfXC+wQ6pqtUID9+qer09n/cxcI/gFT+3laprWpgk0dDVDLitljNNJ0ON+lfuHQATeocHbp6/+733DM7Bguy1GwbUR5dDDS7x5WLQmox0YPbigV2vqz8YeF0cHB6YbUhfAeuee/3iGf6CUw+E+Nz4ifMeloWNrZBogGFoU8eNCfFiILZae9jLcz2bTm1pYAmnDynYKVU1Oy2DqJar4wjCIK7aVGVTVAWCxGyus/OXqrRqWhW36jUaTuesYg2FQBD/VY6+6Vr9/lTTKSx+/K0nWqywRsAGp+bgzM988tP65V/5Jf3Ul76oyQKwtuQzNIPZGdCIQQADqcRMTmuZs8DPbHr28tfFs5+knt7Lkz9eGrjwM2JgwT6W9rKc2GxgMc60vNYzkBl/n/YKB395ZewAqAB7Pgocsm4Sny/kyOlr/lXAIe/H7HNsoxJYk9nWcQYlplrykgt/wGRBkdJTY3h045GXtDU+h2+fffGsx7XOQJVrb57JtHfnvw/s6qMBGQFqFb0+/B5SUBS1Xv76+La0r+08kcM6x6/tmjvOFQ9iEghlibSVCjdhSj6nPTjBDz28iqlNIfH4GmfpbAr3+Ahw6AEStu3Bzo0zL/ZB1xj5bAc8z5YVaUhHoFT2E/Q5lLzR8/AxA4dJspMY4/gi48Ob/Rvj9NjdG4A5U/rp2ZJn5g94vv4gmOjBbKJLZnao/ZETSB31GHU9JXOoDLgneYDIGeAzObNEf+BMjVorwhnnBVQ+4XHMIt/dY7PJA0w3SOr6IJQBfC9hNvacNKBMoFfNtgjh5RjsVwekAByWI2TOfvOIeEsFteo126U9uvy2/ur/9F+pMN5qNtpoSvjteu6BtqmWZjDG/+hd7F1J3cuzY3ku1zSH6ATzEuuEwA7Ap9KQs1RQtU04SdkBjpEQGa9bblTUPG5Zqcu+w9Af/9hJ/9q9a6vdtufgfLs0iaxH36Otg3BHI8hqeAbSS1HfFlWttUzWGQ5GmsI2hOSGJHy91hgrO5KQLwcGJAF+bfeDko/AocnMVhZmWHpYtbbSqFZvhl0GHlFbmInIxgNQJMXZMm1YlfQXMJGxWuGZY9hbq2hJf4gyltqjWDDmVWj+6MNtaduyoS1/3663VS20A3VcD2wKSVpNuVtS9450fFLVcXNPH/zhmZ6dz1Vq9tQ73HPhev1k4gkXsi0zGmgmCR1AmFVH0lhVY/9AkC4ODpp6eP9VNdTVd772HZWLK+3tEQyCX9tKewd1Mzpg/JSaXaO5i1FcyG29ocfDvqZzvO5qOtnv6rDTULW41Qpa/WioJc1zHUPhqlDvXvUXenk2sOy1VAacwVS1oeW8qP7VROUtpuiy6XytXdPeyaFTKpH6MZXb7+w58Xk4mWg8WzgV83BvXwM8/cZjPzxsTCDKh0c99Vo9+5SgyeeFe/v7RpK/9fvf1uP3n2jeWKrerjihZm//WIvZRs+ePvUNfv6UUI1ZSDKLM5W2SxsFv/Wxz6tYber7j5/o9PTUjSNyu0arpM9+7h11entufAcXl7o8PdPo+kpPHn0YCTpbPFAqlhp4UQBGwEBjY2zWVdnrqoK8Fb8806pLqts7TSEVIyBkMpKaJHdGgh7INvJSgMazF88MFtYd1oFHTl3dgwOj/c+fPNdseK1KB181GAshvazbb6+sdqtBgLOajapazaaazbYBs8dPX+rps1OdvnyhyWjgcpzDYDkm/CWMam+mLuEBaQKLJ+JMuZPRdq3qxroB2o9/ZrOtVrlmdt1k1Ff/8kX41zjBFV4iHohVF1Rm0zABo/hKHpCr1UTdg7re+HxHP/ZzDR0ctnRxCriy1md/tKXzsytdXSCIf0WFVVvD8UsNFqc6PnpHf+Sn/x0RbvTo/ff0D/7h39c//edf0WjU0XxZ1XgwtLGq92w896pV7d25Z9ry+UVfk+tzA4FsTAAulsDlFDRrqMJjsMC6L5G2PDbg06Uo7XY1W6w1GtNQb9VAEtNo2kMJeaDZTHg+jQgmCdPY7n5P9x/c192Tu7o6u9L7779vg217gtCEwzqBvQATolox2IuB93g80sXZSxV4TmBlIEfe66myt+9pznw81XYw9P6A56QDLTgYLJ2VNnM889I0DODQktnY3JCdMCF3OAroH2sxBSqFhCKakBKpwTMaKGTdSzUJEioTAAQwMbO3BQXwXn2hf/fP/Wmns3/1W+/pd7/9WGf9aTSS9ZqWKYXPx1wxQBx7di1XZlsxXFgkRkgT5ma5psHZpTf6Yot9kyTaihkOTdI+lzO9fb+gn/ziiU4OG/r2b3yoyUVZ182OvvHd99S/BOjualXldq4cZgRr09IxyyXDb2nYvwxgiQldnWFKLfx2oOOPpvaHIfAG0NXS9vLGzYIAGVuRoLvX2/e+ffr9J1KfKqnKiCz8/SzLC09Ny01gt5moXTTTkIkjU0BkVwbkKQwANMsbqRusv/29nkb9iRZT9hMYzMVIoya0o1bSBmYgjqI0Q2x1NGnNikqtiuqNihOht5OpWpu5Xqm09al7Xf3+o2t9/2Vf49lYGxjilZ42s4ELFw+J8OZq1lSoswcsfe1hgvL8GgDrNA0s0jTDYpxiZ9EnmZ3kwORD2G46HbgGwLMoabLcarKeqlCZqwK4vVro3v17NiymmccI38lmpZpePn+h8fVAs8XSoDzgqotdPguXc7XRcjzTfDgNlAXgFb9d1m4dT04K3JLW+EzBp4c5489JWnQAHnW8WWbhxedmPEn/1G7YE5HiB5YwexnDIhogPjt7YBVze5qfJD93/k5k5XnIx/CgzGSY4I0U0IE/MM8CzwzyLFj1sC6XIzzOwssM/5lWraS3XntFf+kv/md6++23DXYbfzZgEYBLZhaYRWjPQT/MXkM0ZwCHLvxToRsMKorOSKMGVMz+f5mZFyBBTN8tzbL3TpIlw25MQEpmSPnrk7wpAytuEAHEUtPgpir7SVmCdDNtz82AP4+BpDAZt71Fam6CxRbT88yCMnBoX74bb8f4vhhaZVDwNnBoaWViU3CtXNQD1HJuO/B9YZY375XPDDshJDjRLOQmNViIIU/PXnnxmeb2Qo1AAppomt5gHlUBAqp1yxf5XsAWil77ZGJdYlAz2N63f9btBi+Dc8GWxCM1JZTfSr3MZ7gbweCMRkOTWAsUq7HW4+cYsDXQFEU/a8NAX2pA8xqLzx5A2W1QMe4fku8U4GLpXASRxXqIoA4/ngbGSUnPoNdNcjbNTAbRcuNrtoYbwZsGPLOOAjhkP2Cd5kTVYJvcBhJ2YCo+rPYI40sScymdcTnx0g1ZgmtzaEp+ZvLrfJTNk6TTeNQm4NNDosQ4zKyoHRCafA19j1OydAZP3UQm0DAzDt23mu2VGjYDhWF1E2ybG3AZBUS91U4hLkHviHCeaN55zuN9hPQ7e2WyY/k8TtfYTCKzp24CDDJwfBs4zEA89zkYKTRGZbW7TX3jm1/Vd779+/Z/wtNzhrSVgRBN2Gaj0YBB9daWHyXY8ITxzSLxHQAH1gzNXLsVicD4cvu+WipXsZUP7MaLCwJJNqrATnKgytjMynKrZhugpy9eqEIzyp5Ls7fZaDqa6uL0UpVFUY1yzfUrNjIhyy/q0ZPHmi7mZh8iAx7NRjo8Pg62kRtgzlc8k+M+QIYYTEYmKvAMo8Rw/Vcsuj+iV4UdyRMV9g1Rr9MLMZwmOKfaqnn4uCaQDRB1sdR+Z98DOHyrYahcXF3q5JU7Gi/xWZyr3a75czH0xIsMoLLXPdRyWdCwDwFjgeuD+zqDN5uCKoWK/rUf+VH9mT/zp/TDP/p5TZcT3zuDWTubipv9OQ+kDOilNQtwaND4FnC4Y8ymQUBIk+PZyOs7/2nGpYdXKcHc51giGKTzKZ6xm78DOPQ+lYDDHA2fwc78TO5AdPaGXQIGpVeMYdjp8v7oczRZfvB9qBduf09+FgM4vHk+MsgVEv4A4Az2Z8YaP8nT+Jt+Ku+lkYOTGNsJqLOcOcYeO5DLe35+8Vup5xlwzOEmGXgqblNgZZIvh2w2eSQ6TI39ItiB7M23LSoCOGTcGMCgG3efbQEqhqQ29vzY4wI4xNd2lyC/Aw75GcEE9cAgqSHyNTdwmJh8GUCMBOeQE+fgTfaBeB/pGt5SHfi8MYqW2YaZFY7f69r7hxUQCazbBclgl8TZZ+LpDdB8M3CLetBnR7pGt5maXhv0DHF1ov6iDvWzHtYO0VMEKGy/yBSKklO0b5+b+Xnw2iEcCzUFQ9kUChhrKs4+s9LN4IzS1pY1KRjPaqy03lmDDNOtXDFDNpjv1ApmHBo4JMAt7Caa5bKBw3JdejZ4V//d//BfavJyqOUEpikBtVvvGSQg26rGLG/ydxcmCgEGOngMpZ4DalDj3SRos985TBebuvT+6bHoicIOhiFK+FHyXKCaqu/XVWtyjq1tU4GdXXG71gBLrHrDfVgD2z0GQTD8UmDdaDj0mUigC9Jl2KD1Wtc1KPgOBAQwDOoz6oD5bKlmt2tiiO0/UDcSGrhaO8PDtRb314O/8MlkLwfkrdUZ9m9NruO8xLd3hI0fYZhb1D2hOiAkkiEZ5ATOOM7HMkqsFH7KmYgvYqH6hTvb1aTmlOJKeatWq6NG+UDjIYnBffX2mzZPnG2nKjYneuOtO6ptqhr2Szq9WopZNzTI2WyiYrGnIeyyIVJKDqsw/cW3CyAC2uOmUtHRK/t6+OaxJ1CTy6nefvVtjfsXpu5fX19pNJ9GOs5mpU5nX9tqS0uMHzfyYfPh6UuNKaqKKzPQ2vWaGtWSwb/CGunYTO1KVXcOj+xPdTWY6OJ8oJfn137QewfdSGVagcJWNZ+tdXH+UtvZxEUB1AluBAgxX99tdWymP54NNV7MNfcAt6h6saz73T03Wm4ynPhKiiUkP9KYwzA9Hl6MLicaXI507+iBCk0W7VSvPHigvc6xvv/+qb721a9pu8XwEsYHzSKslZIevnJHn//05/X971/q+x+e6uLlMy3g5iLhWACgzdTc3zcyjflwp9E0wwY53+NHH/rwL3H9CkWtuQ+g50i45vh+lMxY2tQrDqWxWSVLqFTRHp8tyXTwOYIGjNEoHiwxQg9fDCiyBDgALIz7fa0JX2jUtXd8pL1mV4/efU/TxVStw7Yl4OjlJ1cDlbZlrTE7bdUdXAGCDlhL0fKxj39CZxdXmkyXnmoi0bVJ9GwanmpsJGkS5cMIII0G2hA+zQzrJQxw7ctFgl2npQXFIuwk5BnTmWbjvjaToeV/PiDm6dBi8+LBnFE0lQ0sFQsE4WCEz+ZbVv14qVoVZ5eJ2s257j+o6979Q43GNS02LV0NRsKO4c2Pl/XxH2lob+9jOqh/SYd7B/qDb7yrf/KPv64/+NYzTWYrDUcLJ9OxkTBFaDTqDqCZENiwpamWFvjTzSchx02eIz4e3QhDWSaoo6xCrW3AAiAH7znCW/CvLJDYja/TYq1qIZgPTqw0Syc8jpArT4eDOExgMO119fDVh9rr7Ons7EIfvvc9zQAuORCQJAPkLhfeaBrdrtrdrpdG/+pCo5dnPjD5mjWG3709lVptzfAmg/o8nVpCY0N6mjDWU4xnk+xa2pIkPZ/F52XjhprtMAeCYIJtyT0nAMKHuBtKbi4SHJg1Bfs6cF1hYVrqxcdMMrhadarP/dCbOjlo6vGLvr7zYV+TMBeJY7yKPwbgWUxTYWqKyPo82eFnI31yEmbVrOMRKfUAeqwpjHwLpOVWdQBL7XqgT79S1etvzHR4t6S3Dt/R7/76mb5ztVJ/tdaL85nOL0ZabaeqVwhJmAQDJMme8V6Fqn/58rkNzlnXeI6ascWeBjNig58HIB7gNSzPuZYaqQRQDJO4U1GxihcGSfHSpN/Xtr80CGtGWmJpUWVyYNAIA2gzpGAKtYGt2Go6Afjq6kLFNs/OVgXSQgtrlY5qKjbxbpIK440WQxoFtqeyaiwIAlpIaK+ENMGy7+UmgqEwk+9UfcDBfsOnrzqd64dqXf3Ex+/pt959pEf9tUarpabrpbalhorFldbXI+9/lf2uKgddB9bgD0lQzhaZAYudNdKqmQkKw4kwFeS8bpo4aNcFFQZLLQHNS0s93OtpOt7o+fVI4zWsRjz1ilKjpMO7J75WCBgpDOoUKGvCZ0YaXQ0igbVcNmPDQBXPJY0ksuY5Pp8ByHIu4u9o0KYMazBJNfsTlbOdAt6azYrZmzy0Nchqy5XlC3bcwJME0K/TDD8p5L6TabzuauspIuCy5SMAiJZGI5EjUCkYsfY/dTO7tKy+ti2Y8bNYzp3UXmk1vC5YYyRgsx+w1gD/nFJdLatdK+tjbz7UX/lL/7nu3r1newRsQVzU2uMsupYM+CGBBaCxFAOz50WwDcOfLnlXuRFAXhPMM84hivTcgNwkxSYfp3Cs2bHJbjywsnwsmIr0FbmhymCJvQfTe8yyWRedyfMvMxF27IjUHJoFnBody4VSIe9mFdZAlskm4BBJqkO8sh+QB2Af9XrL3ntOf4UZlllwruSTDM0AS0gMWcMGDl3jJubiDwCH0brEPmowzIzAqdUDIZWjgeIekJa7Vp0hMnUM35eCOi1txeQc+XsKxqLRMbsxAa35HrtATgmV4UFX8kCDJtxrwXLV1Pwk4C+fQ7mp5brSgBjIBTBITWxYM4VsyhKd9P3c09sA9WYbiZnBigupYgCHqXFNHmcUwzCy/v+BwxvWBz8/gneiWc09P880rxP3PhrJYCsG49AsYxvr32bZxAXOYEJu2iPYoBIsd7O0kjE+d5Hr4AZ67botfy72h9vAaazt8JjM7BQzrlYrM5uz1D+YrdH05b/LoHYGEbP8e/c+bYmWwfokVfbzfQsd9BrnfaZrlFiMce957us7oMYPZaJvcQ8zcJjB7/gMiZ24C4S5AS9sR5M8wwC2ed+Auw4zSfeZdeT6L8n1K9WSEyi/971v6xtf/z0Nry+8XqbzhVPtURgx9GNwztARuyMsXlYF1mRt57MKwOznqFR1IEi/PzbA51k0wGC5oE63reGob+sJPLpH131bDDkUoBGs7r3jAzW6JC0DSk6s5sEiGKuP7Yi+gPvO75C37vf27ZuI9zTneavbcjgZT+P+4YGuLi5d0y7HUwOVjTre1Q2tixuz5rE3YPAQ1x02YV3X/aGlvmueORiaDGOoE4YjMw0ZYtm2BR9iLG8aDLuokp23bdBweN33c9voNjVeRl3b7TRMRPHQ2X7jRa0W7Cc07jUVt2WN+xNdXl34mVkt1mrXW/qpn/hJ/ak/9Sf0qc98Uot1sFCzPQErwgBdAvxiIHUzfMpDGIMShGrYbjO+PoJPbmSx8ffZMzFJ8WHybFZawDpcBPMw7y8BqiUmvX1Wkw+r30/2NwzGIQd13u/z/pj/zEOnPJAKD8c8WAgPTe9XiXWdPy/7T342wrIgPP/Mevd+GzVx9r5jN0qB5jtPugwuoWbIoObNXpEk0pnlBstq95rxeYKpxr4WwKH3qBRukvfieF+xt/h9wihTOWwVfG5EYnyAdZG6nM/hPLxzuE8ePBoJwysvEtkd8JZ8X8MbmJ479kHILcHiBpyL4WIOheGeZOuHAHlvpMo74BAFl9dN+Nt6v3XvEKBm3hvZq9yTpHMuQjZyenxm8Bm+S2ywVNdYJsv33QCHZnlbthsD/qRu/si5ln92vv+WPXPO7Xwub7H/0xDO+gtYVMkdJoecALDFEAbJLYwzerud/jk+Y67HUi1DTbKgp0p+0xGexd6a5eAw2hLhI/VlOVToZj3E9WNoatukdAblRGVAQ/ods8QBv0plteghSKuvb3U2/kD//V/9K7p8fK7iChs67mGEegLcsyjZl0mqp+bdzFcmKHg/q9CXIQWnEMSTP4ZPZkXSPrKObAe1trURPVaZ4f16Y7UNa4j6lVppu13YHgJlD7jEqw8f6M7xofqDS9sGWRFXYj/gejCgtPGkXr54qW6n59qFYXmdYMTWntarhar1ii7PznWJ3z+kjSK+4ihHS9rV0fv+AAAgAElEQVQuJrZWsb4uBQ9C5GCdotbM1gB+BsBlqgRuYW1AzUZ9SBAh5zygKUAgITKBKWwWEQ7TbLVU6zTt33/cqmg1n+r8auAMAFQoheoP399upk03EoXtXPUq/nQHujhFLjjQyYMjh3o02fR7NcvxaATPLmY67Y81wYsIuSf08lrLTL/tYKoCoJQL4pxAQzG/dMru/TdP9MprJ6rXq/aIKm82unPUVf/6SsPBXEI6A5Pn8szocb13R+djgiQIHdg6nfbl9Uz1akRR4+3RalbVrEO1ZHEsVKdB3hY1mxXUJ635+kKjyUh37t6zf9+gP3LTQ2EBVZYI7L1eW4PRddi0gAKvwnz96PDI2m9SakdzPNkosmpaT6d6eHCk8nKjCTcMaUKjofFipvEQAJADHglfyDS4odVyXdUiF55KcqlPfPzj6jQP9fWvflePHz3WdjOwyXyp0tK2WtSD1w/1Ez/+w/aM/INvPNbpKUEsl44g94SpjGcgQRIBusA8wtAY4BZAySAQ7D78tEolLaButUjwKUuTYDKSzrksbQOw5VBerjQZT4MenabKPDhIlkh09fRju9X+/r46XVhFIw2Q4uGVmbxUQKqZTHYqDZ1++MTpe8UmwQnRuG5Gc1XqLS3K9QgowSyUpgb/sRry63ueGvC70Wr5gCdJFDZpKR0+biSCFBWFD8nHTBMc+IKsJMJOfCBCy+bBT5MOHzo2JY+JQ6PddvG1IPl31pem1w5xKZdqfnCJcOF5L5bmqjeXuv+gq/Vmpv39hlarqY7ubvWZL9xVr3df3/zmY51dXevpo41eeXVPX/hiU3ff2Gg62Ve3+TEd7t3RdPm+/uBrz/U7v77WB+8uzDJFXkIzRKGPvB0G33g80/BqZKYGyd5m8GLC7I2dC0fDAXDIhAS2IgA2DJKQl/OZ3XgzZW91VKw1NDd7DC9FJLnJYwLPuXRA9M+Ja6fZoHms6P6DV/W5z7yjx4+f6jvvfsfP0c6w14ElM4OTtU5He0eHDoSYDId6+fiR1nj20LzAbWs2VcZXEZr7eKTidO40Y4NRtar/vojFBIcFgCDso/FYGwrb5ImC7Mm+jOVoVMyASwwSCm8XYwCr9h8EvFqbhSyi62lecmNFsQLLsbrSQa2uL/7Im7rsz/WVbz61n1uz2nJhvwWDxlzdButYECxUWC50fLjngn84nmqGXLXZtmxocn1lYLlUqzlMgr2E99rG83M+135xoS999lgPHsCylO523tR3v/5c33nR13jV1PV0o9OLSw0GV6qZnbtwkjPPLmu4Umd6VLEknDAO+87hTcH1ciDS3Azp1XRm1i+2Fs3KRq39Ao+7JquaFqWlIABSTCGDWAEwb/OUDV9J1hPnKeA7hxZMSZif69hnOLhJnYQ2z/d28DNdqEQCcmGrzV5V3btHbjTWV2PLkN2QlyA/TlUhkbrZ0wZtK6/HfmAvD1hxW9W7DXWaVdWQ4M5XWg0WerCS/uzPf0Ff/96H+ubTsV5O55quZ5oTVMW0bIznWsWMwkK7biAQ0Hk+6kt1CqKy2X1b/n+zHhJLA2vrBFxzLSRdLzRfL3WnVdBnHz7U6Vlf333ywvsjkrZGa18Xg0uVm/XkhVVQBR/couzfusYmow8DMmTd0xng2yLZPYAcQcosqJhAwXWj5IRu7gPsDc4dSwWuJy7yPLnFUrBZMZOSoq88W3k4g7WEpcbs0Xik2buy5zUHcLxCukAxk2XaAObsDxQzSdLK95vVkFLuaLi5JuWU4stQgMKp0mxEEA2fq1ByQ0cQD0l1DsjCcqNR0yfefkN/5S//F2ZhsmuGt02AN7eBQ3wMYRfaOSPJAi0J9HmZZKnJwyUDh/z8HIqSpYhZahr+PrlZC+AwJuRpUp9Aut33M8lNLL/cfBqsS6yq3Gjak4ymMTWYt5lk0RyEn6rfY0TlJsuEXIzfBDUEOy2aVQONCZR0v7JL600+SkmqnaXKHwEOd954AQqhdrBUhaHKD8i+MiPOjLAc95SYWgG6zj0YxncoA4ez+fQGOER646Y1jAxssJ+k1vHeonkNmd5Hwa/c4O5YJnhBIa257Y2XvPYAIjO7gRrEsmU895IkPTdy2esrGIjxPVgBGIDepWjeBB5QWHM+RoMbQN+uQb+VUMlxSj1wGzj0+0lyQBiHmcWWv98sztQ4ZRCAPTNLtsJDKXmfZXZOYhxaHXC7yUvzrnz/DGqbRQt4E4PnMLgPcM2hTA4TiP0rPw8ZeIvPGSC9Pb4SKMrr87WsFZqxDBIaUDMTJPwhMzgY4Howae07eivBmvtj5n+SYsY5fCMt9nswsBPm7PmzWWic/MHwhsq/8l6RQdj83nZfkNa2wQ6DM3H/83vPia3svTvGYQIOMyPJawRGTJFmtBznaaOiRx9+T7/zL/6pri5exoByK01m050fIkPHFSE4FULlGpbfViwBSzLDLdcthrK1atNBJ6Ro4icYXnioqLq2W8HK5ezFqS7Pz31eA15QZ3Bv7z68a19yOwThdYrSZwmItlJhubVUeTFd2IO4WqzqeP9I09HEAypq2kqjpi01NvX5wb69cMcAgVaUwSoKVm2VUDzqX2pEs37KrqOwnHl5fh7gG2eFQ1C4+fgqL9Rst2wRgrdXmdBF+57XAtR3XVl0CNjMyq6iAcbr8UjtRivV2wEm8PM4o/qXQ6ubAFthhVHTXBJ6mLT13WZHP/vTP6M/+Sf/hF5/46FWYi1T04avaQYMM6gU9hXsMYBSAf7F+k/AVQL1OMfshZjWuveq3esFqJjPkCWBAbvXipTlAKpy+FEMLsJ3Mf4N4NXPUM5SSEy//O+3QUN/XQK1zLROYOgOyMNmKgdfJBlySIBzsEjyh0zp8H7tFOBkoG8X3BQz9bzP3gzOIODfWBLEewtG4W0wkT0+BlwRJ5v30mDnR69oEDCdgdlaxEBV+nzZZgOA2V7QAK4eQCQGn0G6FK5kO9s4UzPoxBnjkJPkw+fPkBj5HoikRO3sIxiyzaSaucXoMzhHV5c9Y9N5m4cP+Xrn5yXve7xnnlODkNmi4RZL8XZAST73fJ9CRpZ8chMr8hYz21+R/Fp398vWMME29BD/lkx5B36mQawHagksZn/z+kxjlpjVxNC/uEiab0C/2Lq9V8TejFVbyfWiwcr0BfnPzDjkvwGqYkeP84UFAyDlmiqpF6hLwGus2rOHYAojS1Jmpyo7AIVgtLB3yInK7M32x7WVDmnKFfcbDdiHsBHr0uX8sf7a//xf68kffqjypqFitajlFiwKpWCEfng+iS0N64ZaEEYd76sSPSb7fAyw6L3DVo9AQQ/QUejQLxDiSC2CdzgJ9uWqfWixa/KAfjRWmWEMKh9Uu7222YXL1Vzz9Urdg0MV6mAVS63neLRu1Gm09PLFucpork3UiPqxXKzZzuHoeF/nZ2cRRAp7ElLDpqTVgvqbvj1bCIVagl88n3iBGyxN98a2FTA3bb1G6GB8LSAoahIBSNq3fxGWFAWUpk1f87VZPwUdtzkDlroeTDQYk/IM+P+JO1stajEx2M5VLZfVaRxq2B+pXl/q8PhA9+8emhW2LdfVbB7oyQenuoTFNxlrAtNws1a1VJIzpRYrbUczLZ3yApMDBhSgQAAYRS10eLKnwzuHlnoBOK4XQ332s29pOJhqOccEsqTh5FKN+Vh7zY7Ox2s95fArLlWt4JfFlKysSgEpZMPgCJJkjCZ5FwBv7TqUz62w+BsPF5rNByqU1wZB+9dTDQZT32TMHj0VXNV8Mcfjgc2Seb8jIqi30uH+oQrrrQZ9JHJzH6ZsHDSJ+/WGmYfDwdgUTmTd/OlidjH3RlGhAyYIYk2aLcbBaMi5+LyfQwduXJyNfOCtVmjoVypXG5aodffqevXhXQefPP/wwl4gLsIMEgGy1CLUIm1k3rQ5DPG18kYUUrRSs64yPou1mhmTTPhOOgc6QHqnjQbTkcYwu4xPrTXFXJ/pWkpGApxgolFigkOjMp9rbx9PlX2NByONBwPNBwPL5gBzvfD4HCRHA6JuVyG9hvEIqLeIB3rTISWadRGTGD4TbEXYdr7GZjbg87bU8PoyTEcppGFXeJICw7NiGdsav5g0XS7gh+hipBp+ew4tITijGDJ6rglFH8UyKXa9ngtFmqLKYqji8ELTYTAd1rCNNjzUZbW6K732iZl+8Vfuavx0q1p7o+vxXMVGWcev7NtnbT5b6dEHL7SZvKZPvPWOHr5V1ar0RKNxVctVwVL2/uhb+vpvP9NXfr2oJ+/F2iJ4AMYHrKBWb1/Nds+F1PD8IvwaAMtMN4/GPw6b8IxBao3RNnd7sy2qbHp8HMpOl2eTbrRUbXY1nUFLTmnTsNnwAQJYTsmAgHrItIkVYlJ+dHSiz3/2C/rDd7+r58+eWs7viRvXHqAhSQtL1Zqae3v2LVrOphpenGvLmvJmVRT3hBAeYbIN0xDvOd4fABEsUcALNv3ErFojlaRwxgaAIsKsk4I9OWPKmJpyV1EUEAncI4SFAhnp8wom5kqbyUglSwtvJoEw8gCVqouNvvyzb6s/XOh3vvrIfqyNUsPpU7B+kb8CHroxtl/eSm+/8YpqlZKevzjT2RXrjnChun0UYV/y2sHkKqrVbKlTr9tC4LAz15d/+G2dHHV1NR6pU6vobrutP3j/OyoW7+v9RxN9+72nGk3HnkzN51PVmk1NkHHSJMFwhZVWkBmqZmeSYoyEyn4uSHy29sBj7TaLRd07qereax2NZyV97auPtW6RgMwdKfk+I58uVloBRnlr4Z5m1XfI0ZieAjazV0TSW/g/EbhRaTcMVBJyYjPkg6Zq7bYB5bZl42PbVTA+AYT/1Mc+o2++/1RzB5oULW8yyMUyMcu1pcN2Qy38oSzrLCD61x//sU9pPJrq17/+od598dKA2lx1XQ+HDm1BIrauhBExn71aLGhyfelGiua7UK9G+ArScYBlTyAJFymqiDSs1lB5WdSgf6VX2kW91uvo/HqiD7AJ2KwsOWu3jzQYXkex5WEEjE9Svbcubpj3e1iTvMoM4FnewLUmRIVUaYoYjKU3WneqKuKp6QCjSGnjfxoywFhaAkfo0xZmaSsCiAozCpBFgKFp6sv3bOpV+5nyPNs4eTLTejIzO4yvhf26puDnHDbQEoWfPTpTuitnNgUvxSONpgEdZBp1QpQQMLOvRJgFAwH89ZD+tepV7bWbeudTH9df/kt/0bI7Wz5YHheeeBncoEwFTIW9EY1AyUWtG74UDpIBjmxib8ZGAmFuN3U3YGTISy1pKpR2Poi5oMp7WzBS5p62ZuAwWFnRZNrXM4N4qTnKwGFulAxipYLd/kDYCTjMJSCUaBfT0DTLnJP0n/3HUirv39F43jSBIdXh9a2IQBKVAkMsU0tS5egDIhWRrwnAM4DDj7CzjK8E4BXMiNwgZDnowucNMqEqHlD2RUQiGsBhrYYnWQCH0ViE1DnCUSKgxYyPKDL82aMxvgkuyA1yrDXk1Nxj6pXYzy1fTkxM3l5melq2nHwaM9Mt3kNcnyj6UwJ1Ag6zN9RtUDkka+GBmSXf8TrJ+89HRygnDFb6XEkm85ywOVWZFHDS7XfMmNhj+GXpXJbpWWadmSexFvK/5UbJjcKtpOncmEX9H58vA4deT7YTyBJK2LdxjvEce42k0Iy8puLzxbXi71gfAQoG0GngGnkT53ACWGxPYq/SYKLmdZSvG695Gzj0+2NQl8BJL+/EtgEIMvCQPKhjPQQYGc9HsGki7CV82nwdkzdrltFl1u2NFUC6Lk7MDBA+13G2S0mhLWyj+TOYGGAFSvbE2/o+8+zz+SEdVOslPX/+SL/xj/+hzk6f+bmCRW5WDV6jBFdZKg27UyoCmhFetlqp3qib1cRePqcuI/qLWkAhXzbbMYVk1KnBGf6ViwYNz05PtTA4WdISNgrWvN26FhukYgS3NLSar8x2DEAadFGajWaaDidWEdGAzodjN7r8LIgDSxM+tw5wYadaTKbux+zJRU202dgPET9x9i6ugRUqSdo3Go+j1iFQERESw/QFtVrRgAHXoN5p2nqKWrDDz6EnUtEytzXe4XgFr5eqdRoOrCxvK95jPIhZLvxsU9NPRlPXsQCHnCOcC6iTFpuFgdBGtaFf+Nkv68/+G39GJ3ePU7gh+yN+4DGMug1oBCgeP5t92/+fmi2lWudnNZ6DxAzMXrU7ewyAw/BL9DmagEN+XgBY8XNjKHXjH+cgsJ134U2iMrVCbP83afGZPeyvNyAUD+1uQJLAHINFOTU4duG0iwdgYP/Xm509nQmxHXufvAUc2prNpLoACWM4luSqCUTKjLzwKoz3nMFDwFqfR/b9uwnPQMJpoU/yNM/2Cuztvj+32GsumwCnEvPTr20WYzDKAyNLbEsDlWlP2qzdU+/2Rw8o4poB4vC+s0w573/s/fYhj9M4Sdvjs/s3NmgGtWK/8PluVjsMxbiusW8GmMm/2683ATW3Zc8ZnL4NtN4eUkWwSnjq2d8z2ZuY2GJ/h8yETGdQhhkTkzKbPOZz9DaQHEzPpERItYmvu4HrsELhjLN90ebGSdNC+ARux3tNw6OdtDruf2ZV5mfNwCF7bbKGyNfOCcmAcACQsInBDxjqA/65hwBkXEX/kO5r3rdh1gcLPA10UFqwTgwsFlWhx8GjFaUXA59mUYPlM/0v/9t/q+/87h9IS6yuUIhtgzCUfG5dCzCcTmAoAwOfk0VauqqfZa9pSFXLYOGz57t+r2Bv1vCQZTrFAm/sM4rvwxbJPacKai636oOXoCayOiJstfjcDFkI2Cq2a1aPLSYjk1eatYZmo/CuN7vbZ3rsE6ht9/a7Go0HcYZSj/AxViiCwkaI2qdUZT+Onpj3zxAfn1inQju4DtmbDW3sPlVJa9v1fbVkostigf1G1WuS56tSrJgpz7pYbvCR36pV3qiWUr4nU6yC+BlvHG8Law45tBNMM0tqVLpaL+fa36uq3Wzr3t2uKvWi5uuKup27ur4c6+y6r4vJSGNM2jlUVtJ4NIyGZMGbCMmRzetovJMkZTOfqtGsq9FrW0NtKmhhoi98/uOazzaajivWXg9GL3SnVdS942N99/GlzsYTVar40M01H8zUbd/XCm8rjOIJH2hWtU+sdUXRNBcaGo2WGl8ttZwuVYJ106l6U7i6BKRbq1qrGTsYT0ballqe3kLbRLqATDkfGN1Wz5PB8Whi9BcdOf+t5cLMCkjGMAwxszTARFNaKBpEQDJXa9GlbzxpBImsFGi4I4EXZlRw0MO838UX18wL3K2XFyJSu7mba1JcGwbC/j+23rRXkuw8E3siMyIyI/e8+6196Z3snd1kk2yqtbA5FBeRnpE0mpFlQDNfjDFg2AYGhucHGJgPHn+yARsewPpmayx5TGq0UqSGa3er962W7qrqWu+tu+WeGZGb8TzvOZm3iSmy0N1V9+bNjDhxzvs+77Ow6BegNPeTdHeEsNkjc0Ngi0nRQI39+joqjaZ8BeN8EaWoKCCEjTCNOsfTzMxY3STOex7pTGOBTwS+XpN8lyi70nvKVQEEKX0emQJLsFDeCZToGMAg7bxMR82vC0TE86T7hphTQqsJBItcazLJOKAchPK/GpmAoylahy3024cKjJAEiJ9PwGFOklUyvBZycRaqYX7BpBCLhSAEQQwmxtK3JR0KzCRoWKqviKlD7yaux9Ukj/Uoh6O9Ee7cuYXB6EgPND/L6jbw3Et5fOv31nFwmcEvPbR6Uxy0cuhnAWprnOhG2L9/gHMnnsfD55/G2jpDWXaQjQMM0gmSyhRvvf4OXv3RHVx/b4JBy2QOlLizQSjUGyg11sSMJestZeHF918o2iFDZomi7blBcBvhKcMGyby2xEpSce1MosmWiwvIF+j5WRWLkV/PQpBTZBYgDJWYchkKlGSKlxBogZFJXMD29hnc3dmVTJBgDwEimZ7LYdUaVwHqDKigVx69WEYDzBio40EWsgvyJruz9sG5b2htORmZQA5KMjnhpj+fmaRpwsj7zEmXM94Vi4lrXbR0UrJF49Wmr0OdAKQk54E87shcVNPlDlSxMVk4T/N46Sun0elmeOPte5jx2UwttXEeziTlZxE948NB/7dgjIcunMZas4Y7t3dw89YeJvM8Zgy1YbFBua9jWnMQk9ALlCFE3JijNr70+DmcObWCUW5IWzo0Zwnu7X6AQriBt99p4Y3372I0n6OcJMYoiQs47A8kW1elT8BKTA+TZmu6HPMZMLYtD2CCrrw3q6UQjz7cwKkLVdy42cFrr9zBmPU73dLn9DfirRphTr8cJSya1x0nc7Q6UJqvA0kITkpiSXkVWSgEKlmccdpGJjYZkJxwrVWMVj+e4sRago0GwUvzfrp5+wizoI4PPrqhoBKeAbyH9P1j8xMU8mjUEqxVEmwV6REbIC0EePrUNh6kdUI6xt+9dRl36XlaKuKj2yPsHB6Z7JEJnY5ZaLL1KdLWkQpLTc9KsWwaCBSGTEDrk3HIvSKHfK2MpE5LilhM3YvVPAqjHg66Ke4OxzhKR/JuKtB/0k3u6J9CDxOuPe4xLHCU4kc7BYHGoZMMj9QEciKpqST3ep/QR0n3iPJgcxqk1YVAEwabZFM1ggIe2Kg7w3syyQn4UhKpZ5DAH+W+pbJYiGx61VgPR7quBO8IHIalAqYKMKC1A8FhA9EFwDjpjZfjiDHJZ0rWAYGY4tI5yMfPCkHWaVQRxHkDDtfqVTz/9JP4V//Dv0RUKCoHSfJ55zvkAR1+UoJcLNrstRg+QeDrPw0cmvzQ5EKejWHfr1Gla9asifM7i5cwq9FyzZwxEsb2s8mOcQUjX2NRFB9jpHlAx6dpWm/HAt+B6vbDxbJVQeyG+b55MMaZ898SsGT0eO1b7rmyJsk1ec6Indd2KcE+5pXHQax8HK34Pw4cLqTKjm0gaaYDDvkzbL/4dCOgdGcB4pQqW2IyGxuGEwg4jBMN7XjOqhmT2fgy9MTYHhasw4/G4c7xRt51bJ8CM48nnspGxMnMjLFJlq6Tfx1rnD1z0Tcx1myQVWVSZRaySmx0CdQeNBLw5M4Y3+z4AAOTwB27Hs5I3Tz2HKgogMvJdx3jyDOX1Iq65scDFx4YU4IqGQH6bI6pSNDGNd28MdwvrMFdggW2Dt1QxnlracnwUwSOzeSDRiTfNyBC9gOeMXNsjfpry+uwAKCVLGlNsvdo1Pp2aZksG5ZAswGsvwy6yAxgARx6sNjtE2KbeFDWWC12/xyL0Z38Oq/ZaDLUzTXpfF/yGJX8OScZmK0n19S796KzR4wx83nmnktATAwnx772a4Cvz2bQS5X5fhbAIeVvAg5DHLX28Dd/+WfYufOJnhUCgqVSSd6GtLSRBQCH4ZSc0S6kVsFgONTXlStmtC9pHmutII9ypW6sSgZJcmhLb6iZhWKtrTaRZUMcHtxHp3WIMc+W2QylWixyxGjCwSyBzaIkyVSDVegtzl5hFsgjut+mHdQcBfq5DjjYpj1x0cBOB0bxGjNQkL3KSN7WDMMyz8xmo+HM+XOyHyKIak09s7rIRo0xy7GZtl6O64zAnspCunWUi2o+yU6uJIlUWxw0TEaZTPo5GCYIyKDJw84Rxn0GRya6hgpzYpAee0QNIFgjmX0I7TFm+Zk8jDXQzkV4+de/in/8u7+DRrOOHOsWiWmWkuLjwCHXtYJMxGy2vZ57jj6PA9EXrEAnL/b7i5eh8r+VmizixNRkys5bUAxoZ41gFhzmr2qvecyr1Ic2EaA8Bhwaa3sJKgrA1Ov458ftBx4MND8hTyTWeek2Dg38PBvY/5meecfY1/pzIRTa+zX4cexFPwBxPneLvdoxjH2gyuLa6BlWo7bwyF18j0A1mZtaL6fAEgPdjgNYXhimfdMDqdb8aZ/lLz4jC+CQfYw7o5UIzNrJh3UIBDVpMes7P/AQ0CL7JSrwLHBC+yz7An9AO8azDb/tenhAWeAlz0v2GC6cTAMYB7AZ+ekYq9IBs36Qtnjv7uIsBl0OOPSgoZu0qZ5ScJSGRr8U2LbwLTSWuYHKS/bpYuDk3psfaNr6tcR7fXYBCBbqyNG2HyIuBzJOQu48I01ptLSV8WC2P9v5mnw2qSAyoN6Ubux1uEfIGoe9paTo3M/9EItDA5r7uDviAkn5WlR0sR/lz+K6ITioQbyAQwMTSRgq5DhMiFCo5NGb7eLff//f4q0fv4FJn4qmKfJlBisWtd9x4CGFmRu0achOQJK4j9KbWZ+nqqW58THUl2pHnaUcNjJ3ocqeOUG7Swu2kXIcqFxQiCJ9oKMY9bCAw6M2TwjzvKaViwNMmUxMIs004pB9qAwJ9ld5XryZkV9MlWZWfGRrU3FXqZaFR+h9yBqTNRatHZgdYr0CZcS02qCvLYkJve5A9ngM7tXaYGK4LFEojw4FHC58ndkaRyHSdCo8jveIwKF8ZWkBpn1+jmluikIukKKIwLB5KvIZO7U+54MXJ85Qe0z3gRLywQir9QSFfAXrGwnKjRBTLruojEqliRt3d7HX6Ur2iMEU41YPXcpVB0Pk5MHhpnOUo4kBQW00N++JEouZIEnUjgBdsTDDhQsnaPKE/d1MfoTzeRdbqyFq9Spu7zFpa45KcY5iMFRSZK1xHpNxD/M4Rn86xiwkNb+ERqUos/u0n8PBwRCdQ6Ydj3VxmGrW7XV0QyjT42E+TidKsGHCcCRUlcBOEdVGTU1tb0gQkhTRMbKUjd8Mk2EmSTbDCxrbG9LTcwqY9Ql0zAw4o3RMaagWNMEbKA+lMRu+IsgfmqvApPcVmz9jMuYLVTGMsqwvoEEMOTWKTG2yAJYoEo9HU7kgZFNQMi9JgXMu0ckXXJShsahq1tHY2MLaygaKcZlxOpIktNttZArRIKhizDxNWF26kVgeSpmDmKPl1aYSeWjQyeRaBoqwCWU63DQbuOm+Gd5zhEogSfRfThm9dwWvfaWGoFyRlJU0YWtAZjFo7/QAACAASURBVBbOMhohKpc0Qb14/jwG/THu3dlB93BPPpRKAOcBqeQf/jMv2UhcX5HfnSkrJgY28d8JomAmE2eZvs4mmAy7yCiXLdIXZgWlEosfSiYinD/RxMOn1zEazPHmG+/i0uWPMByMmTeJ5ibw5OerePz5EtL2BGmXScwhbn3Ux+5OHxc/U8Vrr7WRr2V4+rnPS7q3tRUgqbfRZ6FZovfBCH/+Jx/grZ/sYXQ0Q35GVhILUj4COdS2T6HcXEc6mODo/h5mgxaqSYSMzTgb8eHAvAFFrqHExIzvrXuzCSKZT/SSkUSJKdJFbmAVRIUS2u0e5pSYsqh3Mho2HzkyslwQQV76Ya6pkQCgsJAIn+MBr+dXTLFMBSK4wR17LyYl4MFtAK2aEXlIxMa0Sgl6ct80RqSYUwL86D1GkIPPoQEbzk9dRz+fFQLELu942YCzWXB+SQr+EbhlU22tI/pP0JuUjFgCA2JKkNlIWf4IJST4ype30OkRONzDeD7CeMBGtIhZLgMImgjUJ6DJCzvEic26giD2d4/ELk3HthblI0IGGgNEeECR1TqfoRiGqJENNu/juUeaeOyJVVRO0VZgjkt/dwPFuKOBwu2dHt784AC37kywsbaKre1t7O63cO+ghd6A69iYpzpgc5ZoqudT+h+eBoGaBzJOJ6MUW7UCnn16AxunIvzgh+/g/n4d/fEAcyWdRJhnlL0NjdGmZFf6apldAVmAAZszMjhZelEGRdBwNJXsKKUfJydfDFniOiCIXMwDzSLiWYIkjLCyEuD5Z0/jqc+ck2/rj35yGX/5k0vaM4rNqtiKAj0GqWRV/P5KMUSzGOHR1TVsblYx3Qrw4uOPotSKML53H+/fvIF8s4BZXMa/+/4l3O905LdC2boxSWLMwxwGlKgP+mquNB0t0jS2ID/MHIv/g668FcmAzdfLiCslFMMYJzfW8UgjRnUyws29Fj5q9XAwIIP2CLlZgllsABap/nGhpMJ+QD+scknoCYslXUs2cWR7dHpidbGpImtBk0paRVAWSK+oPu067KBm66YznwC7blFe/sN5Ysa5QCwX+d7Qj4rPPRsZBuZwClso63Oz+JH0eZgKQBYgLGZ1jCkBCT4DfB+OUcGGgsMABYuwSJbJciqWfaxJOCentEAwgF+vxbNKya5k0edRKsTYWm3ixS88h//+X/539tn5HoiTSpLkvKEcQ8mAP8c4zIXar8W4l7H5EmzjmSnglNJpmXobUGGsQS9bMy89sSDkt2fApL7PseB8waRwEsnZDHTy03QPLlqbYc2dPIY0RzPZm8MFzcTcsUeM/WcghieUeOBQrC0GKnlfPhttGVi7kFKbN6DJdExGaGCYfT7PDDFQycAq76FnDAZrEji44T/59wYi+V3SAFUf0iJgxTEuPGOLhTBPSgPN+FnHCgOJQtpXxCY/86bvssE1AFaAsiwjLJGQZ4bkgQJRrYlcSOW8/Mwl5OoaOzBzIU1z/owGYDpmgAMtfdPiGwtjSFmDx4JXKaOOHSKgzIGvZuhk7HqehR449PfYg7YLL6mF/6E1N76hJXigSb0HuRzQ5sE3z8zxUjoxwR0jVCDWogk2/0N5dknKa2bwBgAYCLFkfhiQKIDCKJ12Xfhe+POdr+TMNbv2ju2XeW0tm2IFzDi2sWSvbs3x+jH8xhpjvjYHzmYW7xkzHkT4NONwmXZtP096Q8fktPrXc6MM2LGm3+Bze069d5V7yzZkOMb4zViTOnm/gcYELXg+mS0H1y+fPcnaOGx360arWIzduUmNHeOQP0esSicnl38om9AiG6ge/uLP/j1uf3JNAAgZf1SrsHYk8CbgkANO+rTHObAhZH3Pn0sQjQAEPxY/3zBNUW+s6D4yzKRE6VdIdt4Mo5H5V8dxDsNBC/v793B0cKBmr1iiEkBRXrpGfPbybPTFUIllYW2DLSDVoI3qgpkUQlyHHDR6T3KyZ1jn8JzutDryStRakt2ONeMKAohC1Bs1S1omk1j+jqnWPVl9BHLMN8/xlcWIJnPRggt4j+mbaMBhov5m2O1j1OtpTVUaZRx1W0i7mXztuE4IklJCyiRangH8Xtrb8NVYA3CA3ul3dG/oJ/a1r35NwCGbaZJbxPaWE9NSUuz3NbHCOIhUCJ4FafHvCBzy65cDJReA5NjFPlBIzzHXlhiHxpLns+/PAM+AZ6uk2kvvwbz6FqRjMcmXFhnm2eeGL8escgxIWwKHPqXYPw++l+P32v7in23zLSTRwzODvXeghVOYH6LODvaYxiWw/ZpqL20O2iAWIJv8lx0j2DOw/JBEAJDOQJMva2hwjHktgoIuiKsTXSCH9lsPYjtSur9PBhy6kEMzfNX65HrzQVs8B8w+wrGy3J7rNsJFOA7rEW+7cHzfM4DWzkSfzL4c7lhAlhhbjnF4fA1524OFxN3dFF4HMiyX+6xdQ1+LLPZoR1DwwyXPOBQ5RgMv262NBWrEkSVwaOCl3/XlD+sAWV+veNDQ338b8NgAie/Fs7W9BFzcJJcszhrZ1w7aEx0z3XwjLTtgeZ65IdGxAZ++h/LwHIclzCCwXlu2cWTjictpac06t1RGkTVn62jxLDjWq4Y+VKO5ekzp77ENfPjv7PU1UIxyzHZFEscoVkL0sYcf/uiP8erfvoK0M8MsN0GQWKYB9x/6l4s2petrNksKRiwnCi8hOSbrEW+g5zixBxIXPGgmHFBZF2Exlrc2Q1XKVLiCIZ2pQpy4vgsKPGHPGxrTmoMg4TX8/qKpEEny4q4uUgbBP+P6EDsKeZ4k7OUC4VHsrcvMY5DNAnsGCy4hoMezaEoLI1q6iXhB1ixL+QlGfdqYubA19dfsddneOB9SDlvcXqWwNWVg2s9iP5xSHcWfz/8RyMwzbNWYipWEOSKhMB+yDwNsrc4rtURfOFbiToIkriPOD9GoRijlV7G+lWD1ZElSwoOjtg60a7fv46ifaYpUnEfI2ryQGVo7u5j0BwIT+KYpo9ODNRpaIAc/bI1BDRZw0NzcwvpqDeUSU46L2LnTwe6dA4RBiuYaMw6mOOwwyTHEydUEjQSit8/yTRSTEEmjgf5sisPeEdKsh3Ihh8lggiioI8tC9NqHmKR9MexSHrS5OYoJfd1iS5ntsuimHx9lWZzMzpWyxpAOmuK2O12xKkmlpwR11E/l3xiJPDDFJD9HqKZwjBl9tojdxPz41kgYnUB7gu3eTHvNUVZIthQ3S27mBPemFo2dqwihZnIvm/bchEUNVxlliakZfE9DwmBi5wQxQUWCoDmFSJgHnhWZogeHORSqFcmUa/UVVAsVZMMxet0UnUFfnkPzyRDgb558LIxpqO8p7txESHMmMEE2S6WMXFCQxG/SaiNrtS2cQ54kqZiV9DdEWMCExi3HJFJkMnIji0pl5Ms1ZHzdo0Ox3QoMXUmKKpIpoSCwMM5SnDt7TgXT4f4hBp0WphkDNYYLaYUaWbLckhJytVWxsZgcSpBXrA4mdHF6mcuj0qhrQ2XoBNcEpc9suJjwxZCTrY0mzp/ZxNlTVWxt5rG21sDh/Rn++I9/hlu3WkjHPcxyXfkrMATk4WdifPWlx7BWmuPmu/fQPzzCw0+H+J/+9QFqFxp45IVH8eQT53Bic4J+9jFu3r6N9a1TuPxuhB987yPc+6iNSpQgyecFltPnj945ta2TiMqUgA8xODpEFPRw9sQ2WpMAXXoe9BjoMhCgx7EI2Zuiziou3YoGFpssrCmTFRMwNnZoEMTY2ztk5amdS36YbDZpR1Mti3FKI22ugfnU/BTFbJT3CH0RyU6MtZkS5KOvZRzOMab8maaxBDyU2srik00RV8YEcwY58DghuYm3hcEIZGUQlNOI1I5iGciqKeSa13doCiJPGz5Lmug7NocOXlVw8hflJEnAIYcWnMITPCxEqK6uKVSJ70v+h5rwkO/IcKUA+cEML764iU43xRtv7giIyYUlTEmZisx8nsEbtAXg907HTJsP8NmHL6DfHuLOzQOMx0ZbH2VMnMojYIo8C3nKO8WiZRhJjItbdXzx8W088Og68mtT9Ma3cOnn17FaK6FK9uvqBK+9fRff+3f3cfLENp599nm8/tZ7uLV7qDR3Tl4JypBmPukQRFc3pOvIIRZZD7xfEdPTp1Ns1op47qktbJwM8WfffwXDbBsDNlUsHLmPDMcYZx0EJUupVnIvQVK+LgcIlLKPyWwAxkxQpKyIVgvjGQ6ZfsjmhMAVp3V8H5UY42KAII1wensbcdLBr730EE6ul/H2G1fxw59ex96gBvQOUGw2UCSLgPK4NEWfcioOk+IZGqUAn11Zw4MXN5E8VsaZjTpWB5sIdvZxr3MfhfUEh90Z/vc/egXt0QijOELKgZXYDIGsGSasR7mnM8E4DuWpOOeBy3uDHIY7B8iNjBU/S2KxNpvFMi6cPYEHKzE+98B5XPrkFn529WPc6w9wuH+EOKggDZ38lyytXGRJktkYcbmkxowDBjL/8sVEDPy005M/Cw99PkMC+9X80Hg5j3k/FXtPQCKBQ8oK6JfIlHh+XS9FmNqzwCaGBRurkpg3XOxqho6RuW5hOUqXZpFGD0clkjMEJY+J5Noc5FgIEsF1PsPsLAggqBlwvpbTbATQH5EhZ85HlCnRZB2GRTbKEZAOTdJBZksc49TWOr76Ky/iv/1v/mutSbJVtAVzoCupMgcFJvkxYIxggoENTCHnf5MFpybt2G9N8TlwcEyn48AhG2WTLhuDkA2vWDIEDvnDXUNiQRIu6ZKDPv1sB3h4GaPzVFLR7piHMnp3xukeSPGNi0cSFV3hWAPHC275v6k4M/BHO5wkWpas7D20VPQ7ZpQAG2ABHIpJ65gGmgu59ENXXFhCn2Nle0mvNUzGQPeMSwHCC/DOMcHInhCjw5hMZqzOWTY92QjEUYJv+7MYjo7pTHAwo/8z/0wDPwMO5a1Kpo6YjCYPJlBjzY0lNoeBFcgGU7nmexH6YUNPz5TzrLHjYKgHDs3f2AJayEThNTYJHdl8lOaYObvYta5p9qEx/j56oFf3yXXXnnHoWvQFeJzK3sSk1J65xNdlyq7BwU6KaFCgA+6sWSMYvmDNO+BRZ93xIB4H1Gmti53Iz2JyREt0NrapWMkaJPN8tGs8c0CagIHF+/BSefe+/HXloMEBh2Jh0h9RDbwVqBmfe187OuBdf+dN8K2odYxDG2B5AN6YqcY+VaayA/LoDWif1TGCHcBv4AMBSidN5NnmgAl+L4FD+0yOo+LARjVojs3Ct2Z+WAZSCGCUxY2xFC3AxzfK/Fpjw5iHZl5yONocBfMx/ux7f4pPrl0VM4S1E+8BPd3ZDGr4wetNQLGaiFSQZQSlJogLIUrlIopkdM/nss5Q6jGDFZOKwBvZw4QJNjdP4N7ODvJ5XkPaJnQx6HYkW0snfZTqLskyIqGiIvCSYYK9dgfRJMRqfRXlpKzBXr/XVxAJbzqtfer1GmKm02cZBsORmIT37++pdia4zueDKosxBy9D3hN+xrxAO3oxsu7q9mm5NJHxP4GVYlLSb7IQ+7QJ4oBJfoFkrEb6mSUyalgX0iIinSClMou+1JijsdbEYfsQaZfsH2M9EdTUsCKfl90K9xCqlwh6TVJe5zH67NniGLVKFV//2tfxD7/7XSRMDp3xfDcpvB8GaS91oJIYh86fkL0Ng1+4LhQwRQupxUDJfb9sA8jSIQvcs3qNFW4eiNzrLDCRP0P/rn3F9lOzuODfOUmuA5i8364ARfn/6cm0/zsvQAHdzrOQ703qMZ61Iu8ZS1z70SJYxc59zzob09vevQc9X06yyD6be5qeLz5RznvXQCSr91X/OWae9yX1zE07Y6KlTFcMNvt8nnVvgJh5ovINs47w1gQ+0ETKF838nPevbFFscMWwHYF4flDj2IZKw3ZKOVpDcc+2M9wlprtBkk/U1pCA95e2Cwp8szPHhgg8l+mdbUn3dgb5a2jA4cLjUAQKyyHQceFCzTQocmen9myuc+0honC6/cmkzn4v5Nf5+sUDh6YwsaAo2UvYxFG2Zs7O04GxfLZsaDMPlsngsqg5dja6ZeZKEasRCCZxvTJFnIAT14rCxxzLmOuU+y33NZvZ2Wsq18DVLxoe8/lyA17PdPQDM35+XkFeY444GMTHuo3fQ4UgwT6Wp6xVefNVq4r1ac8K+0cLkbBfGmLwe2hv5qT1ZMcVBUIa45BngkLTKFfOzZEwjLASYTC7j1de+w/4xd/+DCMCh8EEkzxVO8y6AAIyId0QVU7UETEM9nE5DJmVQMbfcAJkc7moqWYh4YPe9CyJyKhUbWjnfLNelw2D1Sh5hbZ2erQlGoth3u/2TQGn8FIjADA3QeSwkGeNXRspj1zIlRShM3oukohAn0eznGINTxtArQNF8TK8LRIje9KfIKKKNz8X+YXvd8SBi6IOCIiaOom0SgHn3p+a/pZG0jU2IXuHaYCVtabWi8JZ5wz2LSgYNZ0NUaoWkY0GqCQx1htVlONIjM8gf+HBea04RBkrmAyAPuW0nMKVB3jq8QdQjzaweaqMjbMNzIMKPr5+hLv793D58ifodQaoFHNIwgSDdoROp4X+3r4ZaZPRQgesCYMNJggIYChq1MntQqaT1bG2vYnhNNWGmvZGGHUIDJHeT7+mPVRI+UcFhVIPKxt5JIUSOkdjCzXJhaisriAoVdDpp9jb29e0i+nFo9FEQGYYByjySpEROJ5g++xprDbW0BmNsNNuCZDYLDcRkx0XzzFgMAbTmedzDEcZuv1MbETS/8dMFyBNlL/Z5KYTxOUy5qVY0y2mWHIBkvliEk7zG9NUngtEYzICjcmSnuw2MtG1+WAksW0oDmlWUAF1666BIzBCdpgOAeOkY5qIgIwcJ9FkRRIAFrqeIKaUulxGtVwUOzAMZihEcxztAketNsYpvbUOgFzHGk+UpbUni4heLQQTJiyWJTlnmIRNeyOm/ba6GB+2xIY0n6CxSdpYKNPLsVBSk+QLUXl8uck0D51SlcEqXUksG+tNlGtVMU+Ojo4w7A8tgZBGnAxe4CZHOu2QoPQEYUSQyIVq1MoIOEWYUp43RXWljJR6zKCAkGmygx2cWD+L+vaG1kk04WQzxWGnQ34FEoyxvlpCcyWPF565iPMbDXTbd7B+so3e/RL+6Psf4ubdCGm7h2H7JtLJCPWVB/A7/2URT3/+InLFPdy5cQuTVoiT603863/1Hg77VSSbCU6cHeOpZ6q48PAa3n/3Lk6cvoBXfnIXl14bYnjYwUY9xGbzBK5c3UEry6FYJsuITLdEawWzLh78lRp+9Qu/hx//xVv48P23MR63kSewxsa9T9baCqaFMSZkQgkItMNCTQhpxSyeOeUOI7F1h0cdBDOTU4aMiy+WXIiMsUB0uBO8YwMomYoMiCQF5p/Tg5J0ZU6HeYBORy1UwjpG6QxjmrBS3jvJJLckmDclm01eka7JVb1g64SghiR1Lq0soNdFROC975I8ubItuEKTFx4MSJHPJQgo5QlmAimBRN5DQYmQUFFS+unwAPlCgHKxiWGfc3xjnqo9EZifolCoCPj54vNnQAOBG1f2MejmMIuH2D2il10AlEoIQjYATFzn4dRFNCvgMxdjpPRf3Z1jKGZwH/mDJsaTPdHmk/omypUqwqClg3ZeqOI3Xn4Kzz/+IJpJgF52A+3ZFXQPN7D7yQfYaqwhyI/x+lt38OrPj7Bar2A4KeLesIt0UlVzAwzkNRskFRRaHWTTMXIFJlmzuOtpKBHnVpFN76JQzqOcBHj+yfN49pFz+PHfvoqgUcS7l9rotceY9glEThBUKF814FDBXRpacU2ECMb7yGclNJIuGqUSzp3cQq1cwN7OIa58vI9WP4/KBn2KeKgXEeViDLIAB7Qzrc3wzGfKeOHZM1hb38YHV7v4f7/3GnrtOXLZHoJ8A+WVbcRVNq9dzNMIo06EpJzh5MUMT2w3cG59G5P1AgZZB0/Ut7FdbGISFNGbxbh05Sb+/E/+QhKtd9ojdHW+kDllTFwUyph2BogPO5hUbHomxitBVdpWcI/Z6yOPAmaVqg7r9WCGx7/wMKJ+CU+cOI1b967i1U+u4s48wIhy2fYEs6iPOa0qhLLPEHSZ9M6ipKrUZuSZ+s7JJxuqCaZkrbOxzUyWyuKFFhvcw8OjjgAQShvUODDoplgU+MvnkN4vDHEhm5MFlEB5gWRmZq/91LEF6TTChOtMoBHnTBOAqdH0M6smmBDQZqiXAxfEKifoNeiJfcjCRM+lkyGSFTBqd+VfLC9KgkqSOFhTkfX6OiejfICkEOH82bP4rW99C//8D/+Z+RnO5hjLKN6M53nWekllfzhYSIKMZeBBJ2MELpgdbnIv37Rjnn1ibjoKxhKA041HNiUwORJr0n+Nfr5YfuYjM3EsQT/Bl9yM+63zrJPslZYL3s9QDCdjY/nfHnj0wR6eJWfy5aWXkkLG1MQsDfcFBLkABAXkiW1nTCDK6lnkEyT27Av9nWtqZPHC72cRykm5Y9gR9KG3l/kEsun0Jv5L4ElMBZcOqdd2PkJiOzgvJO/d5T0BvTcem2ljohkwy5rFy1j9tSMg7AHM46wUD3yZt+DSO8unR3qJlxoUgu+ywTCmqv9eLy0XA1bDMZukS2rmGnteSivGnc+dPILsAguAdJIvM+43NqZaKAcu+Pu/YMa4UAWdXT7J17NGOVRx3nrG5CG7x4zsF2vDeaH5n++ZfDwPjIm6DGvR53ByfGsSzRbA2CcEmpzs1zMOOYoTs9+aXQsJIBDi77cNt42dboCeB8H5Yl5KqLXnPqdnFfo1vmCnuvAd/fcxjyrzbTTvU9bAfC/eT9FRo5E5ZhQBZTGCvN8Y34+TposV7YYKntmp+671uWTAeO9Lb1NgbM2lPxibZrLZpGhgk5/Poyg2izXHfCYYUOLXHS0VaFlEwsH3/vT/xo2rH9jQkwyaAsHAsq4tgTTJyyl1lnoih9HMwhoThlIlJVQrdVTKdYyyMdrdDoZpH1EhUADLnM7IkwBlptHPA5RLiexnxtlIjRnVEHx2GvW6GsxqrYpSqYLeYICdvft677W4jHKhrPdGyxjuoUw0JvhBMCMqsMYimzpDtVqVpVKvR39hPtsGnNAeotUi07Glc5J7Ihv0WrUibkO71dVrU75OD3oOiOU7N+eRxXRqG0gTAGHtR6VOpbniGH1mwaCh0myOzmFLDCaCnLMZJcOWTEypr7y8BOgac5X3gMBANmcAQd8CxGZzNGp1fPNb38Q3v/NtqSTkl+Zkp7LHIeudCiIBxQbu2l4wF1GEvuUL9iyfd/oTapLl0pXZUzgwUfueYzFqT3DetTbQskALD67xESdASbau2IUOEFz8/TGpsgIuHJgkP18fnCIVsjPsEVDkBlls7h273A9R7GxZ+g3aHri0kfHnqgK63PMs4ogD/wkgEayVnYv2KhdwwgUt+f6xwYcD6Plce6sBf8ZqX1N/YcFY9v7cWewGAItATWcTYoMsGxt42ws/NPEqAc9y88xyDQBov6LEZuudKU/34Jztnc52yJ212hs+FYLj+M3a/0yCqgAM2XdBli76M+cnLDsqL4V24VULwExrwxEWcsbI9oMR8xi0fV/DKRfUZSxPeogWMCbjTGoOx6p2nrpio2oWY+/dQj1cgrY+n6XdmuTefIX5ueVZrSbGgG/+4vPJxOBej1ZsDFg131f1V2TiUlqrEDTCUO7ayEvY5AyWjCxKssJy/BmgICnnH0/A1nydc5gyvFHqDe6X9jz7ekC1g16ToSk2lNa9ZcDnMQat7Cqc+tSHk9HageCgPFvdkMLXEoUoh3KhiBKJE/MO3r78N/jhD/8Kg14mfz/arESlItbWGxiNOlYzMzQkzTDisInXjwSIqID8NMCUmRFk2QlQm2tY1VitoFxN0OkN0esMqcXAnDZUlOyqQZqJ0EYW9+iwg2hI0pe0Gohl4RAZ45nkHhJlCPtIgemk6C5l2mpk779scuzYETd4RwnKcq1qTTFYJuX9L0jtKZURyT6lAko12kDF6HVbyEY9FInBzHjeGbOYa0GWHSSGkMgwpIejWZWkkymKJE0wo0TWd1CiM6IZklqESi1CMOxK9QQqjvNFxFEJQfnR9XkpN0NxtopyvIppEGG/kyJXHGBro4pKFGJ7s4rGalUN64xy43weP3vlQ+zd7yAp5FEm2jEuIpxN0Tlso9clMMHDgoDSHLUG5bdl7B8cYtgZICkw+AMYZH15JxbqZaOXd1PMlPrDJ3gIegHTxLcQl7G2HSBJmMIci02WC1PUKyvoj6aY5HgBgF63hyEPytlc8sSjbldpMtUoRHEWoFQqY2V1jdifUm/3Ox3VePWkqsIsSjj5ZwnE985DfSZfsahcQXc0xKDdx3yQiXFIqRfRaFFfHeuBxa5tqrEYNPwaFjbyYODXTKeWhMrpGB8Ix7TSniP1RiCkWHNlNy3XjqsACjKNuOgpl7CJioAlLj7JIcni52TUvDaUUMvipFqVVDXIyKybIUyAQpIH0jIO7zH1duCYxMYCYMMhaUZSMMCErJmoYAm23JxIRS5VENDDZG9PydfBmKg69fCUaZYwZ1qr8/DiQ7bYZL15uttYA4J/YoFSUprogWcNzIdc8gK+BjeqlBJv82OSsT9ZDNzIeWAkRTXLKDKtuohoynTfHPrOOLleBNb5cMVbkjQOZykiFhejEbqUMRaK+PzjTyCO5zg4vI4HTlWxVopx7eoV9KZ3sbm+iQ9vGxsoTkcYtfs4IlN1FODLXyti+/Q20zOw+0mGg5s9hLMOrl66jv12IhDh4sN5PPFMA9unTmJ/v4Be1kWjuY3DnRRxLsVKZYqDO328+ZNPcH2PjM0hJvNMtgB51FAulHDycyFefP67+Nu/egW7e7eRy83QORohyEIUZkVNYSdBSxOVIKoaC4przJlhS/rLqSGv42gsuSnltmRFETgMQpNxkEWmSWsIlQAAIABJREFUlFsW4gzhcNMeeuyMXfAM123MYpJm/IPUPCTGPT2jnPiJRUiAhmtxYOyFgJsp9w76S3ovJR5eBNd9+iObXA3hWEyyiWd6jnmT+BQ1XyQGU6Os069tGpL9RFCmjSmb/KRm8mCadPcGmE7biJIaxikLZ079CYIQXOUeMceJ5hZWV/LYWKXvJ9DvZDg4THHUCrF7OEZ/do8miEBQxHzKSQzZmTNsrm7j1798QnL3N965hWt3DsTQi8j+Bf19JpjlIzRWqther6HXSXHQG+LFlx/H17/0RZxeLaA3vo1OziwKBjc6KAbA5Su38OaV20iDEGc3tvDBpXu4PcownPCoZ0DJFBEtLlns8kDRlC7WUC9Pptskj/GIpvcdsSXZTDz+2AY+95lTuP7hAG9euYVWeqQhUYEefeVYTULa7igtHsWZvPJycVls6BknWf0JytEcX//NB/FrL30RJ7dWcNR9H2+8+2Nc/SiH8w89hmCeqPFjCtgH793B65fuCqz+wuNn8ZXnH9F6/Mmr7+O1169i2M8wrtQs2Ssfo1IJUUwCtA9ySPsp4iCHWmWIh87U8MwTj+DCow8ynBGTnQNM+kM0Tmzoud+9u4M7Vz9B/zDCn77+AfY53IxI6c8wD8fI4hizcR651ggzNfVMB5uLPT0vRwi4z+13lXI/KxUxTWKsrDbwwnOnEe608MgKg4SGeOtuG+8epMgwwgMbJezs93DUn9hrMvFyv4VJJwXiCqJKCXP+fE4Ci/SOMq9H7qn0ymKxELDxLBb1nOXpuymZtRvEuqAGDkdM/h8ZS50u9fwDHl7cp70MiC27B3/Gc4T1MtIJmemRWKDzAfcZYyLyOfQND48VAawKsKJUI5P0nfecgy+lsXm2pEsxn9JnjVaH8gYrYNTp6j3xOCpGIS6eP4fvfuc7+C9+/z+3YpaNKgFBgXKO7ecK/r6kcxa8I0cZ5021bMyMxecbInkUuRRiL8Wxgv+YFFjMAMqGWKBac6tGV9JrYzxqRwnySgNncbcEDk1CIymdgm3yi8JbrAalZtrrGfgi+FWvx0bY9QjGovDeQg6k8+xALyv2n8kKAFMlsMBeMreMGcHUPvPKzKshkPzHWy04WSo9bWjmLY8nNRdkWBB04gsv5a3HgSAPlKnxckbnnsmi71KDao2A3pMLElF9IMacSf4kN/XAHZ8DB/gum8Il62zJ8vu0PFzXzbESPdhmQ0hnd+OBYydr8hIt2c1yMOXk3TZDtWvIhU2A2EJjjpnZO7afmk95WHkGit0G/9rHgWHfqNrk34z0xZ5wgShqaBzT1SzYTfrlf/n1wp913B/RAkM8wOiSTwkcsob0oLNjVhn7xMQbej2lKRsgapYg3quRYKjJJPnLfLrcWnZrh2Axm1X9vWvmrEm3pub4M+fBU4Eezh/OWIrmY+jBTQMY+NxZY87/ZrKjQAWyGOW37dg/zsZEJT4/n2NGiR0s8MVk9r4B1X0SU8eedbFSXFNrAIkHDvlsUEI20t4kEa2TXHMPls+2ag/Wo9Ysi+nLM7AQo1qK8Df/4f/DreuXMZO3lDW6xv7xqZdO6qykyrySOck2KcnmKFR9w2FbpVrXoIWMkNHQGHyWHs11Z7UWmY5sfpNiQYMX9gSsY6qlitgf3guM30vwkGnG9DY0kMCa4UwekObLTgkvnxldI+dVRusH+n/SW5gDKKpJ+bP7Cj/hy8ww6JElw1AAKpmmGFACrbXN1GiyHyOB7fxdLCRubRpjmemmxWKMsWOo+a2PrCMCEKMBPb0ysz1x7D1+HoaSePY0ry3XDhlj/HlBnoGWfZ1zJEasrazit77zbXzru9/G1CW2UdZt4PhShug93Qixcw/kWhylY8mhBUxoY2PY2mQBHgrIcKmw2gudX+EChCP1RV6JUxEaOLj2Zw7ft3nf2kDB9hJ3ZjnfWg0mPC3dAYfy6nVfZ53uMbayY6EZNGrsQxv0LFOaPfPM/s5+7vFhls6fY6xd/1lsnzImE2sK/rsfEmovcO9TVguOCbyQ6Tp/R8+G9ixBH/ZkvoJOkeo8fY3taOtUz6/z4TMmoDv3bBeyXtYBlwswUHu5MZL9mcz1689If4bp0x5jPXug1V9jz6pjnekcT7T3azjBvsENNW0/XVpy8NnQwMWdb/Ky9OFktINxoLcPAtNeLvWFMfTtztvd5/5D0E5Jz451RxYoBx4LH0LCU86jVz6LTgWh8LN0pKECfymURGGfBhp6cwpeF94v9ueU1corVozSpWxdlSN9ko2XbkoTb0kmxiGZbfx6pRHo+wVSigEfSbXnr7vOhEU4ig2EvFWIf586q8hydExJnS3KbfBrwOTVArPJ5HZWOWQcUvJc4J6g1Hp3VhG6CgOUOOhhNkI4wKUb/xF/9dd/jlF/gnFKa4Kh6p9qnWGflPjytvDeMexjjonCJHmdisJPaB8ktRz3t6Sgy5qUGX5CK4cp2nstdNsdJI0aVjY3cXT3voUtlRjsO0HvoKW0Yz2LHA8xeFGvY+QxBk6O+5myAyyp2oX6+NAhZxlgz5xgFlnomQrHqYF8ECjBvnxR0mpaRMnjOcwhorctCTpT9uNjFAtk5BMstRpVA0naTlCN5Qa3fO8KtIpiMeUZkKLhPc8TKmlnYxQqDIMtIuFhzfpOtlZcAyGCB198cj4bDhCDLIcI/dEch10gn0wwTScoJzM8enYDK9UKutkI8+IU+aSCT24P0GqnMgjmGizFZVQj+tIV0Wl3tdjH9CjBBKVKgqRcRn8wQme/rSk5wzJGo74O1zApODSfEaY0CyVTYICEgR6VmvaWYtml1GjzyKNUyaFWrqDTo+R2jCFlxIORGjR51VUqmOa4yCLUEmrage5hC0VKNms1dPp9HB51xJqimWd9rYmkQqNkjbKdmWoO3cFI4GE/GwnxxWCM3IjMQ6ZtTdQERjFZJksfKLJvJpRKyh/MHhwCitxE+NmVMqtdzKav8ndz4h0ZmYpKwFNebjDWLPBhJ+uPB7z3IGAjRCaK96fw02olaBYQFAl0mMlxRMCYxX6YoZjkkPaqyIa3FTYSBhXkA/MPmQWpFmx5dQVRtYI5vUHmbuFlE5QINJWbmA76SPd3MG3tITcZacGP+d7jCvLFsvl/0GOMGzIbA6tkdThrs+fGO+eKC8w8WN8b8amxK8FNmA8inyayKmjKSYZaHKpQU2Q65Tp8nZgyPPrOVLHO0JzJAK3uIbLxEM16Cee2T6NaPo2P795BPmayFL37hpqEk8K+ljSQC8bo9u5hrZpHJYkwmKa4cKqJlcIUP3jtMqJmgjNnilipzUGy0cGtNk4/uYrzF76AYLaKK+/t4sM3rmLc3UVrfw/dYYaNM1U8+8WzeOSzJxBGFdy7l8frH7yG8w9dRLFQRW4+wGTQQuteH+1PBnjl3ft46kszVFfy+OgycOVtphnNUb84xxef+xqm84GAq3Zrhg/evoe7t+4gR7Ydr1k4xZyS5RyliGYWT8ox5Sq8/kyFovcnWVamypoJrGUSssAEJmWzoGMhz6KXG7bzE+LklwnDlqpKZgO91Ujp4PTeAMaMxSjBP3nnMTl2htBNSCfijZuhuTFC7Hu4aVPiIIyZI0/n+yFm8qLg4nSLDYMxZciuCRGJiSr2rUCNCBHlKtysS2XJhDAcImsfIiB9nbRwxdGP5PEYFavyNWqu5bAa5fHM82u4eOEsmrUTGA4muHrtBt55bw/vvL+HDH15REzmOQy52TrvMwIzzz3TRBIEuP7JAB/vpgLt8+Me8jzsCc7mc9jcXsPF09sCudrdGb78nYfw9RdeQDzq453Lb2BvlsO5h2pIDmeox3Ncv93B31/ew51WR4OAOzttjEs1jPMjTcXCUYz5gJtgilmjjDGp9ip4ZshRlppx9ynpfvJZD+MMDz+wgueePI1+e4Y//+vbaGf72nM4daMxPO93nMXoMEAmmmDKw5xDFO6F4zlqpQy/9Y1v4enPrWBjraFwmEH6Ee7t30Dn6CRSTfoJYAKDww4Obu6jfmoV73xwCY9feAKPXnxAzO/3P76GH/zwQ1x+f4jZRg3IOvIaXF8rYftEA62jAm7euorCvIpiOMRDj0T4tV99DF/47PMIu3O88+q7WNncwjxhkxEiP53g9uUbePu1PfzgysfohDR9L6FZooRmjgEidIczTPsjjOQ5OzN/EU7xaiXMCYrut9T0BZUCUA5xcqOCf/KNF7DeyyNsD7A/SPHGfhfvttrYOBHjhYdXcePqCO/cuI8dplnSS4r/PGBwVs5Yr0XKn8kgTwTOcr/PepTKO/BJA6KCKTZyE4EC3Mf03LGZUKAI7zHZkybvF8udz5w7T9Tkyy+H/oUmLyHwzyGKwl+4IXNIMDQvVD7P8yLZuAaYaMBFMDYdIuL9S1OELK4pJ+P1oS8vp5y9gZpKeZ7weaO0n4AvPQx7AzX6Ag7jEA8/cBG/+zu/jX/0D39bDZWAQzE4XIPnWBNs+lg3qJF3RTLPP+8p5QEcz1C284+yJwKCBlCxkPYhD8fZB2KaKUREY3xj+TnGiIUyETQIMXLyM18IG2DpWGneS0kNjZeLWZLmp1hbrmyX76yaWJvGOzzRBeAYU8RjScvm0gOPBhyKBeN91NzuZyG7lOnkzTrEJ06q4DeJN1PH6U2jQpUybwKHtiG4X04W7JMqnZzV4C+Tq1gTtJQPiZXpGHgGYhl4w9ckA4BvhPuLpMguxIP32/uJeZDQMzJ8M2iNiHnV6f2KiWKDRQ/gLhA3KeA8uGZNlkn0PAZgRuv6XgF3y2k+/90k07z3PGNMsu7ZI76hsmyRJePQ//sCuDvOGnUekx44lGTLeR6a+bzzoxET1F7z+Of3zfyysbX1ZCE3yyRNpSu6RskORsf80OzSNeEE0XgdHUjpQQtjc7pm1DVrBJbI0loCEE5W70BW/+xIznfMx8rfM9/o+2dRrJKI3FeXjsw1IGkkQUcDrjwL0bzWzAeLf07J8iKJVLJ7S1PnmjLgZpkULWmpLX89TgaOuKHJL99Ld5/4NZ5doefDMa/YuFtJzWtBgrYTJCpQi8qaGPVqET/50V/hzo2rYirLlkVgr4GgHgAW68wxupvNFb0ewT++/pDe5+MpiqWKpLaU9XIf1jpwvnf0D5S/6ygTU75eqQnoZJ9EoE2MPfohV6tYaa7I3uTOvXtIOSgMCBKykCerk80lMBAwmer7eR6ohnOyO6VsjuknyFASeuYS6CSYOUIsCymGtfQVkCfPcA6XGYrm/Pqofoo8cEi2Ev3K5TfGPYleyuYn3Bvz7DD2oPYNycPNsqbf6VlatmN6+z1Sd0AMcpOrck3xZ7FMZGI0PccIT2+ur+O3vvsdfOu738KECjZ2SlMLlBCY7BKR9aw7SwkDDim3nogFy6ZaFSUbY74Xfkbn62nnjkmRBXIJPDQAnHuTwrS0l5gFg6Svery53m0Q7mXKshVwIUVcO5ICeosBx7yXXNv9DJMxHwOPnFTZ1q4DDd3aXwZ72L4ixuzSanexbS52fbdReiWPwD6nRGK9THKB/Fvdc2LnJZ8z22cF0Ivt5ewWHBDlRh32NarjzefSBkzuLHM+pdojSPDwINixqn6519oetwTK7OyxGsBY1wYcknFoYJ4f5vjP6r0hF/voYpi4HDbwzLe6x4ZGSk4WQ9vuuZ3bRq3Vz9aAwaUMa8BiwKH2N3mqWlrzcl+wNUXwy/6cCie7Wh44XPobm0+nZ1LaeWPsQF1zDr7cZ+Cex+R1z7D21iwEGb2npq6HAxL5s+yeW/1jQydjM2pN+3ASh5I6NxUn1Wfwi2PAujWg++SCxzQMMpmEajGLUjILEl6y44Mxf9aaNNlsM/xQeHm+mtc3r+dx4JCe2WRB+3AUfjSxhhWSEqAYRdo789EQN3ZexZ/86f+FQTdV6BJ93Vnvsj9gbgevM5OIFSzCvY9ZC/TqY2gVSVBU2IkRbb6BvGfct2nDwFEtwwUHnR7GzB5YXcWo1ZUUnHdXPekU8vKWdYgb+rE+DtmXBjnZftErnniRI3max7gP6uFgjFizw4Dl4sF3R192IuUMD1bva4OxMF/Q++LgWvs9/Zs15I51FuXCGcLIPlOm3pDr2BLFWfvTj5Z7GW0uuB7ow8/PERcivWepbPI50JqFPTN5PLUC1S5GpGMvPZ0ECE4+9cg8RwZPwM0kUEE9nGbYOB3icGeK8TDFZ09vYau+gu4owyTuSbJ1884Ao/EM3R6nVzM0m3WU4qaAw34vlY8KPwi9tugnRiSWb7jb7hvAR7okm1utCjNH5xvWZJIMtglTlHOIixX5DYRRUQkynEjxe5hklg84DZqj28vQ76YYU3+uLWgi+Wu5XtUC4/dn4zF68qgKUVxpYjRMMez0XYMfoF4to1QvGtocsvDkRRK3A53hCP1sqMRRpY1Svkk0OUutyKPnSdEuuLJi6QFGmTQfVAJe/JwWSSW/CWIYnFTqgWJj6EBFNSYOPxGg4hodg6IpUaZ3oHkuGHAjd02BGbZNWINIj7JAslL6vtiBWY7zKMwD1OMcNlaLuPVJDvvpNVF7gxnZeiUtwCxnadiKEGcaqRgjZMTQR62AxsoqBsMZRp02Jp1DzIdkl7JxCYyOGxaR5z1TSMVQ71MSbQcWWtotF2nBUvFo9skDVi6eBb1vAq0M1aA/GWmzQRDp4efBbcBhQTTgaZqZfwN/FpPuNhuoRyfEZGsd3sMo66G+Usepk+cQ5Ku4de+m2JGRQFmy+6aoVKooB5S29FEoTrFKnzKeH6UA/+DXnkXvzmV8eGsHxeYGTpyN0FwdIc1mOPxkH1tPFFApfhGT4Ulcfm8H77z6JkatOxh1egijMZ75wik88fwjWNtelWz+2o0Ofv7Wz3Dq3HmsrZ1DEhYx6ado7wxw+MlNXLmzi5d/u4Z8OcM7fz/C1bdnSJIMZz9bxubK02jvpzg6bKPdnuD+zkSJz7PJALl80bwNQWkdqemUDE01taF3DDcXSvcoLeS65FE9y4coVCpas2wCeaCY6b9LeHJAnTb2fIRslNr02RVnYhoFOaM/T7iVkTlHdzc2o+aPBwaw0NuN7EMtAGOXEMyWB9UwNeDQWSPJxF5vjn9P9pPKOhrVublsYCp4+gpFVTHHxjlrHotZKOp8VswhH1UQ0MOn21KTy0IxiPh1PdSYnlusidp98lQDJ9dy+MKXzuHkiXMoFho4anfw5tsf4gc/uIbrN9uyDqhEBQynYxyMOgiykeS4s2IeD18oYKtSw+5ugPc+6esACCZd1EolpOlAU656rYbzp5s4uZ3gg7f3ceqpKr79qy+hhhCvvPEKbo+O8I3/7Iu4+fdvIpnlsbM7wxtXjnDl3iFmM7JPp2hsbGB9O0AlruDoboCPrt5FQMl0JYfxgAmQZBQEmPZSTHsZIu4x0wiF0hjVSoDNtTIeeWANDz2ygn/7f7yFgw5ZJ4ES4ev1BLN5D0EWY0CbgP5ItPvaWozqChPip3jq2QZe+spLqNUTTMep6PDzWaqgrPs7Ae4eXcJQQVAFpJ0Ug/0uHnryNA5bezi1dgYn17c1RHr3g2v40Y+u48N3ZsjWY+SnGXLpBJtrCbZOVnDz9gD7h/vIBQniQh/PfamCb7z8MB5fewjBPvDuu9dR3TyFScADsCALiltXb6B7a4y//vB1TKoB1lfrWC3WkQ0jXLvXx+1WG5NgiD5BMKbBc//mgqPZ/ChDfsimJ4d5wt95bK+X8XsvfwYvnX0Kg/spfnbpGn507QY+GbRxaquIrz/+IHbvjPHzq7dwvdOhOYOSnqd7PUyGDjAsUNfFDrUoCwn6DBII9KlkbKSV1koGedk8viSxduCQLB0EfvG8oHccgXqTldlU2wAUGW072aDM7MdTDYsYOMMzJqD3G4Mj+POd3y0bRAVsuX12JK8XJjin1iDzBOUzStNl7v2DkQ1vWNCwwHNsd+33o0zFEo+kpBjhM48+gj/4/d/Hy1/9ms56NWpiGS+BQw9yDEfGvnSke9ekWQF3nAXIJlvFes7tI46tIekOz1VXvHsplXyYXDaXADlJ2VjUe4mxGesbS8R+e1DEA4ceNDFmoRWIYlYfawKPg0z8rN4Ty6clewaAf3+LJseDmY69qCLaAYL8GgImkmQ7U3nP6lJ75j67AXjWZHDvHg0ZQMWawFgxPkHWs/7951yCcr7IYHNrfmO+UbOm1gA7sfkoE3Mg47I5sDAYbuhiWJB1SWk1QbpjXkweSND57/6czbb5KDn5mbvfXk7oWXj+vfrG2zNNPADm75u+zjW5AqwkzXLyXrLkHPtCpZFrFHVPPIvyGID2y8DhLzeofO/eb8+DmiZV5sZvTbh8z5SYbGCn3X/xORc+omo25alm7AsvweZXWQiPC+ZZAIFeeuzXrDVjuh9eeq6G13hDRjqyn60ay5F6rMlbSvwW/+2ZfL9kgO95QQb6mUxTKciObWMHujWtrGNZG3DxWgNp78WafnsPZNJ5IJpfp78jg55NuKOrqa7lUDOKFt6OKh0W93SqGSP/3gOztgRckJGT8/mANr4XrWOtUfonm6eXx9U5dKHfeb2W4LWf/x1uX79i75OgppMmcu9Z7hFskg0cXVvbMNYOOw75AnL/4uA1QrvbkkS5VGSfYkAFv2YwZF1Af8Kh6rN6pY5CsShf3H6XEsOx2DQrzSZWm02BivfuEjhMFQApj1sXBES2DsMepwxJlGKDpAQ2pbaO0hEZhxMRG/JMR3cMMHlZsfHlXJC+6LyvrKNlJ+F/U61gfot+TyArkGvaszwJ+FJiTAMYXX83GOL5xGEcX49+5dynyQJfzjPMy1KDC+d5RwBX4TNca2kmADQMQmxtbuLb3/02fvPbvymWjYbTM9roeIDTLCi0Pt3+yPPVGLJTAa4EAbS8CHYQJNQgy0AizzgUY1H7ng8rsedEQyrnc8jPISaXY8ORoW4/kyEy7vcCOHSvc4xdx7PJZNYG3ksaveCFm6pJ4JeSyT/NWrY93IGGHii33cVtlcu03cVZ4xNlnbeoDcFIabKeU4xDeSYu2db2vZ8OP9EZ6oYvXEPa29zARs/6YlDi2fPLM1xrwrOrjjEszZ/VD6XceXeMXW7PtA1E/bN/XKrsh4v6OwdMaYjk9p3FIMKBmsYcdux2khboYap9zHkQi/Fs9h86SxVS520XbNjK+sqYirRTct/rPp/uJ0F/+gfqMnhVggGH5p/I8s2sZviCnvFtjEk7z3UO6jP5NcKwMUsf9/uc9mEChC7YR2ejBnpmdaJzzF1zMRq9x7XALfPQNfTb7qYGUs7KxamWtS79mcznxrxiWQ8Q5bJhKDWXYjQ6r11/XvLnH7+2xnrzjFzuO8aE1P3lcFzBJ/beeZ5x2ELQkANreRxqyYZatwQO1dcWYkRJht2jd/F//tH/hm57YOxmWsjR3iwKUK6X7Iyhh6F8cedibwukm7rBB2W5cvGYCzOS/cBkrH1XKg/WjZMZhgTxKPXPpmJs0+NZIVsBsSvDeVQp8Vpw8M5amZ6vxLloJSNlgIGwJBLoCed9JmvTAYesrUUIGJM0ZaGaQibd8IzSY8UduXAbw1WcTygHXAUGofLGmU0Qg3VlQ1GrqFentJrvIaOFw4D1tzHkyVgXtMT9nhgM7el4PvP9EETNkZHp9ivZDVFZeur0nH6CMZNuhcZPUV4Z4/mvVHB0P4fOwQgrYQPV3AaGaYQ0aKE9GOHm7QNRPsUcmIzRXKVEsKZGgeEZFM7JTDtP+qNpp1nsDwZjjPk9BN+UmmppjaS9TubcmBlXbX5ONJyXqWRMA01LRw0LeR0gTJQJCSLOmKo3l/yNYGWhSFPJrtDjMhlznATSJJcHbochGRFCeumlmcl3eeNpuEmvkloBxTI9T2Ihq+mI4RExWr2efIeYCsaFRV8xJb5yoXJB1YoISvRRITOEi4j/HFuaJw8kfVam4AXGJKHXFY06teGy8LIphRXNhkYr4ViS3pyuAZNAvT+gvs8xvnSIceHL8NIOBZsoOX8cxYMzcjtAJQhxplrGI2dKuH59gCtH99Gl7IhS6Dm/j7IDGW8IWCHyrRQeFlCFAgqNBqrNJjq7R5JozughxXvrUqI824I/33w0XGPGBo+TKf0OxXILo9gmfYP+AjwGwzXU0AKTfo+GhvJYCUKCG2Z4LasApkeN6Cs2XhjHz8M5ipsVrNfPIT8J0DnYwTDrKYglqaxgMB6j09tTymo+pbyWoOMUzZU6tqo1FJIBzl/cRDWq496dLvZHQ3zxyw/h8MbbWD21irUTW6g08piFXXSzHnr7Haw/kMd8/DCGnU3cvt7F1Xc/Ruf+Haw1gNNba3jy6dPYOL2JeSGP/qiNu7uHeP/qO8jFJRTCTdSKm5gPY9y9to9++xqSzR6efukkBuMhPr7cRWs3QLOR4IHHtpClK7j5Xoqrl99Fj959uVVcu9ZSmpPWztz8heY0n6cUxx3mwuFYHonlOkWOUxE+/FFBAQzyviDoIy8KMkLN6MMOe94a8/qioSulpwR5dYhJophHQhsABCglFuzQY7qTEqMYUNIT+JyNHTWeDTgLDXfocg8Q+1Z/zQPNgkuCOaUuBU2sSTcPcjw0nQSfn286RFIsyzJhmp+jXCyiMY+RzWbosEHh1wzHmPdpRUD/vRgcpJRKHZw/30C9XMWoO8f2ximcuRjjwUfXUW+siwF22NnDO+/cxPf+n8sY0L+vWsRatYZOOsTN1n2xuMjOTk5U8YVnT+NENcFHl4/ws3fvYcYh5DTDWrOplMZsOJVX65nTRXz1qw/gFz+4hua5CL/xlRexVTuF996/hMv33sXv/tPv4sd/9afo7oww6kW4uTvG1bs9SW7LSQ7r60089nQVubCIKx8O8dFHe2iuldCbDHF/N5MMlRPQ6Whu3qv0uQhibG2HOHVyA9UkQb0+w7PPr+Pnv7iBy5eBnfsDJSmS7ReFPc01ys0G3v3wvvaPRz5zBidbYkCwAAAgAElEQVRO1dDr3sXzXzqJpFTCKLUihgdmlCtgkuWwt9vBKLiDYUbPnaK8SXsHh9g40UCzWUWlVMJ6c0WpkVcu7+InP7mOSx92MSnxkI00XNlaL2F9pYBrH99GNknQm6YIqyl+5ddP4GsvXsT2rIaok8O9/S5mMVOMQxkbsym5v3Mf5xsncH1wB2lhgEJAS4EEnd0Y719t4Wg2xijfQTsbavggjyHkcdilgftYPicKyonpgJzHWqOM33imhG8++UX0W3l8/5UP8MPL19EPZriwVcbvPP8M7t45wt9duo5rZFOw4eE5vddheoyZjkcz3ZNcWECObNdhpgOcZ0majQT0cN/m3jZtJgbsiX3OoRILFTsrVGxImmYelCbnM88YYxsYyOCZulKwSCpRtOKRQCLBQxaF0pJY2rl8ZVgg0Fe431UATqA93AVXhLQ8yIs1TOBRTCQ2yGJFWpqt2j5Jzgw4LBVjPPXk4/jn/+wP8YXnX8DYMVf4no4DhwYkEGRy4SBu6EUAQWDjMSBHbA8HHEYhfYKWUmEGAIhVeww4XCZmOobVgqlkRfISFGMTb42Zbw7tZy8bKJMwOcN3V/TpvTlingeZNOTimT9jkqcFculUd2CWf382EDTDdsnfyP53X2fbn2tUIoK3y0RO30AZe8MnJ1PaR/+f0GoqssGd3NGAQxeKInbpMVnYsYZT3DXH4vJeVR7kMiDU2ORiNbqE5mWDaU21hoAuDIP3eOyk4R7k82DOp4BLSbRcM+jkuv7rPKjlgSLdH/sPJ1Ez2bRXYRgD1bPczMPLEr/tcwuEEFBg3nTeq9FfEs/iMUnv8jr57z0OHNp6EBTq1pJdAw8cyt+QYJMzgV/cWxcM44Fk3ywqGZm1oLwtLcCDX0OpkN6LQEcD35bXxQkfjzEaDXg2AIa17IKS6dhc9J/yUkIPtPlG3jfkxmp1PlQONNY1PAbYeY83XmMOIXxAw8KjTB6CZgUg9pn73JLjOaafX/MCFe1L5ckpRqD7HEIBlFgf6lqYNHcJHLLxZmXLGt1fS3+t1XS5rzcvRJfc7HzSZEGgPdD4tf6eSKpcKeDNv/8prl/9AMNh3wKsPMjNBlB7kYHyZNrRf0uqJtW/Jvm3NpzesznJiHNxoMGq/MBmxgiUZyeo4EjB8IdquSpW+miSKqmTmxAlzKUkEemBQ61uq6PPSoUT5bECvtzAiO9VUyVKK2WlztrPBSGRYUN/dDHNWJwYuEs5twfAWGPxe0yqbAnBxvxmYKM1wGIYUZ6nNWrWCZIPspHnfeBwX/uA7VsKnlFCaOY8FyfIOGTSWnfMNAeuGCBFiyiyVnmdybZnc23PxamTJ/DNb38TL3/9ZYw1luaZk3fg3xLc82wm/pP7qxyeJlN9Vu/l6YcN3uNQ7ELHKtT6VuKoSzH3smPauOi8Mikk9xMN8wSUGhNNthIEao9Za3jGokl1Dd4T29qxMm0oZd5/RqtwQ3WXAHwcOPTDlOPAoe1Efs9asgQ9oGbYkfvJDoN0fHsLq3BsZiseTM3n/RH1PLnwoCXgY+eaAY1mz+BtKvTy7mf5fZQAkN9f/J/5sYs+L3sR7SMEvP7TwKGXKi/3TDdM9bRzd37qvF28X+/N58BhB6xoIOpSnMVI/yXg8HhPI4aWuysLmy0NQW29UXklYMwzPt2eL8Yh9xoX2mhJ03OBUGaTYLWPgYD2Wbw8gddBQJrY6zb4kt8sARtXV7hlotfgsEGmau4MIfvT+n6z9/J1hycjKYBQGISlYzgeqH6+/C3l4WhMSAHbUgYYYMpfOueclNj/mdhuPsn+mKzcf73UGZ40pGu1ZLt7Vjr7S6uVDKTlUIcqQNogcFAh4JDDHuffG5IgFMdKpi+UJ2gPr+J//V/+DY6oZKUKZZSZQicEkkpiidwMe6XB+TwQw5oDzmBO1jxrcEtr1gCJgYpKleewwbxjCQ+z16B6dUA242AsEo1Afq5beiSy7864j1ofywvKNcJel2Cz6niChO7MJ2wVOb9Ds//RJFhKHiXL8+ew/pfSxmp8c6zjQ+2fXQca6pE09m+cFBCWaMXF2i2PUiGR926Zfx7kZOXHkNB+byB2vCCmMc8EYiFc17b25OvPPblIRRqvWyZw2YBtK4CDcOPCPMgPhTjyRahlv/BgGS9/p4JpmsOwM8XBToj2fh3Dfhn94RH6wza63T5KFTZCGdJxilKZB1MkNtbq6paAIbIKBsOeHZiTMXq9AbLBHFMmbk1HCOhZoUI7h4iHMBuhCQMXSPXkf9vNCIss/EijTARi0EA6m/VQK9O7jOgsJ0ompyFDqD+k51qsQnvYHSLlBY9obN8VwpqvlNWsFRHJ/6M/yVCkZJqekCWmz3JKGCJTivIQh0cHSCoVobEEIFkgK6HMHagoklpJCTGZVjNgSL+4DBHZX6441iSDTAci0P0R8itVk2bIu8q274XfAe+oPBOMOkGgRfiQN2ngmtHhapPpeWw+BhYXa9NeDRTkgUjAaI55OBHj8GytiM89whS1Cd6+EmN3PMNBv48+fQX9REoyYjaoy2kjD/WoVDF2QbttHARFspvptq3sEQKlObGDZaoPTTdzog/zM+g98v2xiHHSCD68BBIJeLLg0kPAl6MEdzw0tgODVvjbyZd0brAA4ySb107skSnCSoBHH/0MypTOjAfo9bu43x7hoE9/AzZqjGefAP2xWEC5kMy1Oc6sNLF1Gnj6uYcw68V447V7eP/GPhorMbYrPTzzwgmcfLCKsERQY4Lu7BBBv4CwcgLVeh2dVor9eyPs30xxdPcIL355Ew+feQQ1JnPnpuhN+hiNBwKZ7+zfwO7ePvodIMmto7c3x4dvfYRT54FHPj9HvrGBea6JzuFAwNPpEw+jFFcxmO8jOyzh/v230U9vY9hr4sc/OMB4UsFkOiJkp0J3Po9tMuKaUflyuaRWpbSxMSFDKi5pY7DpJ5OXyC6j3HEsfwtXrS/kytwAmeRLUFJsE02pc6gWYpxrFhCGcwwmM9zvjtHL6NfDTTfDICXQToNxLRJbL/IYIXjrE6rYFPOAFOLungeGp5B5ZT4POuy4J8cERQjEjwTSlCp1nFxbx7ka96YxdtM5OkwAZFJhp8USHUGQoNFIcOrkGJ97dguNchn3rvVQT05i7YECkkYftZUmwtIcg/EhPrmxj+//8TWM2mYYfmptFZ00xYd3dxCMA/loJttF/NN//FWsFWd49Rfv4adv3kGflPf5HJWkKtY0gSpu4CdORPj13ziHWx/u4qGnVnHxgQdQL53F7t023rv0Mzz1uafxye0Pcf2D21hnGNS8gqvX+ygVOJOIUKkXcebxIvYGbVy50kU8r+GxC2dw9fp9vHdpD/eZrqheM0bCZj9tYaNawueePYmLD55DwpT2aQul0ghrmwl+8fMe3nnvAAf7PZTjGU6diLB1pozts2fx05/eUvHy+eeewvkzJ/DxR29j62RT++9+Z0eeSQVulPMe7t75COGshnxCI/U1BFEJw6yNXmtHBzWNCOi/sbK6io3NkxhnIX7x2iW8+vplmR+P0rksKNYbCWr0he22sHs3wK3uDuL1Kr785cfw+cdOodBPUc1F2GsfaEsjS7fX7mPvqI32aIgHzp7BI889hvboAGm7hWxvjN2PR7hxo4/tixeQhV20xj0l9xK8I7D9zocfo9tjkBQHETnkSnmxLx/abuLJMxOcjZtot6f46ZUdvHG3h3FUwsPn6/jDb7yAmx/t4M9eexfv3ztAxr2GDTv9PWYWEkD/ZDL2JAdKZ5h0RyiXmFoZqqFMmZZGyT2TxptlY71zP3f79VwTR9Yf3lCa/BCr/k2O49kIKinMF0xVcaipqTUGgdiVHHCxkdcEmal7Yni5wpcS6kFffqSFKK+CgVNsFj2cNM44UJjSUJssOG+KyKLWiiHeDO677C3JOHzuc8/gv/oX/wKPPPyo2QPoCHNsJV/geh81VxjL/5ChK4sJu/dkMTmyQjjkrVtU4cuvU1GdZZKm+F9m0s1GdekR5+ABa7Cc9Ezpzkq6tYbJM4nMC8quq4phMbNY+BtTxuRrTp7iAUlnPO+lTmLq+ULZATFWwFuxrkum9OglcCj2jtOcCcjgtf4UWGTyKku7tmvJIppgC4tvAkM9+s+ykRe4ZYM8k6xaA+I/Ewd31jQ40NA1GN6b6LjZOt8na0H+Yr21mG4L2HUtpGRuBLfNg4vDVfOiWwKnvrFYNJRsFBbMODOG9w2mB810HRaJo46pLom1gen+73z6Nl9baZFklnnTeneP+H6OB7SZIs0gHp/MKVmVY214dp0BowaoabgmCbhcJo3F6sK8xHKRD5MFBniTf163RdPpPuPSM8wF5RA8ppckgXw1fRbyIraMWEA2UDYWGE9lt47shrqf5RPLeb8oVzJQj/eYa4UerQIsnJ+VZ2P6NeH/6VmCBE94DcRqcEwkD65z3cpixHmsesm5l7mzQfOyU1tLPJMMOKSnsAcO9R7IaJB7Dps0GxbrlxAPCy7wtYn7C9d0c+9h4ACBw6Vf2vJaG4PYpzOr4RWTxYWjiNltziiWrExZWoxSKcQ7b72CS++9gaOjA9WiXKcF+gNSEUXpl0I0eJ1NwkimCO8JyQpk3hGcYy/Dra6QRMgoIdY6sjU3oZ+sbCVyYuER4EviRPd+kJockUChnm+Z2ZvUjo2qMSZNtUTmjL+Wtt8Z4zki0EfLJPf8E+TleS0WtrZAY2dZ/WaBdGS16GfF9ED0wCH9xHmckHVijGiCHXxtMaWcNQD3JQ8cClTwIIPYmlP0ul014PRgTdnQy22JwU260baPOy9fAv4ENsfy0eL7MubduXNn8c1vfQMv/fqvSH3BnpBWNpLFO4mpX58CBgUEGiuT/+T698wpe5aMfS5Q4xg4qD1ZrNploJR5PTIIgSydsT6HLBoccCjfXXfG8Uxhb+j3BQ0QfJgJyTFu7/eUYM8g9OEoeg6dVNmUP5/2Ajw+1HLFuQOqnTf+gvnrWc4GHgvOVovmh2nGELaQEve1mqrY+vCvLSDOeQfa4ML2dXeYCOT1e4YGSou/9Cw2/z48iGXgidjWdvEdc1Wxl4thmW0BPgRmCYi6b1kwi/2AUUDZ8WR39z6Wr2E/n059Jou381Tnm2Mccq1S2skPSKasgYLLc1PvSUx8d+55T2nHBNPrOxa5bG/U21qwF9832XGfAg6PDUO83NxYnka28nu0wGx62cmmazlA4RnB/cZsFe3P5Y8YUXbK59B9Zq9QcMCfeml5DBqgZ/sE+3y3w7I2FNi3ZAJzTXgm5HGGtzENzSPRBsnu/buhEvc5Y+R6kFQ/9di5SeyFyjIDDgkOyuKA60phLNxjbZ8lgGep6GSaEzgsmD9seYbB9BP8z//mf8Tu7R3hDBqWE4hxexdrXbELQyYWU7VCa5cB5hNXx9JGi0uIfq30J6cCT/LeiNmqxszmbcyHAvSyvbbq3mKppGs1OupiKsPlmSwwmGKsjEYxIhOtbZ4zHHqzZpXyKJeTfyMvvDAvWj8QJOU1o8UC90r6bS/4yAbk8nxlQrMNFM0eRwM3kXsiFJICipUY+djYlOViCYUoxKDbtUAzeQCn6LR76PVoFcSake+RfofM3bB1YexY4ju0LGJtE6oHYLJ0oUBmON9bY2MeVzqmgR+XUQybOH2yikee7GOlvo6d2yPc70xx1C6gtR9hOOxh0L8r4IUTUyZAFqtlZnEgHVI2GaHRWNOFYBQ1GSp88+1WB4PuQIEOczYDc8prbOw4HTNqmx57dpDzVMuFI6ydnaFa3kYYU7/OxF0S+scYZ3V0hy2xJbgZlJIKarUaipUERHC5OIa9IboHLYw7I8mc8pWSmaXT94mLnsxIkqu4QBhIQpllNkCxWUNSrmjxEXTsHbZojgVQM1+rLgzac0w/LkY6UCMbeWBGcJJA3dHINO+24xg6zYkAD+5Rpt+FtYZNuBhYIVmamyCxgHVJgFxEemknEaVnItFJ7WluE+SGMaUsTs2RaId2IDharJTdNHemrj83w3plji89U8Uf/MEZ/OIvG3jvyh7ev7WPO+0+MhjQQcrriCCO21EUYCIv9BjzHtkyQ+SKMeZMtWWx5B6cgF6HNGpmchKbjpjrIi9wWQW4Bzc1dWNhEiHHtF/SwRw7gMAVmykm4XFjM0kbH2RuIASIbbPiYcFCjHpyrkUCiVE4w/nzVTx2/iQevXgKOztH+I+vXMXVOz09ADOCthgyrghJlAet8ObTDCcbK3j4qRLOPbiC4SHw+mu38fqlWyiVVvDdX3kKpy+0kCtPMOc9r+UR1HIoZw9hPHsM1WYPu3uvYefWHgb7ZcTzPP7By8+jElUx7k9wlB6gnXUwGVO+8f+z9Z4xkmXZmdgX8V48Fz4ibWVWlq/qru5qP93TPT2mx3JGS4kUIRK70v5YkCJksIJWFASJECQIMsDKQRAEQRCwCwn6IUJLQVxyORxyyJkhZ3pMT5vqqu7yLiu9iQxvXsSLCOE7597InNmtRqG6stJEvHffved85zMRJukhhpO+FItBuoidh2189N5NXHw2i9x8H59s9LB8+jlkw6ywQF99+YvYebSHpvMDtBp1OE4bzjSDjXs5fPtPnqI30AZBmjmC50I/1sJZmxw15VVjQwXrpsMBUvRY5HXnBiGTI7H2FM8sAQ9II5KGVeUN/BgbSU5H5OdNEgSui3I2xIUSJaLz2Dns4elhH0PHQXkuQDZI8HTjEL1xRaYa46mC0wocqmebFuGa1JlQVjboAeMeMj4PkTSSvpG5EI0hK5JNBtfXiL4+I8zNF/DKsxfx7FwVg6SPp60mto+OsLF9gHq9Dz8oYjxO4/kX5/HZN+dw5cICkvYEWw/qqBSqOH1tGa3kMSR9IxgjTh3gsLaN6++2cfhoAY39PiphhPZ4ike1phS1Rc9Fb1rDN7/xRSwU0nh49ylu3mpim+E2nBqlffE21Vky5fBpvPXWZRScARZWIwkkqVSXkM/msL19B/G0g1PnL+LR7Ue4vDyHqlfE5uMuTl88D4eBG4GH2N3DQWcXR40BIjeLi8vL+OM/+ghHLReP9o6weXSEeJSI5ChAgjdfu4Jf/VuvozQfYkgGt+Og3TjC0eF9HNXzWN9KcO9WDa39Oi6ddfGrv3UBUbmK3T36HrVQzAbI+QEaR/soFM/i8tVX0aB/Z72H2v4ODg4/hpNqAp1TePjkDqrLq5hbOQWELtpxD+29BvqtWPbSSqWIxfkSCtkQzVYb1z+9i/LCFcSTGNnSSBIlB1s9vHJhDX/z3TvYbB2gvPY83vrcWzi7kMfB04col8gg/Bhuaoraxh56raGkJvdTQLHk4tKz1xCEAQqFULxl799+go8+vIvPvfMlVJfL6mUypK/uAFu7h/ju93+CRpsG82kxM84WQly7sozf/MrzWA1zqN+to92r4aP1h/j5kzrWj+gl0sbv/PZXUUzy+NMfXcdPbj9BO2bjn8GE+yJzucVUnjJllbY4wwlGrT7CKCe+gUQExwm9WAb6PEaBAhjc2kXez3NVC04CJDJEIYDIxsB67ojEz7jisgAko4p7pOsZObEyn/SxV58+DtxEzCYFu01YG6PfbmIyHAhzWPp+CT8K5fmPuz04k4naHZgZtfgqSugX3whfJgvwKbKRh7c++wZ+7z/4PayunjYJxWpBonJRU+CShS+pnLz22qzxfCRopKEchimWJHKv2KzzbKQFivX9EZAwJuPwF4FDSWI2rEy1WNB9S6b84gep8Cv3ykS7fvXBMw0jG0phFFjGmgCy6nfFzxFPu5lM3LDdhMl9POG3vZdl3UmjdOJ7WoBT92wW5VpY2oaM90aOb+vvZ1gSynDR90JJuYAtvEdxjE6npQwG1hoT7s0queOEWgFRk0YpAJc2lBY85DlhA0ZOpvgKO4tNEAELSf0+lrhKMW3YIgLA8edIQq6eDWKyLmmA6td0knHocgAsoR/mbLJy1hP+YASEWITL7HPGqrEtLR8hXdNim2HAW2mYTEOnzD29BsLGMsmVx4xDfTZm4CCHlvQVMuEpFjA4eQ+5toTNQ3DU+Gbqs8RBqKpGWEvqddHXOvN5+iWJodxbhjgYgEMkn0YuLmtVKnqVc1mwQ2R60iEaoJn/Jv3KWJ8vkRHTZsfIyxk2RNshk14ujYPxPbT3Q9+PApAz4JCN1wkPQdvIq6/oUGx/NFAnY75GlS3yOhMNcRFmmmGVig2UNNDKoNGfaaIYeA95ZolfmD6bUhdMNfHR/tLmWtm2AgqaoBn1blTg+SQ7VH6OuPYcy/+ojpBnToB6kq81aZrXmCBkGDq4dfMD3Pz4Z6gd7s9SiPkMcC9RFo56eYmhP219kEg4CP+uBRT7F8qaJ/AZ5EhfdGEY6vuKR0OV2FFmLX5j9II2vqGuyov13/ixtDTPrJGGcV/2QiRpBG4gwDCHTfyeYm0gz85QG2/PEdkz7wUbPb5nAmhkgMsebMOO6M8nwQXMFWRDqKwokTiTpU5SgnhnKVhO4NwyfW0YkDIOM9Ioi5SRDE8yVYTlk6DZbCKibcsgloRQviemhqovnkp8yeQTQEbWC+WEVJopG43l08VLF/Gtb30Tb33us9IP0JfcbrkKHOo+Yp9ZkSgb2bHYOAwGypqcyeYNY/OEzyD3K5EoGq8zy0yUvUwAXwMckuVOsN/aaZBxKF6G6nUobFAD/CtwqIDTyVTlmZ+eviC1NzBgmTzzMiBRMsbJfVOZfhbY0ydDaoIZG/v4/3Xwpf2knnfGH9ZYXgk72nyvGRtShkkKWOo2cwwcntyrDa5vBmE6xJRnT4Y6slsc21XY9yXAqe41FjgkIUCGLmLTdTzMkvdl9gD1BtbXob20vkc7hFLQRAc79jrY/er47/p6CBxKQInZl7lOCJhb71Ppe0xoJ0EXZRNaLqjcLGVJC0inzEA59Q0QKWeqASPtIIzPG5/zgP079y2bLGxUCfIsGiWEep4pcGjfow7SNFiPTFerYpABDvt+iUqw4JGqDW0QlLDQJbxHcQgO1RR8M/YwAmyqpH92efn+zXqxh5gdymltYJRoJiTN1hXyGgxwqPulAn56luner8NufU0SDiXhJ4HWGPLWtQ5h/0ICi4KG+puDfSosiHvQb57DHIKHBA6T1A7+u3/4X2D9/hMkfU1AljqY9XcyEsCQTPwgiIT8lQ5cCQ/sHB6p3ZvYNyirj0odsqdpeyZKhoDnIpAa0U+f9UEG8W5dGI1i10GVRYd2Ulo78DqOx0NMGRBKqXMQKr5FprqEj+qfao9B8pTaeAjOSRsI7iW0A5SsAZ5N/EMzA7iWJAnZZaii+kwLBC+PlQKH9K1l3+x5CthyfbKHbjfqSPF+i0+6FPmyz1IdHFAlPGadTc9D1m1keur3McZjGA15VdULmAMmOXfT0dkpvDpSToQoKqNUYpT1CK+8wUlcgOvv7+GolUY8yqJxmKDTqmNx1UE+W8HB7hDdLtN+tInJsODL0PRdi02+MSmMJ0zMbIqYm5ROzzwwIg8C33SI0YCyxhiVaoBsyUNhfoovfTOPcRxhb7uPjSdDFMtFZAsF3LzexdZWG4NOTTcM10WQDxEWIySMSnczaB+0MDrqaiIlNxtucPkIi4uLGDTb6Bw1pVQRTTdBkdBDvpyHz+a23ZZ06HE3lmRKkD2V0TRj2SDo88TUYZ5HLLCnqjsncCiLpMZ0mbQkJBNNVmmHsgTl+/EBIC2Wk4SYBxErISMzoeRA2IkEeYz5vQCH2lSqJ6JJmuN+KhR/jT5XdrUBDg0TT0h+eidkQft+jEvnE/zb/+4SzhZ+E//HP/o5fvjzh6iNppjSpzHpI8UwCAFvjXGtSfXMICNAzpihBp6alaoHaxppsk8o/3V5CIwxIRPHj2bJVZImJQteuiLdaKIsxnz9UlklAP1WaNTsuiiVK8JEbPd6wmgVSTYbJ5Era0iMmHeyGeSEcjxENhjgi19dw1c//wqCSRo//fE9fP8nT7HbcjDo1RAiQDwdwklGWKj4WF7JgzFLra0uzl7NYOFsGtXcArbuJ/jrv3mIo+kY59fKeP7KEHO+hygcI1h1EF5YQ3XuRWw8GmF5roLa4W1hDda2B1g7M8W1K29ieWEBg04H7eERppkpXCePdmckpqOUsIySWIArbxphd30HK4sLeLJ9Dx+uH+DUxQhrp4tITeYwTVZx9LiBO1ufoLzYRS6aYv/JBLfeG+GgNsJgcoTxNIs0fKEUE+GVQpbXlE2xNE1js8Foie8ISKtTaDN610m/usUrgE9WmVaKKleWqGTKUdkg6KQ68jJYquTw2lkXX3nnW/jzv/oIP7vxGPBdrJwOUcz18eTJPmqtEjOFMOT0jJshGU0EEKTAp+RZiyJJ3Bt2MZ20cHqlhEqhgNp+G4d7XUzGmkpOgD9NmvnEQb7k4M3Pncevfe01HHx8A3FyAG/FR3sywfvv7eLmh01k81W0ui38vd/9Gi4/k0Po+Ni4V8OTO09x5fIywqKPrf0jXHrhMpBrY7P+KY7qTbz/gy527uWRDBpYLuTRjVN4eNhEtujhm199FYVCH0/Xd5FhEE1/gnufNvHgSRO9qU9rO2ScsWy0Yb6EbLGMvA+88dw8YgywuFLFM89dksPs4xu3sdt6jLnFJXhOC6fmRqi4WYxaeYyyEeZXnke7zqT6A6SDAYIi2Z1MsZ+gsUdGXwl//Oc/wJOtLYT5EOuPnqLb7OE//c/+PnJFoNXYxyieIsxWkQsc7Kw/wcPHdXz0yVNsb7VRcEK8cnUJX/uNF5ArroDRM+sbD9GobaGYdbF6ehXZ3CUcdbmPdpCLcmjW93H30x+hub+LHC5g6hxir3kAL19Eca4qwFc0roikyC2M4UYpVMuLKGUX0YsHGGdH2Nvs4e79T5Bym3DZrLaB58+ewv5mD3Nrp3H22TcRhRH6rR10W4dodymhnqBSLOHp/Q1sPj5Ao5PggMzSYgNzxWfcqaEAACAASURBVBWU8mU8c+U8osjB0yeP0G128OZnXsHWxgP42SVEuSqG8QCbWzu4desR9moM9+Icgc9MCs88t4K/9Rtv4rmVFxEleQDreLzzAT78+BE+vtHFzn4XhbKDl9cWcf3OBm4+PkJnQF/LCSYMHcoVpUDmmSdWFHy8WHT0RgLcuSH9X7lfM6RlKCnL4usqmj1aXHD9M+FY/XJkTyTbLojkeeQZZqWR8qyYMCwF4ZWlSKY/h3YMJRGfFUrcxLA/FFNnuSccWkjac4JW/RDjQRduioYGZPoE8KOsnEdDAQ455aVXLosZYz0hz60Z/vBM8dLIZX188fOfw+//x/8JyuUqJmOyGpgMx0FfPAv/YPFL9gbPUf4pKbIOpX3qC2cbBytTtmCDgLMmVdkChzY5kAWsgIbG58qyK9QQnamu6lvDApFNqxqMK9hnv45NA6+T+KBZ1pqAZYahaApwYRSckDiLMbgFDk/0dbNETPO5wnohw5NMyRkz0qTEmsZL+hDbOJim0zYmM/aH8XsUKxGGXg0GaLeppNBAqvSUNi9kE5mwGQuuGWmM6QzkvdsGxfrFWcahsiuOk22VEaosEQF9ye43ygYdVmoHJdYRpnFW8Om4CbKyYFGTiEePlUSZ8DQj49ImhCCXLWeOjfOlujEzMGE6nAh0kSRpG7IiDZq1fjkGPAUoMo2nSrO0E5SQDpPAa1/XyeaUHxMAVoo4lbCzkbNfI/daWLwcQCtbVVl72mzpr+M0aQEGHa1lZEBAlgvXHNllbC44IBObH8M4NJ6nsp8IUKlNq4QxEDgcGeBQFB6ayCjrfkzwvaeNvGEJWwmygOgGPLANKWsyMoX5d9YQJwMZ+Jo5AJb3JamiGp5mpY5y/41Uwfp0KQbBZE1VFgjrxvp165VXwFN80rQ0tHI2e+3sazkJHKrChMw3NmzHqcoWQCSYbgFxbegUzOKzLTY6puZgU8X7RdkzGYcP7t3EjY9+ioP9HZHgk+Wh39MVcIg3iD9P5FpMkZ4kyGbJ2FCpKsFS9kyyH8ugwrJHlTFOsI/JxLlsVt4zrwvPAWF5GJ9EXlu9z2kZuosb41jZjhRosREm85VDKTahrDHE71WAOUdYJ5SccX0yyJDeiJTYSvidtbkQUM6kRotMmc2g7sG8Z5TqKchKIJK2McZfl7I6Nr4zoNym9LK+deFxHRvPVpEJ0x/XI+uRCfYcXipwyHAVBREUvCRjR1gzcm+4hxBsCWRAdfnCJXzlq1/Gy6+8qAEwfPbkHOA1tkww3bcFQBQmuw4vBDiMBwI62OdZwRT1EOb/8z2LxJ21sg1IMYMipoHLgCIxZxW95qwXngwulFGvPvBqVSH7n00RNnkb2tybcAjj92s2YDkjrdLMgvhqS6HAoQXRZuCfAQplT7L+xiYo6yR4dgwyKnNWAhbM/jcLwpoBkezXDZ1wxro/Dkc5uScSXNTtXi0n9FxSEfRJGwd5bgxwKPCYkWvO2O5UORmfu5PAoQXd9H1bn0N9JgiG2n+3jEP+nUqS2bRGqZkzNqMALOLrRyawYZGL9/9U7GPU11OfJa4BHcBweGfDmPTenQQOBeTh82tk0HbAI2oA8Vk0AKkgx1MEtHoi25jrzDC6eA3lfpmhljZoVjmoR6q+xylGfH44tDGeizpY0jPO/pLzIJVGNgh1rZ/wb7YDhl/2WlQvUPVsVV6J6f/M/ZWebJZmr76bx6RTU4saT0UJShP2oILBChxq/WQBWFFciF3DVMhCvq/AIf9dhgqeJ4xD7iXKvNYhgwUONTgqDd/1EVKGm6MvXw3/w3/7X+LBJ/eQ9AcyPHF97sljDDk0oPcuiVncy6IATs6T2twlgBknSAZac/PaE5NxKM0NUujSo97VcBIGNWWyOczNzWNYI+7Ul2edDMdxj/eFfvIh3AyDTqy4mDPLiVjyTdoMoDVKEoI0XPcZk1shg00yCZW1KPW/qJbY22UkvJL/Ttb5qDeU78PwQw50+IBJsCxZoaLkkCkuXIepyAw2cUXZ1edgmfeaPYbUvby2VCdkZLASkgRmvEPsvfN9F6MJlYxcIxxg6YCQyl6Cjik3zE6/8CsXEOZp8t/BwV6HeZuYW+ji0rUsMn4KtS0XnaNAZF3JuIOvfvM5fO+77+P2jS6ajQGmZDg5bJhzstCotfYl4pnBCSMB4fotnZghrWBBio0Fp/4SqDFCUOritbfm8exzIfa3Ynz44z6uvjTBa59dwt2PUihUgIXlBfS6Ae4+2EC7FeHBzSPUj1qYpCdIBY4siqiYlX4rNUijf9jFkH5SJIBEISa5QBJ1xoctoYySfiqbKcN5JbVHad0aXjmVj6fE5J2HLhNVJ8IyTNF0M/JlWsoGnqldysCYiJn8sN1Trx0aC0uoiZEIsVBk9DfBPx4KNAE2oRTiqWIkDQKssciy8e9kgxC5F3Nn9fHhlI+6e3hMF9UDTOitKcoyFKCTxtIg/ix46akS+mlcuOTg7/9Hz8NzT+F//18e4oMbm+gT+RZJ8EQYaWSmqSJJvVuIaqfSnG5ygXOKx/uXKNDHQodx52z+WDixqOfUmclHNNzMUPY9kKaWmx1ZqCzMMrkCkjDCZNCnSzMpq5gO+tIchIUC3DAnJp7JhF6KYwGBeZG8KIspiyOlXkoDnJr0UF7u4bf/nbdx6cwy4oMEdz7p4Mcf1vHxvR0k3adwpzSU9eAMBziz4uHchSrajTHuvreHs8/6mDs7lHtc385g99DBqDjApVN5FFNtfPH1eURRgI/u9/GolcKbXzqDRw8TXDi3ABcHuP/pfQxaE3z1ay/BnSxh3Oe1amMosnoWGSMMhj1M0h4GZLZggnwuRC5wMY0HyMaLuP/wMXAqh1Z8KIEjc3PnsXhqGVeXn8Wtve9gmjClqYuHN5/izgdtZMMl/PT6T9HuZkGDvak4VtJ/oaiHTEqnbJruxQ5FvUAETI51ijwlVZuFsGHjSEAC16d4StAfUxmx9L+Uab1I6TRFyk+nsTKfxa9/LYvLF17EX/7VJ7hxdw/pMI3nrpXxtXeu4PpH9/Hjnx7gyc4UrQHNYAnSE/zKyIHIzV5ZuSq5oG9pxmvj1ZfO4vTyKTx5sIf7t3fRp9w8iTEadzFxmNo9RnU+h9VTZSyFUxDyWjm1hMPJENutOpxJGYVMFcP0Hk5fXMbK2iqq85GEfdR2j7D39AiFMIfT1TJ26jU4c00kUQuPt5v48OctPL7VR685wIVzHl65/AwaR2n86PojtIc9vPDsPC6fD5Fx8qjO+chME9Q2+qh3U/jr97Zx+lKI+XkHve4YW3sx6u0hiqGPKyshGnGMC1cqeP2Ny3D8ED987w6ylRyqxTxyQQ/FIsHhPMbJAvrDMZ49+zq2Hz6CF+UQh300J3VMkyycfiCFS61+hDt3niDMhpibK+CDn3+MDz98hKuvnMGXv/kOql6AYbMniVmeM8St6z9DszVBa+DCi1qoZgcoZqrInV5GGF1EOpvGzm4N/U4NpdIUpWoFU2cej3dbOLeyitDN4nB3HzvrDzCoH2Ln4Raee2kJteYQ7SQNvxAi9B0EIxeVXBmtZIBe0sN0HMtar8yVETsTrN+bYGfrAL32EVLjAaqFLF558SouXXoeTtbD2EljZ2MTh1sbKOR9XL68hsOjXWmKd7cOsbtxhE6LrpouUhUPwTRA5EfIliJ4+QBuEKKUzSFyYzx9+CH6SQ5eVBFZF5lqxfwC3v/wHj69/QSdThdXLp3HO196A1dfPINqZQWjkY/t2ofY2fsEW08O8OBWBw8eb8PNj/Hrr72ET25t4aPbe2h1VGJMSRSinAkFSwuDlZNEb+LA5XSPTZIUFmx4Gbk1lcKDjG1OWOURJauIRQALbQMIWOBe5COcCDJB3KNdh/ox2eZZQJ3BAJ4fYsRij4W72Geo/QOlLYM4Fm9KkYLwvBsO0a4dwKU9AJPmOUmm3IVJ6xxO0bdFYTJpbtlgE0SUgZekWJIVozLlQj7AO196G7//+78v/qMSLDZlc00WoIIh1heNxYoAh7RFIKDhuhhIYayAh8jDjJzXTswJAvJzRWZs/KisL+DJz1cfI22KxfFD5if0NFTgkNNS7j2aHKzAoWXlETjk2iAox+tqA09kSm5Y3TMvOrIehaUwhkAR5uyesbkMY8OyJSxwYuXXykI0bCkjw7VMQGUgGi8ZkS8bA3HDruD0l++B+3Y/7qPdJuNQTbcJELF5F18yFqI2DMMMZyxwaBklyixkUXic4qnXzrAUZehqxAxcY9JcjQxLUhkq8h/vnWEZWIalfe8nGW40/VavNG2kWYCLmbhJ1pV7wfsk80g2uzqskibKWLrIYJWTfO2+LC53nKxs3o+yEbUBtECeyJxNirVM8QWk02HsrAmzxvIngkSkyRP6gbkGho00k8qJdE9l2CJx/xdIlW0zL6+LDYaAEIYZZ1iu1tOTDBGbciwJzkaVojI6BVNFgSM+nGwUyGjh1+i1FTBdWIJ9/Tsb9ROeYBY4tGCbXIMTwCH/Lq/PfI0w5kSqy9RGCypoGKCUicK+Ugmo+EqpmEqbGZG9E4jk86c1v9SmfB/JRAAneR3GIoDPqgUI+PlsFgUIYi1CwNBYB/A1kh0hg1Lzix8T4JB7HkMMTOo3r6UFwwQ4FBN+BXO9wEM2m8HTJ3dx8/p72NvZUKaY7CXaMPH1iqLzBKArA2zjLagMJAWZlD2q14nPqUdbGNdXjyp2VyQZMAF9NMAkoQflWALJ+Lq5LqT5JTArgUfG44zgq/SKNoCRcyU24L7UUfxFkE+8H+Va0yvRR6/TFYmtMDDZcFq2r7hEqfG+BBmyTiX4mPEEcBaQhVJkeqnytQizSfdmBX/1XJHr62g6OH3yyaCU4BIzQBBwju+V65fnDtfOjJmmzDjSg0g4EU8ww44u5YpCwjh/7jze/tzn8OxzV9QCCVPxElRw1rDJDABpJZYCIrIXGylwyGfJMrh1v9cQH75GevQf7z26T9hnR7zQJK1eE9w1Vdka+RBYprqNbE9lTwoQw7NC9pyZy8VM8i+gouxvRoorYJohowh4oACfHeAIy9UwxpXR9YuJwlyTFiw8ySK0z7R0bzY5eZY8rvYVAhJZENK8DkXnDOvRMP2sLcrstRi2t74W6ydrfFnNm7agnirSFXQTtqF1teLZdwL01CGIQlInWXk6bFFwUvdsfcjtcEpASw4ijT3J7H2ZvVf2ZrNmhTVsUC9NJJ5IDaS1BBVrBmCkXFmAQ2sPYQA+AU30rKEiQ5+Z4+ARnasRhFOSkHAoDTWW1j48gwiCyXU0A1+x3RBGvl4nFRJahqSev8JiG1JeO9C91wR8yVlkagS5Hlw/bkaAQ74fOySQOoBEDzLmOAAW5YdJRWZNxJrShuNY4FAogLoOeb7o8FalyMeAtA43pA4RwaU5/8z5ozUW15kChyeBe74PgoQEDrXmozeksiVl+GCAQzukIcgmDHTu2Q73GQ9BJkQun4IfNfA//ff/Ne58dAtJtyf7HKM0BfCbkFHHlGnaqKSRijJw8j4yeR9JvyvAISTvwAgTWGBkgNxSmfmcYNYohzYMOBmm0sjnCyi4EfrdnoQIi3x3nMLB3pFhyE8UOGQQFtUw9FAnG1FUROb+psleNF7ZlPzyGZS9TJUrhDTGvO8BSSdZ5IpZac+Z7Nwi+Y6vlYEloa+2YcZ6QbIj5G0ncFIqf2btTzKf71DencGg1xdfd83m0f174sTisytWHPw3Dg6lX/Awng6ErEFLQhKHWNNTOTkZO0itXMhNr76yisUzIbwgjdZBgvU7XZHonb4So1ipYneHMqgA5y4vIowCzC1k8Yf/14fYfFJHTD+/yQjpDFkNCxglaUxGDXgEDslcmACdZgejDh+EnpKnZQNQeQencmKSn+vgnW8t4+KzEdoHE+zed7Cy6mB1LY2P36/jyktzKJSv4OFD4O7T99BuZXCwN8JkAIwGQ4wILpEEmI0Qd8bIpEIM6WlI6Q43fxYJxaKAfIPDI0z6vChqaE2UV6QrIg8x/jH8g00cNyxuLnKIQIHDQgS3kJOCiZMAFvpy84lcMwJ7NMXYSySVxsnl1ROHC0nUiyxADeLdHYmlm5y2TI6lLIDgFiVrZEdwIXGqzOkH43KmTC/OqjRu2sOYf3dLshDhTQQZz2WyiHwfo8kQzd4QnhshpLx70pObvzyXxRtv5vG3/43PYHe7jz/8wye4fvsIh/2usENAHIeHVTwQ6rNo0EVCTlQ9J54pTNgpF12sLGSxXM0i6zIyvob3ftpAfZDCkA0yaeBsQsWYegyfPjHxQIJYZJLkuAjzRSRRDtPBAAnT4XpdpMaJLFoGNXS40DlZNR5V8mCx0KOsgtPPqcq9pNDKcCrQxVtvXcEX3z4PJ+7i/o06rn/YxqOtJvrDI/Ton8KicphgrhSJ31un08TeozZefGUJ55/l/R7hYHOK/Xoa0/k+vvyNKpoPD/H682WkkcUPfx7j/kEav/pbb8N1V1AK57Cz/TEern+AVGqA5585h4VoDulBEYPBUOSznExTLtoddzBJFTAY0utGgRSCb2Mm9bqLGMR97LXbaLQaGPZizC+U8Mbnn8Ni9QJ2Wjfxkz/bQ7dOcGAkLLKsX8GTh9u4e7uBWm2EbtzEaNpDKh3IRNnzI2EjTKYsLImCKwDspAIDCJpUc5uMxamPTGt4jpHywfU5VJp1OhTfSiet1Oogk8bZSog3LlRx9WoZQSGHd99/hNHIwdqZZSydzWP+VIKDJzv4yaddHG5M0agl6E/ScHMRuv0uGrW6pvQmBIcJLHCtMBG9gauXT+HswgIWSwGGnTE+/bSJGw92MQzGcJMqymVewxG8dAqrBR/n8nPopydoOENM/SGuXDyDs0vLONzbwOufex7TMIfWoIXhgOtsiritYPalUoRad4BpdQqnAOw+PcRHP3iMTjdEWInwyivLyHl53Px4H+/+9D6a3TYuXyzh3OkiosjD/GoJcyuLyIYlOJM+fnz9AYpLQyxUHPQaQ9y/18aTRzHcJI9zi1McDTvIVyZ47sUlFCsVfPTxAaZpH8VKgiAzwlw1QqlYxXgaYjSOcXH1dbSPuCY20R3VMBqn4aCMIJNBszVCrbMu3qOl6pIU5dubW/j0o4dyaH79a7+G+WIJo7iFqTvCUfMQP3r3XfQHY9nXl5ZzKEYuJn1Nmjy1+ha6mODx9n304gPMlYtYKJ3GZJjC3bsf4PTZaxKAdbB7iMPdXXRbNUxGPZTn+SxH6Cc8YDOISqfg9DuYzwU43N/DwdEeRuMOcjkHcwt5STp//CSF/pEPdzxFPkphbr6EhaVVlBYjtPt7qNU62Hy8iW6jjdWV03jl1WcRNxK0k23xsmwf9dGqk9GbRjwcIxeW0R2Q6Z3AjyJks2VUC3lg1MTB9g5CP4fuaIJ6vwcvm8Xq8jI27m/h3u3Hkgj98mdfxle+/mVUShX0evSN3EHc66E/iNGoHaG5XwM8yo5quFyeQ6/n4IPrB7hx8xCNVoKYUnxrXsxiSc7lDDym+THRmVIVyrqMD5wYH0uRTk8X6/FFpgSn3wS3AknmTjts+nhYswDiRHossgQWcUx2Y5PokeHqMfiIoV4ZkR3w+7IZY7FMxl2Uy8se6Po5TCYOfIahjcdoHRwiw2AU07xKOBX3bhblZFKM2HipTLpcKqHEPTuOcbC3Y2QeIxRLOczPlfGFz38e/+Af/J5MM7lvS2CIeAIrQGPZSWzILPgnbUU6hSGLOONjKj5VDDQzTBptHHQKzyJYGTa690uAlxRPbODIDlSpJRk5rDEktEPYKCatlj5bDF7gMc1mkIM1eWUpAS+V7aVFMKfjMlwxXlr8XGFniYcX2VyxymFMA2ObTgVS1N9NGVH6+m2iorBepAE1BuSmcOTXc4IsrAUr9TSG6VbCpKAR2UhasJNF2u10xMNOfBwTDbMRgEy8HI301bLf9ILPjK4tk0ETPbXJUwBIGSoKLiiIIcnSxjNQ2QkGrTFgLYEUAcWMfEt5RYbJYOSkBMbVjkbN2Pn6+KNEos37K6x3bWZUjqxnvvrZKZPSGLbNZNCyDsx9kWZS3utxg2wblxk7xiT9ilTYMAON4vlEk6ogtTTB5n0IwMpj0QAXFhjVNG69Z3xfAlJTbiu+d5Rfas3DdaNrh++ZzZsNRzlujmVdi9yK57SYOptG34DM4gV9wp9NQhY40KcaReXLKrNTGTNZvQJAsVuQa6mJ2rNbbLwdFTgk8GV9r2wAit5DCxxI80pWoyQBKkOQ/0m2sLk10vwL2KYLhCuWfsgWGGCzKKEQRk7OcBCxazBhPbqG1B5AQHNKq4xtgGJOCldy7XAtSSDB7HlRkIFrwrINbVAKv6+CuzorzVACZ8DeXJRBvbaF6x+8i/WnDzUMShhCxzJIxalNAy0XMY0oG1FfY+Sm6keZcVRmTZ/1ICogCAsSLhacYAN1Oy0kwwHSVM2I/H2Mbq+nzG4xolcmlySqCng4ErBT00a1ieaQg++fjG4+HwT5PD+QUC5+jeem0e92pQYU+wDzuMqwQGzUBeUVppLIbSURlOeKAnOSHi3cCmXkiVWM8YCTAbQBe8mLsAnsYr9k2H/SxJsgKAt6qHcmAV+tJ6k44++MFwnbnf1GmKsiE+SQC32sLhbx3OXTOMuQQTG5ZvIp348F55QFKfuc2e/ULkEBE54VwoC17HKj4uIH+HkDDq6tx54N6pLhlDLYZU8V70eVMguQZwYlkqQs/6Yydv7d+tzObDcUjZtJj5WFZYYZ9umQDcaACDadWp4dDZyxoIuVmcteTAsJE2Ahz+IJKbMCkGS4cw2fkD8bHM8CYPbplHPXSthnz7DKRHWARkk5AxKEcmDYhqpG0/3R2EcJu++X7T7sISEjHN1MTDiR2CHpYXFiAKQAvx0U2cunjz33dGuzYcRrHJAY6bgdmMz2GSOP1edeGV/yfa0norBJFWTWf9SXQ0BIzv0TZ/HsvONrl8HA8ZeoFZkJH7FSantdkBJLJ6krzAMoWkzDYFbs0Zy7JjCHr19BROOLPOxjOOgbxZWmxAtTz6Sk2/dkh03y7HJQYEgiknZvzkgJ91Fk08iG1X7BfGgGJsuZy71lpHWYXhod7giDmzUKlYbWL9PWLGZtchiup7yR3NtSwbxH1igcUqi/sr4e7sVUwnA4TYa4sg3Z2+vgVIDK9AQBFTOZAH44hZcd4x/943+Ij3/2c/QbtLliDUQLBgX8hdnNn0lUjXZtDA+MmGJv8BjaInB4MZmKlQRDVbLVEgICdhHDcOmX3xHcgj1SIdAwQ9a0ojKYphDX++JVSJmyE3DwTg/4KdJj9skheq0ukljtM8Snmj9nMhJbIZKqhMHvufIayCyUIEOG/zKQlpJnSYYeYdDryRCImR4MOpRegtdVBk2uEAdkKRHH0QJUfmboZxASExKf1oHUVAR2hYAwVkIX9zbiFXwW+FpC5h+Ag3T+u68+7gLk0/4jg9Q3fnNlmqsEiAohcgUPgeNj1AgE3fQK+1i/n8VhvY/KSgaXri3Cz01x71YXP/tBVy4Io6NliubTQ4oJLVmkJg1MU4maVacpE40xiTkJa6lPwERT1OCQBcA4ZR/wO7jyYh6XrgVYrOZQQAm+10UUJbj9SR/FhTm0Ogv49M4Ae837GMQ0VSdWGAmTkTctoRBQkpoDSWYd93vixSZ6dDeDCY2O0654ak0IIJmUV0kmYpFiGiZbHMuU7cSC52ScNFGyDZ1CVow0yb4QJyAeHv0Bpv0hxFewEiChn48fYcpgjF4PGHHx+0jQlJufSjKawCy6+KEAh24mK0g4WX8MspDpLL+/bx7DsacFQIogLOULBYzpnRVM4SQZVEMfC+VQvu7+eh3ZwEPZCxCzvEmlsDTv4I3XQ3z9Ky8hHjbx43fb+NlHTTzaa4k3WdLUh0BYj6RkU0onRSWbB1eKiowbY3U5j1eureG5S/PwMUCzUcP/838/wXatgXEUYcrUW6LtvF6TEXKBj26zqZI0bgquh2y+gJFPydwIoxYBHfqETeHnImSLRdTrTTVptn4TLGyMH4/KQBQUFiaMn8bY6WLt1CJ+++99Cam4hzsfbOP+p0fYq7VRHzCBaYikfyQAL81JWackwz5ybgZf/vIzmF+kF1kLg+YEm+tpNP0O/rV/aw21Oy2cKgHdjo+b910cThxcfeMCysF5+OMqHj++jb36BqJ8FqvzVSzn0ohQQKczFDBvkPTED2eUGSJOcmg0msiGCUphBG9CKccAieejshBgY+MIzIVx0gRkBrj64jKSUQn37zfxF39wgPp+E0tnXJw5N4fF6jww8vCzdx/g9h1KgttIUmrinuaqTOlkRapEY6DNIpxAvaqujHTI+F4Jxd9MZ+UTOPnnAuW/T0grZ8PQF/+eUi7AS6tF/Nqr5+EjQDPTx3q/j1NrZ3Hq1Dxao310epsY7yeouTmMDz1s3q9h87CDQdrHw40t9Po9eQ30fKPfjw6Up3DCEX79X30ZZxYcnF9OY9gZ4m9+cICf3KhhfzhB4Ed49dUScnnAnaRxdmEeyZGH6w/vYe25CyjnPSzPZVAuu2i1Onju1QtInBAPHj+VqX4+qsJzy+h061hxJmgyyCTHIt/HpBnj8O4B2r0p8qfKOLUQodlNsLnRx85GE+1eC+efP4Xa1g7aBwe4ePU8Lr3xAvKLeZTcGh5sPcJw1MN8yQM9Pw92B9h5GqBzmMHaoo+200I87WN+sYhCOcLj9U30hkN4oYNSPodCPkQ+H4oHRjLpo5h7AcnAR632KTrtPaSSPCJ/GdniGE8et5GtRMhVluH4eSTjGHH/EAdbu8h7VZxdu4Kcl8Nw2EO9e4gHT5/gveufSgFSnS9gfr4gDR2nUKfn5rF6+jXcfvgUDzY+xWjSwcryKq6ceQHOaILtjZuYW7uIdCaPw90j7GzuoNNqIAyB/qiG6kIWyaSHXuLCL55H3Kih4EzQrSP0rAAAIABJREFUONjG/uGeAMWun0apHGF5uYyjjgNvvIhSkEel5CPKMXgqg3TQRzKpY+PxIXbXD5CaJjh7fhmvf+4agjiPLmo4bA/RqcXotFs4JEu5y32GzRKZVzGSoYvRQJnO9D+s1RoouHl0emPsdjpwshmsrZXhjYfihcuD+sLzl/DyZ15H0VtA/egR7mx8hKQ9FtYnATzu7f3RGIsLDnLiFeLjxs0jvP/hAQ7rYwEOpaFI07R6pAnhBGi061bDbcOgkuAN+gQa3xhJHp2Sic5HzRHPXzn7pSHvAyn6lvHwZrhQDxn6knDyhxFSzhj5UhqLKxGyuQrufrqjHookHqcDGV6RjeS4eQxHrZm1hU+wMpmg32xKOIrIx8gyEqNqZfnQ8zdJBshmIykAF+bnxYKB+/X+9i5GcQLPY/J4hOp8FW+//UX8zu/8rjQ0whCgP4/IhMlO1GQ4/mJjIFJPyt5M8ynAoeR5aVFNsJNsEWXEafPCwkVkygIc6vWVhsJ8Y2nuTKqwSi4JEBppmukMJEDN4zmm8jN+fwWAUgLCyd5pEpGFcag3Qn7ZoBYJWhA2F4FDAja2+NfPs40eyzabViugoABRypQ5mapsQRHL7reAlDZAWjQrOKYAGesBglJ8S0zo7nU6As5wPakXkoqKOABUxop6V6rFiWncDHuF9Yt8SL638dUznlj8XGEe8ewXkFYHmRo4ojqpWVtovvGsyZ2lXZjGwQA5bGa0qDoRMmKYJdb7TjUOek3ZlMv9EOmsAjOWWcI1e8yKU7DXgr56Zh0HHWhzpfeHgIiVvipwyPrxmPEi98qymgz4ZYEPy4RTYEUbZ0ltlBAOlV0R2CCIQGaKpN2bIAc2QzL0FQsR44FtWDaWyaGNuHroKY/OyBUlhdMwMA0rV18jnxe+foLa4mpsUhgtc1etACQBfcY0MsNxy2AyknJ9AE1y6IlUcHsd5Zk26c02EVR+noCHmt3HmyvgkAEPbaKzQAQUFxkPLBv0o15jvqwnfcb1PXMtEgylETuHoMrOVAN6ZdNAZLi8z5TvqleWZUtp1W6ZV8LcMcxUqm54nRwqGzLOjCUXBi4G3Rquf/Qu1p88UB9EhllRfkhJIxt/Mkz8ULy5RG4/pNOENorSewpQ44gFSblUkT3ei4rwc3nDsFFAcTDootNqybnC96RrVpz4hTUoQKyxSRgOOThSwD7uMEGZa0154AyW4f/EQ/rFEzjMyLUgoMmvo9ys3+1InSxPvgGhZH8ZmoRuAky0OiLwKuxBfRZ4ZghQaYbKwsTmuUBgkUndhjkXU50kFkg+KpWK+EX2+wM0mw302PNIQ617ngC5rCFdqtHy8MM8XD8LPyzA559+AC+bQ1BYxDjtIx95qOaAlaqH+RLP9wRjaWCVSq6JxgQOFTS0DGZl4agvmOzPBiiiR6fIlC2rkH3HgN7beuYc+/gaz0SxC9F96iRwaCFYBew1UEZ+/i8B7DMJ8gnwT5J5zd/tXqkehwrIzNh1hqH/C+eJAZjsXsEteGarYYnXahg3G5zwWNeBggHn5PNOsKvNpIHrV3oDfXJmclMy9PkcktSgbObjRHV+poByMmNSpp28NyPxtyxP800NGGj2MbICTTiJSDfF65A/mutLZbmyXk1YjU471HtOCYwKXEsoifHc++cZ7kbuzX2D/b/xEzw5VJC9zQCHesbSY8+wk4XhZsJGzZuQPWrG3j/++dwrOCSVM2E2IhWRl4BX3FflXwxTUTyoRQpsE7qP/Yj1HFSfXgEHWYfRL5VrV/yefWXRngjQUaBPwTr+GIV4dVHI6zHn8UkrFhlgGgsWCx4qS1OBPP6/WMaY4aq1suLH6dHP3osDcg4ehBo5A6lT6ncqdZWpOezObqaqeg9cAQmFrc09PZUWaS0/JsFVwnjOyHvl53Pf85wxwownHoduMIGf8/AHf/g/4r0f/hDtw7aAdWq4nMY4VrBPVOC0UGO9wJ9L6wJX5fUMU5Ea3dZ3/BnZUPIy0mFGLNvknJHigyo7R76nXCOeq1MgpppWwqzpQefOUrc915ezrXHU0KBCvizaRnR13/cYsEJ8RGYpPKPHGDOHgWuI/ra8pyoUVOsWGQTGyDCEUVKDHTl7GLLIe91rtbSWGQ2lxlBWMV9SGh6ZlxzkM7uCQy362npUIXFwQtGm2uJxHRGope+t2EJwuD5iLaVbCEFruR///n91bUoa5/6eJwt/aTHE6vxppKa7SLuH+MG3E/iBg8XVLNzIxzRs4q++s4ftJ4qqpii7cn2kUxnU948wGRfgZajt7vLliOcdD6JJnEHKGYi8NZ3KKU1y2heJpfizBX0EhSHWLnl44VoFF1bIbttFIVfE5noB+7UMHj4ZYH2zjREGiHJssLqYJhEcMLU1hdG4h8Eohu/lBCHlwUrfPZELBBGGY0V0efPIppCbRnSYryVmiIrxlKHZtDAEjUm1LdztxIaswyyDQehNNdaU0URlygS/0pz2zWUxYhjG1EWacdeU4krAiIvhuIFM1kcurCLpAr12l9iuXCv6t4k0ZdQVxhfY/Dk5TJ2GSoVFlUD9OhebSiMYUMPiIJepYC47xdmlLIqFeXz8ySY8v42Sv4B67GOUTlAuDHBmFfiVX3kOxXIHNz5M472f1/Fwo4lWf4QBmYeccoo0h+ma+psTZQIMXFhrFzzMlyu4cnEJz1zJwku38fRhE//0n+xgt7YHMR8I8rIpioBjSjaVFjFsbJTB6AozKFEDFUzsfWEhGATI+CH6DLKZcjPkQ0CQWTdf6/Eo9F4r5aKnWGaIU6dK+N1/82tIugkefbKHw50m2t0u7j7soNXrYMSkZknUpAddjEoxwBuvXsQX3r6AyWQbmXAHSS/Gk9vAbpzgW3/3DNobHUROH7UDF492PYyKY2SXU2iuh1ibP4t+r4dGZ4wgWMTppXmszU8x6sY4qJHl2EQyjUGLgPw8wQsPd27dRbmYQTWbF+CQbJFBZoDqEg+3PIYDsv5a8LP7CMIJBr0UntwP8MNvt3CwV8Pp81m8/NpFrCzNyeTlw58/xk9/+hDbe3Uz5WchmsGY4Dqn0mLezcaV98+Y+Bp/Ip0+GXNimXIpeCe7hKSK0lfCgZcie2mEXCWDi89cwKlKAedywNdeOANv4GNr3EOynEe+WkHcb2Fz6xbGSQvD/RSqL5yGF5ewcbeGx+sEcoGffnAHEwnTdjDu0yewL2xTrvF8NcS/9x9+A6cWY3iTfXRqR7hzq40Pb4xw/e4hTp2v4K3PL2JlNY9SoYK54hI+/dke3r3+Pr7ytXewmCli3NrDEAdIQgeLF0oYxx7u39lktCzmT51GtlDCaNRCEWk0kjZGzgTOJI1w5MNPfHSZfO5O4YwH6FGS5ObhpT0Mp0NkF3N4/92fY7DXxdWrz+L0tbMYhj2EqX1Jne81JogCNvKcNE0x6JRQP0ywtnoOSS5Gn15HXg5pZ4CHGz9GwqFBagmlYgVBkEIU0WtuhMP6HibDs/DSC5hM9zAcNDEeRMikK8iVE2xvDXDm/FXEiY/hyNcgovgpUqhjoXJOGA/09WzXW3i0uY69+hFuP3yEHiWtgYNqNY98zhM/kYuXLsFzirh54y4e3H8oB9Dli1dw+dKzaBy1JKV69eIaKvPzONit4c7NT9FtN5DGEN3eERaXKuLd1+rHGKVDTAZdsR7glIxHX7PTRbvbQqGQQ+A7SNIuct48IjdENsogCDPoDoZw/SnOnV3BztMjHO61MZkOUKwO8dIbK6h4EVr9FB48aaGx1xNmds+ZIJcK0Y8byOaG5LngcH+E7Y1E2JnzK1m0e3UB8kdxBo1+jKmXYO1CHgsLHgr5HIJsHsW5OSwtLqEc5jCJO7j96DYON3cxmLREPtY6nOL6jQO8cG0VFaaYJyk8Wh/gzoMO9usJ4mksXr1j8QKh/lAbEbFRoJ8OzZ1NzS5CQ0mOnCIqhZimenBoJjjJYNRnCtoEcW8gklk1jieLivv9QBiIgTcn6zNbAIIwjepCAWvnFsXc+cb1T0WOe7Q7Qa+jYSwc0CXTrIQEpRCrvI/NIiUUlLkJK0MBQ9ZdlLzQ8zEeHPFURaU8L81RpVzA8uIcMtM0es0+JoMxFhaqmKQSRNks3vzcF/B3/vW/i6EFDlMaAGGZGpYsJn5SRuZrWYPiSyU2wCrlYSGjXoDqOTgDSYxUWTy+jskMUlhaX0QZKonUlj47FrBTsEj8+VwHI1prWGaMkUhTQk1JtG00RSlgfCaluLLTepkaj2ZAIpt6C1TMQEMDVFi2k+DHhlHFTdZ6cgkbRqapCjqI356VY5umQr37DKuOE/QUGYccvtIWOEav0xaGBJkSIksSoppKHLV41HsrTaltJAzYSamomOgL80ylX/o61JdNZH1ipi8IrQGfFAgwRJkZ00yTqA1AcQJM1YbQMBWEGWYaOrm+lFkZg32RUWqro30OgUMFdtlkWt9C25CSMTaTrxqpsHqAakiJZbTpPdEAMDHcN/GvCkYpK4cAgJ57ptmy7I8T0kUx07ep4KaZUlkkQSg2PBo2NhwpcEh7CAmvMA5gklTKRjAhE1eZgHatWTDANubyuZLFoonjysIzTBEjoVYZuqapUz4uUl/CTkbSLyxBAq/GyP1kI68Ngnqgyvlv2YHm/VpAwoKGtvmX12GYJrqeFG7R9HTeKzJiGCuv0l3hGckgWq8z2XJWbkcgh/eAYOpMkmnAP5WP0pOQ7GEFZzgq4Vkl22h6KkwYXi/+PAJ5M9Dawh9mzVnwnh/mvsdvwVJffLTozZd24TNUZNTBnTvXsb+9Cd+EKxFAY7AVwaggjFAsVhBFOU2wnpDtHSDKZQV0E7awm0EYRpibW5Begx7q/ByuQAF3nTTarSYSDneGAwG9yOjwsyWEYYgwy55BgSuRxpLQIOzOKbqtJuI+hyka9KRWDbwOyjSRPZxA9nCImGnCbloYJqwv+TRzz+JvXlt6XJPhR7aJ2NCI9cFxurgAQrQVYKMhwTbsq1z4mbSEMTHIjt+71jhEP+nLfrCwsCBhKBzA1GqHAh5yBYgnJL3sacvhUYUUIJ0JkC/NIZsrIV+cE3UMjfdzuTzciCoqH256jLw3QiWaIOdxjfEcUyambEXGl06Yy+aZYA/LPUvOHVpq2ACjVErUUpbNJnssm2Lx2TWWDmLJoeeFSI7ljFaGsTIQ9ecoY08ZtfKzDHBImbU8cwbIVG89U0+bgZL0wicPLgO+CbtsBtYrs06/1EjmT4DiFvgUa3zj4Xm8r9vAEJMaa4BDCSua2TGcAHMMi1DApVnYig4uNPTHWh5wjVnQ8DiwRAEfBZmUyfzPA4e/MBQxDF5+nu6Nus+zxlElmqNem+Jlq9/L/uLHrE8h95mZh6whk1jQVUH3Y9m5rAHjaygsbyOxt/uQ3CcDdgo4an7kbIAnJRjZdgTklUghlgViHaJrh6+bQ0vLZlS2F6Wn9HBX/zM550/0WvweYolmUpgtM13TSnR9iack1SyjoSaQS+iTCToxjE8ZNkm/rl6ucsZY6asgiMcS9+NB6XEwnA5Yjgctcg+1etU6xfTcYoejOlcFDskW5iDHgKX8UwBB4ymrw5pjX0S9j3omWOBQB26qYZeQMLLwDPud3+ckcEhA0ad01vPFAzUTThHmffx//+x/xY9/8D00do+QSni92ONCAnBl/GZIrcLyNyEoIw7hBTjkGECZedwLiKnQ51DWBu2GxJZDf0v4HNWCRtUgfbWTRmfAME+ywJ1ZyJ+EjAhxLi0DZglUgSPYU9zuivWIJDNzKE7KWzyQ0Ny0JBQS5FQg3TLFJdGeYSrc8wdjpDjEiQJkxFvRlV6oz/Rk40crcnVTl8raFd9UzR2RM1pSnF0JGdQ2JZH3wAEtf/Fas7bi95ZgLWNrIUMIru3//H/+wrTRBO7cHqDbH2Bu3kWRtPrMIebmx7j14RBXry6jWl3C48ce+pMhvve9O9jZPUC+7GFhNYAXuWgcJdh+1MSwE4j/2ZQoLYMoOHx0PIyEOKEPj8PUURb1Ip8Yw/EKSAdTTJ0m+3pcOB/itVeZ2EUvqjUc7JWwsZ1gY6eNRrsDP0qwcjpCbb2B/T36S3FiKaW9NGAsltgMDkVqOdaIb/HXm8rhQR25ILm8UBFZGSmRLktDQ7pmHMt7kHXPBWRgfDI0hLrOFGN+HVFiShO47Mg4JCgWT5COJxg7HYApvBlKiz0yS+X1jTBErpRFZdnDXGEF9b0RttYPJP2ON23cJnrNopGbxJCRynDSZYyG+3L9MCK/kQmCAaN4MEl3EXiUu/awtrCMhSiNM4slnF4+h0fr65hm9jHu53D3qYuJN8J8dYRyzsO/9C9fRMbt4ZOPhvjkkwNs7zTQGzmIEaDV7aBHIM9OT8TMkxuqbgzf+rULGA+ZPD3B2rkh5hd7uPVBB9//9gD1bt3IlMlSoeE/w2AI3pI6bGPl7cNB9FOlSSmNiJJNPSW0cm4mrjDn0ikeJFpk2k1SU7rMdMVsmo6fQrns4Z2vryHIpDDujBG6EcbjDP7sn91CvbOPZOxhirz83GKxh9c+U8Lf+dvfxMpCDtPxNnrxHvZ39rH+oIl6UsTcGRfTQQslP4V23cPT3TF64QCLF4q4994Un335BZD8sXPYQDx2ceHsKVy7tIhPb9zCXm0LaT+B4/E9hTi1dgGDfgF/8Z2/RLWYQSl0kJmMBcBxKiMBG6oLl9BquWjWjzBJOpgMA3Q6+8A0wne//RCDwQSvvv4sXn75eSk8SXl+eHcfP/nJAzxd3xePNbmGTHZi6yeeS/QIEoohJFselB9z4nNM37eNqW00rSSAl5kTiLkgi/6wgdUXVvGlb76DC8sLiHqHWC2nUJ07g4MBMA5cbD25j627dzEedJArT9Eb9lF6YRVBuoJhDWjtJdh7nOD995+gHnfghCGajQ46zRowjmUScv5aDt/41TfhUjc/OEIpG4MmQH/9l33cuPsQn/3Ma1hcTCFXdrG4sopyeRU3PtjFzcfX8dorV7CcLqG3vY96dwfTiof8UoBU18HhZkvsE8qnFhDk+NR2Uc4u4GjMZy6FSWeA6WCCXL6KbFRE7+gQkTdB4jsYcqIfhMgWC9jeW0envoczC2dRLiyS44bGYA/9+Aglfw5xr49ecoQhwf+xHl40AJ9ffA1enhYHlDcC7fY+Pr71l0hlUsjlL0sgRSFXRi6bQae/hTsP7mEU51EsLsLzBvAcAsEZkEQa5Xl4LiDIhjiU4CmmFi9gONpAeZ5M8Kw0OUU/wMHmFh6sr6M4X8HNu59gfWMLg8EYa6tncfHCWWEBVlaqaBweonnQxcNbm/CdLC5duiz+T7fu3kenM8Uz157Biy89L5Ot9997F/3OESajGN1OG1euPI8wyGN7bxuHnU3MzWmaVxIHWFu7jGTaw/beAyk4ansxhtMUcmEBSazeW4ViVoZQNI//4ptfwbA3Ra01wn7zCPXWHZy+3MW5RR8bT8Z4/KiNzl4XTuLDLSyg4EwlDdsr9hkjhs3NIe7d7iM9ySEbUdJOJnEeSeKh3xuD+8T8WojSoo9csYi5uVWEYRGeO8BCsYlcuoD1jQMcbu7BLYwwcSe4f6eJ9z6oS6DO8qSJEhnR3QwebPSwWesing4wGqXRPtIEeUp+JwShyN6IGSg1QmSM9Cds8qV4GuPss4twgx6qlTw4a9tab+NwdyDJkpOEHiURphnOPVVSQ0lxhgxeHGHtvI9CsYB8fgmVyrJMRw+P7sFxRth6nMb+VhoDpqqigVSQx3gSIZ0mSGgYZmzmRcusDSX3RB0UkcFDYKED35sin1tCGOQQZR3kQhc+rQ5iF1mXz34Z7W5bio433nwbv/4bvyUsdetfKJ54w5EmThpAkcMuTj5ZKFtm2VCAQJUdWR9D8aMS7zZlVKlnDgEKk0hrQA7bmEh6KFk40ozR//GYpabNnCYJ6qRf2Woz1ocJLhHfJgMkijfjiRAJaSSVViEyQTu914LsuEGcdToWwFCoQxtBA93RH1nYW6aZs+wo7td8r0OCupJGqEwCCzJJAIckBerhJ3I7Sur7vZlHnPybSXmUBsCw/YQNYc5MK5E6gZXpz5AiWZklNpFaQ0EUjJRhHaXtM5N+w7owjd5JoGn2OSeZYOKJKDy6mbRQgSCD5pgXaIFDSZAUphKBoV9M3GS/wYZeSCAmcdwCh8JGmQGZ2hSx5hWwxTAj5LUaQE5SNW1CpXm/J8EyLaI1eITgM9eRJFcLuKMpkRbM5boRJgmLe5GVUW7LxsM01okm7Oq1PvaNsgbz9ueqgsuwqvjsGABJmlXjXymtGP2Hxhya6PsTpoBJt+azRBaaMHNOuOnLuvolMNmuUmVhmgTuWXL18aqWNsQwQjQbR+WaCqybZE8TZkTAyjK2uC+K9Mow+GLW2uYZEMm68bdT0IJAMQeJKXkWhH3IWkSaSkn+E8Ywr6umSauJvGVFynUx616vv65hsokEODRrgPscjfYJipFDsLX1GJ1mE7kga8Ju0mLzwJo8CLPIF0oIwpwgj362iKVTy/DDUL1kpaFUJhQHG2TN0MaALEm+T/EQdNIYDPoy5OPHCQpmqIRy6WWlX6+s2mPfOGnWjNRRw5zMviR7icpqzaYnPUhCe5pkhDZN8QU0SYktS6/LwblKD1mPFIolBFFWgEu+H+69BMECn+z2FOIhn1H1FZtwfaXGyGcDqTknlPB129jb20andSR2CcL4414v6fbaDPM6kx1E+xw/zMq1S/PnORkE2QL8KI8oV4KbCeC5LgrZCGk/i7QXIj2NkfOGyLpD+ClaQpEJqR5iylg1sugTwCHXEX+zIbbAocohOWTgc2H8ESUgUBk1EmrCs8Gw1yz4p+DLMXNRQEmxrdAnxUqjBTxkeJAZRFkW5C8zC3VP0iHKyb1F98wTwKH5PJX+a0jI8X5rwUQ77DlOJrbyOH6ugpq6T9uBlAX3JpK4fMxEU4ugYysBlSPqmaMgtt5TfabsYMmcZyeAw38R49D2a3o8kkRyzDi0yek2k5HXi3uSnH1yzmiLp3u3DilYO/CXZZfLNaXYXc4IDYUUUN346ukwS33bNEzKkE0yZLtpaI693+IvTWsZsw/pHqRfL3uS8U+V12WkvPZr+eyz9pAhH3EBKRNoJMrQWB0Y6dlvGfhKXCLxXM5lk9ougmB5r5Z3z/1Ezxthy8oZpTJirkG7xpSRp5JVUUQYP01ZqcJo1vvJtSrnhAkAspYvJ4FD+xo5wBVGogCzGsDKukU9CTMKyvG9zpQias8i9g+Ggapr+Bj8PR6QqZWEPps61BSfQ+NJKwMHCZuimpAekdqH+u4UkRcgJDuZwGEhwF/+9f+JH/7VX+Bgcx+T2NifMPCW6QvCfTH2AOI7y76xKD6psn9wwMzBKOlJMW29qDzVwemYBw5Z6Qwp8bQmjjsd/X4SEkafeB8j2mcxAwIORiPFn3gfGd5KZQGVbOlRWogndKUbdvtiRSZDLJG4sz+INWyFZClZ4IbVyLXIe0v8hQG9aWDU6ImVBnM7KLvmtaOnIglP1lvTnvUzSxEb6uQY0FuS7Y8DzayHufgTGyUn11AQBLPwY74wtb5JkPr9/+Zb082dp9je7WP9yRDNxhBnz03x+ptTnFs9hfe/38fK+Q6qSx7u3irjkxsOHj6so9vdxHNvFPDqF0ooL4RYf5DC9/6oifrBAGkWNYOOAIcEDacIMB5TtpsRfTgR9LRLU3RSbwnYkW5ZRCZgCdLDYjmFz74wh2svz6NSXcDOfoJGd4r1p330+jEuP+difmGCrftVfO/7j3BwRMTUEf+y1IQsRvrdZZE4U6F+0l/Pz2fRbraksPG9SGSy1Ij36f/BJGbCdN2+GGxOYwUNaSbK30NuTZR1DmiiOpZgjjSDVjIuxvEIU6K2nPQzpZn0fj7k6T7gziNBBn6W01YyKYDivIc3v1HB6umzCLCE9/7mPt770Sfod0gl5ATUN6m1BHi4iLiAmLxJMLYBN2WSO90Ijl/AONVFkKbnYIwXry5irVzBfLSASqGIznAXE2+Mu/cO8OntoSzkK89kce3qCkJ/jNULYxztFvCzH23g4b1dDKcB2tMcnm5vodvrC6NSQFM2CkJT1ej0N79UwrBfRBx7mF+e4txFH/7kDP7x//ZDdAc1pJwArpuTr6GvocgxaAhKlN9M8mVzN82ILahlUzHTFvoTiNn3lJMoJs9psaSbkCnSDBNCPiT3K42k72DlbAYrZ4DPvn4JVy8+g40HHfzpH97A9m4N3biBMTeoMIOV5Qze/vwpfP3rX8W0xwlnAxO3hf6kgXa/g4O2i+985z18+UtrWKmEyGay6PVdPDloAvkEz6z9K3BiHztb+9g83ERUdfD6Gy/iYL2B7373j3HuWgqnTjPJ1UGjNUTGmUO18iz+9J/+GfIBp6gjBOkJ1tYWES1zYj2HEULxzCHrbGluCSXveXzvOx/jL777J3i69wSFch6vvvIZXDr/PD65fhvZrIvrH93G1tM6+j2ym9gdUR7eRqESaJT7mBNmFjrKUiUDkkA7vcjs1FYKDFNgyUYkjZQCvAS5FrMB8tUMwktVeKUQZ+creG6lgmIRCE+tIvJCPL25j8aTe4iSAcr5EtLlPiZzHu41ewjCFNLxGI3NAYYHLuaKF/HT928jnrho9wc4ODjEoNfGyqkc3viVEl589Rre+9Fd5KM6LpzxsPcwhT/5gyYuvpjGy6fJwvOxVT/CMOPg0jPPo5hbwqOjW5hbdYHGAPub++hNh1g4vSxrdiG3gn4jQRgWkM1FGA476LcOcGZhES0nQrfdhz9NEOUDIF+Ck6nA5RQIR9jauoN2t4MgtwA/LCMeHmJ+oUOnCQzbngTsdOIOUtkMzs29hYebN+CUgaDswg9ayIZ1+H4ZW7sFFDLPw0330Wzex8aTu9h4+hTjdIBzF19AqbqAwF9EepJFr9vHYb2FXAnYO7qPQa8hprcsnFnHAAAgAElEQVS0NiO723cXsLr6HHYPNnBY2wMZ6GkG/6QSnD9/DulUCaX5PHKZCI39NvZr+ygueLhx58d48OA+4p6DYm4BxWwO2byPK6+8Ds+d4umDx+jWKZHOw3HHePz0LrL5CN3uBHPzF/DSi5/BfLWEVv1AvDkPD/awsbGNK1deFGk8E4vHqR5KcwNsb28g7gbIM1k6P8IYu2jWjrD5uC+NwfxiWWRdo9EUgz59RFq4ePZZLJUuSZjW/Y1t3NvekY9fuurihQtz4uuYJA7au4eob9UBfwmRE2DkHiC/DHi5COsbfdy50UTOrSLKTOC7fYwyI2QyWWDoCVsvqHhA5CIqM/SojDAT4NTCBNeuxnC7Zfzwb27CjQN00UNtcIiDgw526g5effVZlMl4D9RjdTikYHiC7rCH9a0+7t7totVW+WCGYVSZAEk3FnN4eofwwBcPtPFIgkWqaxlcvLKo8u2DBvY2uxj3Q6w/3EGnHSP0IjiUZAQFpKcFtBttBAF9WvblfKRfZW0/hZVTF/HW51/BP/mD/xfN5iFSowhxTxlZJJNMp76wXFJBBnFCJoyDKAykCEqR0UMfG5moURE0lv1n9UyE6lwB9aMxnn/hMwizDhpHu5iO0qhkzyBuNUWGzkn7mTPn8fnPv4O3v/BlOBme92zIOKBQ2RhlNgp2KPijjDu1seb2LYnGBA7JpjFm99Igy4RUi3IJYDBsPSuxOcmiUlmysuyshxv/XxkolGkcN93DkRZ/dvokTe+Ikm1OiZXppjLl45AQO63neSXsHcrNRa5i2A0ngBnbGNrGRDMmjyXNLM7k2psmUhtD9WezwKkW/coCPAZCMoiyBIEVXBDwcDQS2T6vOc9XAVLY9J2Q286YEMYLyzaiIpETJNmy8mz6L301VSyvEi+tgaRoNICmDE6F3SCthgxof5mhZn+OfZ/qA6oAKi1R7OcTGNT3qb5elqfA9SuNrJG12XurDZsCZLZpkgm/eABq6MKxjNl6Opqm0FHvqNna4esRAPI4bEDvn/o+2iZLBnLCzjtmtFhmkjJ/DDPTBNPZ0BcbmmIbNrJQBvTMtr6P0mSxkP9FJo8FgOW9nmi4BQS0a07WFNkuGrJhz3NrkM+vpSJG+u1f+Hn6vtTK8hd/rgXzlA17LNue3UtZywaENqCwAGMieyerkEAYpXQW9DSAvTAZMiKbEpaDCTvh9yV4o0we+kASDNQAEf6K6S1nAEaCWCJSOSGzE3CWkjfTpM7WlGFwqWeoATpM+rAyXfTjDL0TixzfRe1wH51uD9lCEdX5eTWFZwOVzdEMAGOG81GKXK5isbqogX9id8gwKn0dwn4UKT+bPoIOBAcVQBZbJMYjCxPJAJiG8aI1mPquCwAioTiUZyszkkxWec6MLxab+LjflessrCaOJAmCMVzQ97G7uy0DBRM/LM1+NpeTfaHT6cnWN4jpx5mCH0bCFmRiLJtkGuknw7Ga6ScjFPJMguaPIAOSLDOSMPpoNOoYDcmYT8PPeMKA5sdqtRparRZyuZy892RCBkkGYTaLcnUOuWIZnd5QFCDZYglhlBXGdEj0liGNvAbjPjLTLtJJC9NhR4ILhQFt2Gkz4NAMm2QPlz1BgUOCggoy6X22thX2uVfLDGXTEOjk+SNkB8votQEvxgvXAg2ypwsbW79WzhcBhhXslfVn0pOtlNbu38KUNF6KFqCxwKF9DmVPna3lY49Dy07m11kwa/YxNefXwZBlMar5quxLsgcZ2aacr1LbKxBIlp1IeQ0oJZ9rmEe6zx6HwswY0eZ5ktchoYaqtNC0awUH7XM4Az2NX6w9CzhEkGtg06mNbF+VBsZf1gCffK4EECVDXpiJ+rr5i/fA3mN998cAna01CKYJm9SEHIm/nHnP4rcssnTOnU1Qk9k7Zue3GUJwzyJjXMFMHZpZgFbAVTMMEumqBJYpO896vOr3U79lOaskINmw5CxD1YSgaWAZz2b1i7Z2DgLACnCozFR7btk9RlO5j88oYezzGaD81Zwj9rocg8t65WQNyuBR1xgHXHYAI+vKMPMF8GOfaUBSy36XACS71izr0wCV9hmw68G+LgsgktEv6k1TlRE4pPUBgUM5k1wHfiaFbCaQYQTxorDg4ecf/xG+/+ffxu7TbRFpcm1zWM3XN2WgqrHQkMAqP4VKpSjrtNsbIOaAx/UlFFB8teOeUVeQaZnC/0/Xe8XIkqVnYl9kZIZJb8vX9aZv++7p6XHkLMfQDLkrkSCxJLQGC0EQsJAAPeuB0otepId9WQgLgdKCgBaLhVYSRVELUeKSHHI4w+mZ9uZ6U/eWzUpvIzIiMkP4/nNOVc0A6sHFdNetqsyMOHHO/3//ZyyeVz5Z40rhEQWhgN+8PtIvexmE1gx+Li+K0iTifk2FK4ldwJxsANoXhiRRrUQW7aQ2rIShLKp24xrK+3n53KPBQPYwNQRQD7MwBkm8IjuRgGGolDCpk4XlUrFLcWqswmPFPFjzeLUNkLpvCtNSHsdKmcCawqQom/NR9j79jIjPsq4NTUgSn00Oza3/4r+6mXIK9MFPuvj4/SkG/RVqjRDf+ZUNlF0X/ZMhljwklg5ePAceP1zAdpZ4850qrtz0sHnFhu2lePwwwp/9H2NMuwTRGM5AqJesQxUdbvkpipUMgnEecRTo2HIPUXwkvkuleorv/D0CWpfx/PMUyfwQv/irDuobAYKogG6nhCePLAyHC+xcSXDjJQtPf9rEBx+cot1jcpeFVUyZ8EJqYHoepgXS8HPw6afHFOQVzXDpJ+jI4mIyJaXTAow5OaTxEhalZUwz1qN4Bj+bdD+LP8tNI8fP7ImEjShxGi7EI5HSXi40oSSTxSRNhYXtnZZictaB19+6he3dS0iLNmZDFz/96yf44G/vYdQfCf1fJnGOpxLXOGVkYIoVIppN4Nol2PZCktXy9EKrl+F6VTRLDm7dTnH9cgnlXAX+qo5KoQHXd/H9936CmGZ+qxgn+wdYxTO8/dY1IG6gurOPze1tfPA3Q9z9qIckdXE88/HJ558h67mIUoaqKB8tJoHSmNT1svi1X7+Kk2MbT/d6uHw7wW//403E0yz+zR/s48EXfQQBn1QXYLHAqZdMfLkRsVliLBC9uhT4x6gHbupyzdgzUH6tJVE8BWVSIw2RiOi0XEc1WYZarwYaXG+BsAkLZQvf+vZ1/Pov/xK8tIE//eO/xMOHP4Hr+PL6g2lJ3tpLL2fw3e/cwSLyMR+0USkv4TZyWHoh0uwEbrGKv/rzA3zp7WtoFnPIZxxMJxncfz5G6M1xZ+cbsDl9jbPoTyIEKzIwt+Aih48+/RtkqyM4LstNGu1bODmeYmvtNt7/8YdolHzsrtdRKxZRKlaQrXuYzBnyFGJlB8gXyb5a4uT5GH/1fwKffPQMs7SNN750B/XyOu5++gy9dg/Vpot+t4dFoKR5tpVDNs2iVFrildd2UKvn4btlHB4McPfuM8znfFYSJNrkVxoN+nxpzwluEJy+ix8C/V8WS5GZ79TzKDdsDJ0YW5d28NLuJq6ulVFruPjsi0e4cdnG/CCHSt6GX2SIxQx2Y44ffxJgPq+gtmajUPKRL9ZQqRVF7vrs/giba5vYe/EYQRBje/0Sam6C7ZsOUr+P+ayD1TyH9WoD+WwOf/knp3jr3V1Y0Qn8wlUcjlM8OzmCm7Nxe/cKnnafIVPPwOd9tlfI5FI0nCoqdh2JlcP+0bHEzzOQpuy7uLy1jZqVYp6rYLXKYj7sYTgfIC7kUWldRatYxHC6j1H/EeLRGM6qjkJ5C5n1JSq1NtAf4PTxFO3TRHwbs9kSGrUqTsMjLAi8lSrI5hLkswHW61uYRCnK2evwczYODz7C3bs/wmQyxTLNYmP3ErZ3X4Xj1NA+2cfe3heYhxDz3zidYqO1i5JXFra0bfOQaqA/HGMcPJdgJQZs8DkqeHm8fPsr6A8DvPL6G1iuIpwcHWI46uPw5BHuP3lPJerGLrKppzyt0hibV6+jVKpjOBgiCCYoFh00G2U4ZEjMpnByNtY3drG+fglpksN4GCHvlnDvwV3xFy3VinDpEZk6WMZ5WNkAjx7fk8eyXqV3IyvmASajHg6et7F+6bIAYmSqjIYzTCZD1Ko2fKuCTNSUgJh0lZMBhuVNUd/OIg0SlLYnmMcWjh5N0DkYIVNq4PL6LYxm+5hMj6V57ZzMcHI4R7W0IXIqvwA012oo+WWE4wjdTh9L28Y8m0WxuYZKxcfuVgnXr+TQqPQxfQ58/NHnsIICRomFCaaAO4eV9/HSjVfRXGYQJQMsMiFSz4ZT9ASMnvRzePDRAIuxhX5vgqP2qfjvYskJMEc/BO1TcgdlqCJyOT9Go+Xj1u1tNBslzMYh9p+OMepAwOyUEuhsDhsb1+R6P338OYoFD5Wqg3LVRbO5gc3tXexc2ZIG7I//tz/GeHCM7tEEq8iVlN0onGCtuYt25xDhksOgVPwm2SizISW42el0BHxobTbhemyKerh2q4JoOUepdBnrO9ewtBKMJ32kcRae1cJoOJDmsVgo4tLuFbzx+tv48ltf4yauEnBp3sxmj9JMAnfC2LgYtCCuUMonhkwQLY1RDA6TKEkvSOXZRTBImkJpLBQTURXASrZsWIVGCqZAJsVMMcwSMh9VQqtpTBRYp4BMFpEq/EQFuPBMUQ2CTFspGxRgQ4VIKIaVmnWdMZ0uADwXGzjFs1OMfcWgVAmbSsppAhjU9N40roL16FAQacigAIhCoXjGnFFNxxLjEf2AFWhK7xqZmEtDpNgXhnliGixVKPJ6MsVe+b4JdCjvhdfynFnDgaPIZc20OVXXXjUvCszl/0xiq2pBNFtE/7u5PlKMa3aLknmx/tLgpfbmOs/qVWwz1VgonyNzT8//XwU6GCBI0QqV6tg09dJoCsNMfT7ToEuBLBN9NksmtECHzBjprgbGpLGkbEynNKtm7bxJN9eTX1QEMeVnpV5LMw7FJ/L8ZwwrQEJTKK++kCpurqEoXC4wa38+vVupJpUkVSSsZ8mtWsq/VAmWKtD3HECV9tr8Xs2eMU24YXkaRpCSzeoQIfEVUw2zuZbnwIwKauG94udRjb5iqMhnlXXD5+e84Rc5og4FOvPpkhAQBRzyujM1VRjEAiySNXgO2sjHEu89qlPOr61pgg1TSEATCbqIRM7HZt6sA49NIeiwU8B0OpEEzmKtLixXYbpyoO+4wnYji5w2OgRX1gpl+XuCcX6xID6BZBXSQ5VeXdLsynOhWER8Pfr+kVnDLcV1WeuTWJHK4Ingi2LXandLYZhrxomdFRmcAjnUNZW1JN6LXHArSV5lmBf3OIKV/W4H4/FQwmOKhYKSny0izGdz7Gxvy2vx/TAZ2PV8Bd45rrx3el8RTOcjzu+TkIElQ/mYWK2tEOhRy4CmKJQGn7+bcj/ec8qVh6OBAJEyELG4b5VR4qTZzmI0mUjIU5xaKFXqKBbLqifk9ZIU2hQODcuWU6QR00TnEsrIZSSyZA2sKpBOSYiNxy3Z62zIuUcbcIKXimfQOdinGUcy0DIehef+gwaYFuCMDHf9fQYM4/NkACdhOfL1lVmh3JOLwI3ZC7g38HfJfmlAFb0nmVR72eM02+xsz7wIBFwA+X8WiDEBI2qHYQ8le5S2eVD+5OesPWVQoTx0JfCGDGHNfDSsuXPw7wIgqm0lzP7Bn1GSf1JvzIBJh379nCJAnYAKrOS5xHNKXoPnwAWLBJV8rcOptIWH2f8FTNeSZmHiC0imbBDMP4pccs6q4+/jM2AsGdjPK2Ywh2Nm3VD5YsHNKUa02ZvP9g09VOLv5f5hDjhTa6ihgBpiyflOB2pRLKiUdT6PInvXwzd+XQ1mtF2FCYvSQ6FYNmz1Pgn6CMtW0ffUS8uwSQGBF4FDAxpdBILk+xkiJdiEqjXMQOhMRaHQNe2PrNwR+T0EDi+C1CbESg261Lmt1qw6pwSI4lrTwPHP35OLa/YicMhrQaYzhw9yJ0W6rPML6PvKvTSXFSVhgYxDxxPg0CnkcP/Jn+FP/+SPcPjshdSIK0qGGVpLcD/k0Jj7KP1oMyhVPFH4Fewcuuzf+mMElCuTUUg7IT3MiZNQJLoEFf1yEVkvh/FkLAod3/Mk6EpJlVPkSpbMgvqnQ8wHDKqz4ZeKcHyHyQYSjhovlgIUij1QsBRJchqtsKLiivWLhNByb6PKxgD+Z8WTkoTrEBknzQp2BcdChrUbPyeBUuZXUbnD2k3Yvec/z1pcgEN9rzi0lfWUVSoAw66VupTAPwN8yWzQryn1Fdc1915iZL//z26lng+89/0AD79YYJEEKNYX+K3f3cFyQa+2CF98tsSD+1n0OktM5wNcu53Hr/6Ha5KWa9sFRJGL+/f7+PGPOph2Q9iowrYj5AsRtnZruHrjEoJlB8s0wucfjtA/SYS1IJOH7Ep8PS7fzOHL39hCuVLH/v0xTh8/x7vfzKCxESKctXD3cxoHN7F9aROwFqg0hvj+/zPDo8djTGinKP4xvEGk6WfgF/MI01A2fD7ovs8D3kOl1hQvuPGMZqOJhKewpZOAMTGipM+gOpBJNWajR4BQNtNIhYao01R5SKw4ZWU3xIZELnIOWBJAlJ0ApXKIX/j2Nt756lU0W5dQq96QCcsXj5/i/R8+QfdwhVE3wOHBnoQhcLKSclJGHw8xReaGQyPMGar5Or793XUsw4Is6FuvVlCtr+PxxwH84hNcu1JHwQdce4lasYUsNvHBw0+xeecaPGeB0fEIy3kWW2sNjEcRrtzcwTw5xEfv38W9j/oY9YroBR4++uQTxGw8WOi5WVgO4DgWdnfX8dprL+PBFx/i8GiK2WyBV94u4j/6p7cFvPr4Byne++s2+l0CfTwR2RTweunGhNeIaLqq5LV6i9MYNpriziNpyZIVJLusRE6rAZIZpekGTAp0PWUTPFHkzgEspkgXgd/9B2/jm994CfF4gUdf3EOhOMT+I4I46xgsPCwzPtZreVRLMWJniMwiRJEFYc1GppIg56hG8rQdo1G/hHQ5RMHlRlDAs24P/qUVrnt/B1ZyimUcYhIACyuH1noDq8Uc+0d7SMiEioeYjU/Q7Q7w4sUENy6/hihI0CgXsdHIo1b24eaKmPCgt5dYWH1hIzDAhEl/qyTEv/jvHqPTGWF9t4md3Q1MhzPc++ypJJHSJ88iEL4gy5DpuJxIL7G+7uPNty7jjdduIe8XcHI8wtMnXZycTPHpp48w58ahGxk2LCxu6Y/DiT5BdkppmDY7mYewUwubrTxuvbKFW6+9gssbWyhbCYLhIU56+5iuEtzcLiI4pNeZDb+ZxdKfw9k4xZ/+2Riz/SzWr2yj0FwTCWe+EsBKprBnmxic9hAuR8K6qxR3cWtzA+3B5/BrQ+w/6yOZ5XBpcw272zWMeiG2dn3snzzE4+cpMuUdFOoFBL0TFOI5gtTGslJGRHYwgFq+iF2nBS8qYa9/gifdFwiiObZbdbxx5zau7F6HNZxiuCRwQUNfZS6e2DlM2YRFEZ48e4BpdISS76Ke35L1dRIdoVoLEXfH6O6NsQg5SS8h6k8RrSZYegWgXkPk2HDzNtbrBYTTIa5fewfWysN8HKJ9/BQnJw8wC8aIMBF2YKv5ErAqoNfto9c5RchmLetiMp3Cc7LwKCGV4Bs2mWQ/5DFNnpHsjFymjHKxhEY9L6EVtJ24cePLiNMAQdwXyvlkMpIk9i8++QzhNJYUdq5dx02xe+MSXGcNnf4I0WqOWqOIS1uXsVbZgQv6XIzh5bVEIVOAbdGDdon3fvoeVpkE5UYZxQpZxj7CBU3lZ5jNp3AtB7WSD9cOMB7to3faRqHQwpJpo9mFFK082LnOG9UsBqcMkWIjUUUx35B1aOU7KG8GGB6OsP2KjdMO0HtqIQ3yWJJ1HadYZefodNvSOM2mISbDKRwrj3FvjFazhOZ6VYr1YESGu4WMmwf8KpwCTdpjrK0Du9seyrkswkPg4PA+ELoYJR6GqyniTAepa2GzegNI91CuWMKWpGzY90vCPpyM+fzUhPG1/6yN5w87aFTWUC2t44P3P8coSHiIIclYWBB0ykCMnutNJrw7uH59TQYpzx720aq9jGzGRb7AUJINdE8neHj/HixrjEatJrJwgms7ly7h0vUmcoUEgzlwdPIRfCdAMXMNpdwNOkshXnSQy3no9SbI5Xz0B10cHD5Dv9eWZq/f6UthuXVpE1tXNiWhPpx3UKjEyDgEZspwClVMwxn6wz6SMAMv0xB/mfFwIO/52uXr+Mo738Dbr7+LOFT2IPTZUkb/VASooBSes5R7ibedNAGKdRYaj0NJqDz3mOIPs+imT4yoqiNOhcmYpjeYkrBQkmZkXarHUrYMqghS/79gopxO0RXmowBj50W0YSqyJ2ARK5NVUUfoHkGCOpTRvgDvZ2AjjdcVgHkmKxMzawVjKC+yc3mWaSz4vcKeMQ3ehUASA4CaM05J4hTzUqQ7OfcM9FFgT4zRcCiFHc8sCU9g4a6LQNNsGFacSaCVZjohaOCcMetM06WATSUJU4aDphnWiZc8n42kSmollcR8zjCUtucMKDONtMAd8lk1m1EaIqFWahN/9VOSCk0GqjAOlV+QajKV75Py/VOG3meMCg08ms8gWNVZs6UBKg04GzadYlOwoVZqCKWCMLLe89+tgEh1Lwl2CvPSBNZIQIduzLWPpWHvCGP0AnNADTsV+4/AhvIpo2xOAYfGn9D8zBnAIINstRZVmINRX/CyWzIQI7Cj/LqUD5XgoiuGAeUE1DoDrrU/lzBLNLvENH4EQYSlnKXvnwoxlHAjzYxQ9/dnG1YD2iqWlEpeZGIjNzgmSCrQUDHwRGan0z7l+RePS3HZVGw7AQMAl2oeXp+EgXLqewRSsZT0j+tTgE+d4E3gUFKoz3ql83t30eMwJWNO7oF6Hfr/EegjG7xeb4KgU7Agc4g+Yip0hX8iYZVZyLo+/GJZgm8oQZMAHDadYhrvCDMl7zHdnmFZKzhcG5Sx6YAOYSmLTZSSKSvAQ4HXvE5mKMKPQtmeAIvaj4/9hQqfOJcbEizkk8RnQIBH3h8ZICwxGva1rDCrwEoNsvB3FHJZFAoFBYxqsEqlA69QLBAYzSAmCcNO4fuesIgYKDgeMYBM+c8xkXgyniCMyUgsodfpYjoeaYlhDvMwwCyYizSaZ3KlUkNjrSXJz3zeu/0+WusbKBQrmlnFobUDlwzFJELeySBejBEFA0UKEennSiTV4v0mLkcKIJM1Sl9cBp7w/8mk/Dkm2pkf4dm5oJjoct4YJZQGvwxYbgbrF9mFArpp4FBel2xFWR8aGFPTH8UQE1/dVFipAlxJC6neszwX+uvGysIAh+eMw3OvvrMhhF5LEnZ0wQZCMbYVPCfnnoRJKj95IweV/UOHCJ8xfLnGMwqcUUpqJSNVz/rZEyXnrgG6DDDH68LzUPlYmn3TsNZ/VqYqwJRmgC4iBqsRODTev+dpzMLqu6BM4+eRc0izC/nsGjaUYAja/vXs4T/fBeTeUK1g8xnU6dFyBGm/X7EFMCFiZAGTuON5Z4MSYbprqwE5l8SPzwxCDPjKc5lr9tzCQ3llct9ifaCARkXqP7ch4DUWOEFLrJUHszpLuZ74lJsho2LPnzPJFGtTMQtFDaktGwwQqJLmNctS23NcBETPQWkT8nVuFXHx3CZwaBidcmYan0MFM54zPfVZqM5i2kac++b+/4GHsmdpVpv4GzKFnkNPHcQmsmfuqzy/tIydtmwFx0eenqh+iqxn4/nxD/FH//Zf4/nDJ1jSXkEuE5n2DpKQBBjl+1yp5rG+WUW97sFfAcPxHMedAbqDGRZxigwDQwqeDFKJg0Vz1h45+JWSfH00HitmOlmIDMViGJ21ROxE8LIuwmkoeBk/uwwCcyr4hHJl7kd52jSsLMx6Y6zmiQS58CwqF8sy9KEiVp5pmw51ZK/rRGjtK0lfQ5LTZKMRGTVllmpdLcNIMQ4ZwqJkQ3ptEDTVgUJGPm6eaT46uVR8h01athrEU64tyRKCR0lKtagAjO2KBes/+/0babU2R+eAUl9HEnR6gxDf+t5llN0dHD7r4IvP+3j0IMTh/gyzWR9Xb/v4he+UsL1dEK/C0cjCi2cpfvLjOdpHHayiFJdu5PD6u1XcuN2EkysgmK/w8QcHaLfnogWf9jNo78fiaXjpuotq3cXaBg2Ci/Bs+r/F8AsDOE6EzmEed++20dzx8KWv3kHB30YYD/Cj789wdDCRpoBJlpRGJUkGk0kiKKqVodRBbZzZLAvdBFkvj84owDxkUbKEJXIqen7oCarghOcPJad8stFwI5WRkmGQpmJYKhM/TeHlZJ53kqbJEhpD4LAa4cu/uI5vfPslXL52HbAaWK2YdpvFD/79Z3jwyQmO9zs4OtlDYgWKsUi8TBoPgmw88Ouw3TFq5QJ+63d2EI8LCKYr3LiTxc07a+j1CNZOkIYlYSPksitEkyXsuI4X089x46u3JLV11A6xGMSo+ASHSmhu7GLvxVME4QkefDjARz+IxHDzvQ8+xEIbdJIem/VzaDYr2N3dxHw2xpN7hwgjdlgJXv2yi9/7T6/g+MUpPv+xgw9+MMRwQPalCNCUnEo8GdSmo2RIZgtUGzgnT2w0WSxIJDqLKfFVYXNNUFEdDnrYojZ98x9yP7QRLQtnCyiWM/jN334dv/adt5FNVrj76Y/Fi3E8SODhNrqRjyRTQsUuIZmewm8Ak/Y+6pU5VtUZUKrAt7dxst/GPOhhtaxKirVtOVgsixgiRvklCy8X3kFBphtLTKMZ5qupfE4nw0CGngBZSTzBbHKM4+MuTg6WWG9eRcEtCGBYr1qolDnty+NoNIWVpVdbVwJ1Vks2UpHEr//r/+lYpN+tTUZ5ROiedHF6OBL5McFmbiZplAEDCB03QbmVxTe/8WVsb5ZxaZtgBBOhE5yczPDpp3v47NOnGInPjcv9tzAAACAASURBVJKX8eCXkmOVSAp3sUCzcQuTeIHBjH5rKUotG9/9e1/DN9/9BuxJgGh0giBo49nxY7Ru72LNbWF+MJbnrLhWgF9bYll6ho+fRTj5eIT6zhYK9XXxyFgtTyU449raL+CDn36BwayPWUTWhIdWJQ87s0ShMoDv2sgsc6iWatjebkk4RL68wE9+/CkePg5R2bmCzSubWAwGyM7ayOabKG5eQhBOMZn34ToZ7OYb8JI6hosJnvdOMI9XEvDwykvXsN3aRnp6gmGyxDBM4GQLKDkEolYYxyGeHx/i5PgYXgUKFFu6CKMAs6SPSiWPOFxhFahQFSagLwZdjMM+Sq0NNLa2YTlFZJ0iKtUSOr1n2F1/BSnp7IsUC5nIn6LTP8Es7iDJTFEtbSOXqSBdZhCEE+wd7CHnNTCdJMhQqh9HCKeRpNTDCpCvVREs+5Kmm/frAtSvlhOh6BNz3Ni8gqtXb0q1tn/wQsqOq9eu4Ud/8wP0usdI4jmsdAHXz6La3MCVy2/iuN3FSe8FCqUsbl69he31G0jmEdxcgmA6EHCCUrQ4SjAY9PHg8QNhY7ChohSJPRcdHYoVB7VaC0WnihIbgUUPvcFzzGZzFEs7uP3KHZz2j4TZ5TAxNZ4jDgfIWh7CuYvxjCEerng5ZvNzVLfmmJ5MUF0r4OQoRnCcIJfYGIUZhNES0+UAo3AhoK9Mk9ME7tKBn3pwoAJRyLRdhjS5dmE7HsrVTRSrDUSrIRx/ilbTQj3v4nLxJsL4FId7RziZLjG1IiwxksCo5SSLZmOOSj0raWbJMotkyQLHRjC3MBklMt22kYODIopeHc8ft/Hk8YnYEASJhTDhRI8TcKDs5lFr2FjfdrC+WUIGDqbDHFr1O8IOztgJatUKFkGCcDbD1mYJvksDfabZxShWi7DdCMP5ESZBjFrVRfv4CWr5a7i88SYqhZp4bTIFmqxCBiZFiyk63QP0uydisbEIYrQ219HYaSB1l1jEEyzDIRZxD1l3KRPcWbjAaDrBnDRY+uwu6TFDlgi9bzMS/EPg8NXbb8r65vCNe5eRRCjgUPkcGjaEkt6oxisUb1aVomvAPlMss8EWg2mRZCYCkkjDIsChAvTMhJsyLC0WUD6KuhAK6XmlmYnSaLLAFKmw8pE6Y1RRhqeBQwUUnUuhDENLivILrCf2a2eN4AVWhYRV/BzrQsptfX6pv1ONy9nXGUejm1HDElRgqwIHXI+JrhfZd8pbjkEELL55hopxuzDvFDiqwlcU48n8Uaw85SlJtpAxaD+TmWlwVQA7FpzyDlW6qwLvVNOqBM5s+vhHBzScmewrxYBhL8h9NVJpnUKokqYl9vmMiSiePppNehE45M3S1lcKqCWvw3hWaanwGbqmZVyibrgg2zJMVcMQNKCjSH2FOanWg2KcKAmeJKLrhGnF1NDp3bo2FEkVA90kRE4zkQw7VYPMRvIuhvjCXmFToBpBYbHq4apiIymLECWJOk9VNgQCBXToz66BRD4fyuhb32997/n7BABkk6rvOdeV8cM6Z+0qObCSnFHurgz4DTPFhPmodaqbcM1ekTUlHpRqmCssP/HNUxYD4p8qfsvqekoIoQZe6CUukCLBCh3WIiwdsh0IZCWRAP7CSJJ7Qo9XSvx0wytviCAcA5/OgUPTrCqG8LkUW6XXE2BTwAjTlRm0QjlcrdpEFKUCHHLP4zoks8RxPAQMVCS7sFxDvlyR5tTKkYnIcJSiun9ZgnEcJvFzSlsvy9GAXLxn8jQIKKjrLm1cn2WzqVNMFeicimzP9+jfrhh0K80KlrUpwwhKjQnmCI8XjuuImoI9DcNMBv0eSqWi3H+TgqzshjLwtf+mSIL1AEAAaaZcs2mVoIUUOZH1WyJP4xqnV6KRTJLFHSxCDMM5ysUiZpOJpEWzxmP/5eU9TOdzAQjDWQjfK4gnL32sU4LKBPb4Gcl0dH0l6cxRruwgSQLxbg9mQ8ymfSyZHM3PyXNE72cGOOH1IctSwrHEj49S5YUAz4YNq4CSi2x3te9EC3obaiBPexwKg5C1gh40GQsM+ZoZLgi4Y+wvFHCoVNTKy9QAhwqQXJ0Bh7RgMmeF7P+6n1TPjvrDr5l+VA2kFPvM7N2GsS3SfP3zhtFqbC3OhibCduVaVx53AqnoH5LXk+eDadpZQ1a78Frq/RgKGFmkItGU36fONtkrtDxXhmF6g5brcCF0yfRr7K2593BQyHst99B4k2pPRgkg0T3i+YBEA6Ka1XbmcahJnuLPK6+nW3RNWxN/VZEh63Po7PMoLooarihpOa853w8BLMPiM8ChGfipN6Z99DQLkXsa17upIdQ1NqFsDE5RHqXi5a+3KBla8HnXQ8UzdphyolfnqfY7vLhe1HZ3YZ/TA0sz0BFmngw3FXBo1jY/Kz+LAHD65y/WLBw0yN9dkCoL4zDiwFYF2QjjTAcSGebiRc9Lswbl82rg8AzgvMACVS27Ws8GjOKa4PnpybBG1S5SB9C3kfYFPCeZ9puzRFGWdwpw8yQAWDgdfIh/8z//IR7fvS8sPoUGsD5kaAiVqJzXZ9FslbG5U4HjxKISTdMchqMQp50xRuMFUtbtDv9kEMXKqoFhebmCj1zRV+pLCXtVa00Yqww2zUQS6uTaOUTBQmweeJ3E6o7esbTcyVryPQQLZ70JQLnxIpHwxCJJJ4uFhOTKGiZW7TvIEDjknrMgRsUhgFJeCKvfy2GZUXsLgUF6I/J30pOEQwAjNVeDU4278PmXgHWj3GSMhJLSyyDeDMRlKJ9FtCKAqNYMV5wwz7XE3/rd/3wnrZYspBEPZPqJZHDSzuGdX7yKy+tvY//ZAO2T5+h1B9jfC3F0OMRLb2VEVtZo2shXyJ6wcHSQxf1Ps3h4/wUWswS333Lwrb+7gVfeaGE2ArqHWfzJ//oQG1cyKJbzONpb4nBviu1LFq5ebyCc5RAnARZzBgRUcO1qQVJWs1aKJ/dGiK0edm852LqyhThsod1e4tGDCPPRDGnMBDGattkYz1McvBgJL4fsuyxDRGRjpGHvAinl11MmIrLCS5Gh79MyIkR37olz0ctGJpvKU0HFtisJiuwfTFEScpz2LSAdVMsb3FwMZ7VEoZDi5Tc38OVv3Mbu1U0ECzawMXbXb+LhZx188t5T3L/7FMen+0hzZC26CAJKMfjwqKAL267CJovEd/H66y7ymTzsxMbOJRfvfG0LTtnG4DjB80dstplqbWMxmKBRLKG3fIKdt24g9BIBOvIrD3ku9ikjGsYcrGKtUcH+Fyl++hdD5NwQn959gGXOY84LhvNAFhDTUKvlEvaeP0ESqmQ0y4nx2lc8/P1/chX7jyf4/r/r48ndEPMgEqSdHFCRA+mmRTEstCxLNkUu4AQFlxuBpyaYjCrnAy+0WLInlHcNKzX1u9SGK1M/fYjLJiSFNieyMYrlCN/7jRv4zd/4Kgq2jx/+5Y9QLAZY2/CxXNUxzjZg5apwQiA4PUahVoCTHKJe6iLITxDlN+Har6L9eIg4eSqhNdlsIoEN7Q5wGqVovunjzbU7yK+KSCMHk8UIo+gUGU6s7BJSZ4JpYsm0I1lMMRqNcbyfoFnfFDp83rFRLjN4gFT0HNqzQAIQwmUHWZsp4Qx86mE+X+CTDyh1rsOxs5gMOuLfN+pG4g2aWKGwnZwMUC+ToeuhdXUdb736BrJYyVCCqdW0iu315vjRjz7H8fEYIyYZk3bNRD8a0upnba1e0UzHSCbJ0+kS81kE93IWv/EPvotffPUdHH56F9G8jepWDse9Q9Q2Gqg7mxg8HyKMU5RbBVRbWcytMV4sQ4z3FpKIJxMq6YLHmA7HuLL9ddy7ty+ARrc9QvtkjFU2xZXtq6jVRnj9tU2hYC8CoNFaQ62Vkc+7/+kJjk8COI0y8o06giEBvGM4xRb8egvR7FSA22zRw9WdTdTdTZFsPt8/QW+0QL1Vw8t3drBergPDQ0ySHCZwRDaTzmMkowVCy8Fff/aBJADv7q6JzHXcm+G4/RSLzAiFUh0evTzBlC1WjBZmQYBxPMTm+i6ubl8X+TDBpmKzIexBOpVmyXhJ6dVREKbgwclz9McdYXcWSS9LGGgRiXT32cEzZD3KqDNIObUfTjDpTxAFMXwmEVcrmCx6yJH54JYQh2QBjLFWq8N36rh2/RJuXScAFeCTz36KIA5w6/Yr+PzuZxgxcMcKJW3RzjqoNrax0bqBw+MTHBw9lnRnpirvbN/AbEIpcReL0VRYuQSVR8MeRuOesJ0uX7mOebBEtzdFZzDELFng5q3bSFdZAckLWYZq2LCySwwmY6RZH19652s4bh8LcMQGhWEzw+4hyqUKVlYRndFUDjI/72CZCVFZX2I5nonJeqc9RdSbILuIMAgSSamexD3MWRx6JTEMFi8Uu4j1yhqmwwP0Rj0E4Qq+W0W10pSBRj5fgusV+NTBL63QaKVolha4s/427FyMzz76GEfTCRYMWlpGCEJg0Ztic62AfNnCKpNiPIswmMzgy2tW0e8q5k+zVcIujfMzZXzx4R4GvQRZp4HhJME0JKPZkwKpWfTQ3Fxh92oeOc9CvHCRSdewjEqIkyz6/aH4SzXqNVTLZWFPunZRrmWSGWBlxwiTGaazIXwrj/XWNu7d+xCeU8X2+m00qtvICAvUwouDLzAbL1AuciWGmA67iIMQbi6PQq2E2IkxSScy8MmlK8znPaTWFLNghNFkKGw/At9MrvPo6ZKpoZAviGH5zvYVvP3GV3F59was1BHJmqQESjjCSpg8BO4SmapfAAc1SEbgkPu4SUE+l/Iqgr9KM1Q+VQRJlL+gAptMka/kZSZROaN935TvF4FDkR5rNkYcKXmyAVrOin7xJFOMQ1GdLVP5d5OQJ9NYXfSaxkkk2RdSHE1xf863O/c2NEWzaaTU7/hZ4FDJpMlu1KEgWr7Mwtwj+4cpqPpzGCBrPB7JmcGfJbAiReBFZos+g00jLWAew+KWqskXfyqtBlCSWR4bqmGQ4l9Lzw2ophpoE/Wimh0RZ2hg6MJQWzGdTDiHAfikN9DMUqkJFCPOXDsCh9K4LCLFphIpj5ZFG8adZpUqAEgxw1SjItw2BXAIc1Kb7Wv5lWnAlfBByUMXUaDvoQEOFTAjTDYBDtkIqqZUbDyYnKyltPx5+sPJsFqnext5nJIAqaZM1iuZXPT2o7blguegabRVs605H9qyRTHyLsjvRO6mgEP+Hdc3gR3pC7Re96zZXKbCjuBfCCip6y++L3pKGUaLYVgp3yPV0Bkw/ozdd+bnpTzjFPiqpIcGnFCeSWSJMFlZAYdxxPNfNSYEsVSjwgEG1UHkNVCGldHAoWLKirSQ94/AobYtUAzaRIGKOslUXRmCbipsxPxjwAgDDEvwCAcTKeW3HOwolhSX1SqNhFVXrjSwCFeYU1bGZyhjyyBe2GXSCDIJuCb+hwQ+yGhh0hSBL/pFs55lY+VRaZAjCykrAYMKkFNeq+ofFeZAwMWwtch55ecS8q3u6/h51GdVqci8DnwG1LBBhfyYfYvDF1lPCrmW75nNZvCY9qlDgCRsQN9zsgdVxofyzOAr8H1KSA04sKKugRQPLfmUFHFKvTk4UKEkBmigT3zB96WBZdMczGYyQK/VaxhOxuj2esisMsISyud9OAQOKfnM5cTLmexUJlWTgcbrQcZmugylH51Oh+LZm9DeSopiAxwqIIk3h+tTngHNNpSgEtrsJAxG0954snZ+lu0ngxNhKGmml2bpGeBQzi8GYUnolmI0CjCm5cVc0+Z1BTjU4K/pVwxznL9f4rM4+DBSZQ2WyX4iV8PYL2ngUAd88Pwxz5jZI2QFkbCimb/COryYLKx+QoFoOlhEWEg6SMSwEhULVoP+xl9W/6yxgRIbDvm8SwRzAocKzLk4/DJr2KSBy3szElb9Oc15J36dBA7l3ihASD8SyitQn2HyJGuG+bmcVll5mD3beAKbvdXsR2qPU8+ZOXfUAE2dUWYvNWeFkpazv1SEHQPgyu/TD6Nhx8lzphPSpe6Q/NSs7P3mmZB7ehZGRS9DhR3wGso9vDBcFBfls6GI2ns5RFPAId+OYiteBPmEVWxA2TM/YOV3KGch91IODrXXrtRb+nqa2sX8zjPQVtR95vxWQCfZuzKQYsCR5ylWtAbV+RnUaO1nA3POQCn9uZRHo96X9bVXQBRZeUpJoAaxijFNhjUlyuoa8XvIXlfnFFnhbg7wbBeek4dXsJFxMxhOPse/+sM/wMPP7opkmD6VBGaEyLm0wVqPwSprG2VsbpcQL4fSV3puGYvAQqc9QX9Ar1gO12h0yS2Ugzgl8aaXYMbL0SNDscPPmJ5MxLaY2ymDIA5FuMAYVheF9Ia02Xor4N9T4LKEJZKVGC4RzuZYBZEA1XI/tDXOkm/fzyLj0B5iKUnMZBKKrRvrCV6nUl7Cf+nDLacwJdAzhgFzX+A5ouTjZmgrwLAIO1Q6s+xhvMbiFcqQHvXsmUqDezPVnzwfFGNWDSTlzKS64h//l9fS3KqIkJOiaILZDOj1inj13SauX30FmbSKaNFGEPTQ665wehrj1qsZnB4P0T45Qblmo1QrY9jPoX2Qwwc/OYSfz2Btd4Vbr/i4daeJvFfA/pMJfvTnbbzyFaaCenh0dw7bmeI7v95AvXwN3X0fgwFZECOsEgvlYg5YFMQPbDYd4spLBbR2qxhOgUcPh3jy0MJgFInHXKsRod6kNKKMo+MVHtx/jlLRQckjIwsgi5ObOv3z/FoZ3eEY0SKDzDILm5sV4851QaichLQfjkndM9IZkyrIh19ShsXhWTEGZGhuixSNDJyNJtHkAPVaFm+8fQlvvv0a6rUtMV9+3vkQG+vXMRs5aB+NcXi0j07/ULxKZhN+LUAUkiJqySSNNHc7Z8n7LebneOV2A1d3m1hvVXHn1W1MkhWOHk/RbTPFlmymKbxkgjdvNTCO5kiqDYxLHXjlDLaqO8ijhE9/+gKjyRO88toa1ipXMDrK4+TZHMvlGKfjCYZjG8NJiP12B+3uUCaW9NyjJj6ObMQshL0Ib321ht/53Zfx8NMR/vh/uY9ej94O3FxtZC3Sjsk45AbrYyGFNv9OFfosrigdKfoZ1IoVzCYL9PpDQf6JaMb0nLI9mb4Kaq4TzZhGRLYNwSjeV260QlKkpNxiCt4Qv/nb1/Ab33sHvlXGhz98iskgxPZOEaEVYuHVYJMmH/QxOeyCfhKv3srDteaYpDECt4KMvYm472OZvkCxNEOlmMNiHOH5XoDjsY3yzQJ2SiW4lJGvfAUIW7FsHnHUQ8YLMY98xAv6SyoWyaAbo9XawGIewXcsNBoOcnaKbneOaZaTohWCYIhVQm+dFMvMFJPZApMJAYQ8wn4Gg5O+pEcNuwS7PawoVbbm2NnM48aNIuqbZSyyVawCG9F0hryTk6KYh9dpe4hPPnoMeo7TT5FmsUXXQz7rwsukqJZsNKsV5Ch9TkJh2MbzJSaLGeqvruFbv/Md3Ght4fje57CsEVpXqjgd9ZCMA1ScdQyOA1mL9ImsNvJYWTU8m58gm1CCeorFbCZyb9+3cHx6Ci+/iXhhwaY/xH4Hjx/sYZTEeOnmHVy/6uLSVhmj/gnm0xBrW9tobmcxXsxQiOoiWx4GU8yTFLNJDtNJG9liCUumqi86Uuh5lSau39zBlY2rcOIYJwd9dPsLFMp5XLlahZ+z4C3nCJIiAqeEfjBH7+QEQX+OTL6J//e9H2GjVcO13XVUnSrCwQInp0/RjY7geGWUHBeraIxMLoFTqaAbAKPFAFutTVxfu4JswvTgCUrrmyjXr8HOTGFTop2Snr4Gx8njqPsUneEpZlMX680NjPtjHOzvYzwdYcGhBqdsThaj0z76xz1MRlOkaQat9W2kmSLagz1Moz5WKxbbJQEVrl3eRqWwhpdfuQnXtTEcnKI3OMFw0ke52sSTZ0+wssg0ZAPHlMIMdq5exTLK4MXeC8xnAzTqZVy5cg212ibap108ffYIuWWKVqUmDGGGMUwnI2xubuH1N9/EcDzDwcEx9o9eYDgd4NKll7C3t4+8l0XezWJ3exv1ZgvHvVN4ZcrSt8S/0HNzYq5+evwCq2gurIZSdU0A6KxF30YLQTxFpenSmVjYIKPRBMl4CmuxQJAupdHjdR4HLHIoH3PFv6/gV8U/dDA4FD9Q+oBWqi2sr20gisiA8OXgzzoWSjUH9RZQKc/QtK9IAfLs8T304hGSHLf5FGGYIg2myKW0vXBEhsuCozuYwHZyaK3tiIH+IprDzy+x1iqh7DWRzCnjCpB18hhPEgyHbEIozQBu3ihhY5uvv5JUxiQh434T0z73PB/HR31s7VzG9vaWpOtF0Qwlvw6/kEGa6yG1Z8zVhJ1xUcttwfeq6PVP4ft5FLwWfLcJ1y2g1xvhRfszxCGwubaNStHFfHaKXvcAtu1gGkboB0Mk2QUKRRf5nIMwHCFajNHpHsk+zaY/CRNMRhNJ/85YFWGrUYZx5fItvPPW19FsbIksmkMgA1SoYlN5q8p5JmCiaviUQb36upT6bNK1HEZSl2UoBCWTkoJ9pYFDNsoavNCpk9LIRcrXTwAcPj80ImHCpyRHM6VVy4xjJW8T5p0GzRT4R4aA8isyyZ18bZHMZLMqXVJPw4VYIpNaVRgLs8HQHfWHkQZLJzyrL2nZsmGbiCWWUjUY4IuMSuWnqDzWlDeTAg08j821KjSNvJr/zmRzfn4mmcpUWGRQalCnfJh0aqeWEsnwjQ03GUZklkk6qwLYpOnQ3oVGRqW6UAVyGlbaGXCoG1S+TxacBig0gKORdvHbRMIjgKiSthmWm1JYKIBRmgg2PeJFqVKwCUQpkFhLpskSlXRjVU+wCVXSUt5fxdAU9qoEEal7qZocLaNTmIMODOFaUfI4c4+EDSjpmee+lEpirSRABA4JKEvar1jh+KoxkOtO4GIhDRHXjGLK6aAby5KGTDzNxO9Phd+IZFXWuuZoKg2fssPRoKFqhY13ozLMFxk+5cDiR6eDdM5CSRRbSYBD3YzK+iPApRke/J1sePk5RMopiZmK/UEGjgnYMa+t0tdV838mjZTal2vO0UxGms2TqaqALe61/P0CHHquhKPwfnCdE1QUkIIsWe3tx3Usa1DsDBSbSxpnGeKrYTL/jvW2YtOyF1LA4XmjZAAXDaroNUcIRzwtWZ+KHJsNd4xCwVfAYZRiukjEToLnXN7zpZaQdcuhcL4oPn28dwyEU8ZR6nqoJthGwSeAnCIvzDoddGHAc/0ccfFx33B0CivVJnxuz1k/fA6U55gEqTDRkx7sIj/ks6+Yv2QYcz3J3iPdvPJ8I5iTY6qd9j4UcEX7OvKa0U9MyVzJOLTF8532GSJ5V2mFWAShhIzwUc3nXanBmaRs5JYixyYrhf6QPhmDWURk/UsSutqbh6OhDDPcrIeCX0SxVEahzOA1tb5478mg5h5EyRwlnwKgLhcS9MZB6Hw6UMChmK+moooz1kUyOJEgK3WWKMkyz8lzqbLZK82ZY0AY9d86VVfYtoqcoH4XexX1/EiwlgYO5YzQTbfsTwzc0tdfcF0CN3IwnD+nBjiUQZQG7w1gI7uq/E4FWAlTXCeVKxa3av/NviVgvmYTEziUfzQ4eA7mK59EYbHJItJsbiXcOrff0P6rciZqz3h5P5qRKL6wwnLlNSHxhOE8ZNPq1GVRerGXU++P10720SQVsMGAi+esSaXm470nCC7DCb2nGYYUX5yvJWAI93sBq8XwREkwz2TUJhxEebKp1zMAhzqrDLhmgDm5ngo5VJdN2L7n6dDC6iTzUnsmyrOmQV1h8WcyIrs3KenmrFdhToq1dTawMAMsObeVdFyxtjSIptntiZI8aA9DnZisgXz12spSQQ3s1OcyVg/61ssnkCUnyesaNJRRA9Ud2iNXg5miLpP3pta6+Z1mHxWfUX3O0lc6DJR9muf7irCjh3GiZlCX0cCHCnDVrGgDz17MIjDnu9iLyDrgHkWgUHliy/nA/6Y9kf6tsq8KmMh046wwoBmMSUkzgcOsm0UQPcUf/sE/x4PPv4CbyaJAkNNWSoMw4DmzlGyG5noRjaaHRcwQ3RRevoRgnqJ/OsWoH2AZM+F4JSrYeEVVF2+dLcMf9mH0FCTmIDWRBBipIQKJIMtFgEKpgHzBl2u0YGguPblj1oc5RBZtxahMYzFLbCjFYjTHih7O4nGsAWLxQE/pVAbbV8C6WNdx75fBhI0VB1MFMiDVuc19kd6LyznrAK5vBdbSp1COBPoemnNH5kQ69Zv1tQzcJMlHSCC8ZnwvtJNYydAglZqTmwaHk1wn3Kut3/+DX0tXcYRhe45luED/OMKnPwmwe3uFy7dqWN+4LZO3yayPIA7VtG1awHD6OfaePBd/wI3NDZSLO2gfRfjovTFe+3pACBS9k1jYVbfuFBHMBojnNvwy8Nn7CZ49CXDzTQe/9x+/hLK/gcF+FZPTEEn8BE6BYI6F9//qGItZjC//wqbIaoeTMl4chThon+LuZ2NpEgreEt/8ro/dXRf7jxwcPC7hdPgIN2/XpOHuD4Y4bgfo9AqYhDm45RTBfIg08ZGzKnIzZCFJAaKNJcUjRuvC9aMhaKv21CCUbfserCxTfGc6Ip1FK6OrOX3I4K1bPuJciGs3a3j73cu4c+dN+PY1HOwd4Scv/h1qPpvXPBJ7DrhdWJkhcqsE7ccOOi8WiCY+xsMU48lCALTpPJZEzVYjwa997xre/coOSgWmwRXx04/2UC36WGt8CYcnEZ48/ALF5BTfeJWgbxMfPDtE/tYCuQZR4xw8t4ST50u4qYdKIRXgKCHwFYXCpEqKPr74yQDT4QJP9w9xeNyFk2ZQKU6RrZbQ7ywwjVI41QRf+kodv/xL1/E3f/YZ/uLPewgiXxJFmfwqHi0ZhlEEiFctzFZkxwRyQJONVWaculNGszXBemMNs+EKhy+6CBdk6j0hAAAAIABJREFU57jI5DlNLwrgC3uFhNPg4QK5jA/LniJKp4hTTk5ZGMdwcgt4dgOFQh//6D95E9/+zlfgZprodcaIpysEswnC1MJsShlDBxmrg3CUYP/pFK+9dQOLaIVZQBA5BDJMQs0jCANYqzbuXN1AGgL9LlCoXsZkucTzpx9jazcvyeG5XA2ttV3kiw6G4fsIpOhykXObsLNVJIkrMvxcpoDjgzbW1lxculwVyepnnz/B1AuwXmsiGmYwGnaEqRanRRyeEBxow0qa6D8PMWtPMOnNMBgmWDke4JI1OMdbb13FS2+00J3O8O//4hCTkxhp1MX1a1dRazYxjxcil+4dT1HwYkxnWdRrGVQdD97KQ73g4MoVNvwrDLqAm+eEmBvPHGl+gUuvvYK3f+nbWMwG8JMRyNEbhjMcDANMOjOsug482wfKKeIiYLtM9K3gxfOHCDAk9xq5rI+C78FxbLw4eMEQKpQKBOZuIJkm4r3X7h7j3Xe/jtu3rmDQeYHB8SGa1TKu376EfnyA4fIZHPtVjLsW9h4/R/+0LUzM2SyG7SXwqissM6kA74g91MpFvPbKTQl4yWUoBS1hPo/QGRwgTDq42thGkvHQHgXYO+1j/7SDaRBiY2Mbz+4/h71ysbGeR7GYh7Xy4WSB/vAIGYuANlPsAmSylMinOO3P0Jn3UasVcKleQ5lFCEMYXB+bV26i2VrHLOoi7+VR8WtS9HcmTxBlT/HsyRBvvvw9DE9jtE8OUKzaIoXiBC6fsbH/4AmO9w4xGE4wX6VoXbmEYBrh+PgA02BKi1WINSZcvP3W29IM1eoMAUqQdXMoF6oIg4WknH/26YfC9GWzy2kc/Wa2rmyjUSvj0aP78JwcLu1sY621LlKeH/zwPeTYaCQRNtc3BHgjkNY5HWJj6xLWNjaEzdjutdE7PcKs18FsPsdgMEClQj8oT2RcRr5x/eYNpImtpplYYTqfYDDso1QoCLDOM4Ng1GLBQlQVQ2trdZGtDfqniKNQUh0ZaCA4Ta6MzrCL3rgnoB33/QpBfTePNLUxms6wmgZqDbjKwD5FDpd2b6DerCNZTbFKJ3BKgFv2UFq2EA9CxIsBpkkXAUIxIXa9HGbjLubtEEWvKMVgfzDGYDxDzs+j0WoK828Vh2LV4Po+GvUtNKqvCNCQdYcYMfH7KMVkmKJQDvDV72yj7DnoDdpYpCkqtR2slW/AjYp4fH8PVKXfvP0mLl26ink4wf7+UxTynrA0NzYLsO0xwnAorFTLqcPOtpDLbqBW9+FQ0kpbqCTA0eEppvFAru1262U06+tI0hOcDj/DPIown+QwmwaIFjNY9hy2N0e4mGIyDjEbRWhWG/A8nqddPN8/xHRuwc2SvelLE//6y2/j73z9V1Ert2A7lhTYtP8lJiZAC8E7SugoH9apx2JMLg2ZkosJs4BMcw4sdOKqFKssAMXLS8trySzRgJJM6C94Ff6s+b3yyOXPc62x+TOsNsPYMswMvj7XhahPjYE0/bQIDmnmCovY85/T6dBxDI/1QJaAMVmRbD7Ua/I9SjCFsCMV0GIaC1X0n8u0+N+SlmpnhClEuZ1IPjVjxjSOBKdYkPJzKz80AoxkKQeyn/A6maZdKSXUe5PCkQWjAINKGmtCMFQhrIBPAVM180AxQFU4jTR0mtVjADZzPwyoRNsaMz0/Y9hpb0jefwVCqubYSKCF4cRGQqS02i5GfKYV8GvaE9f1RTYk1z8l8ycRL1v+PItjgg6u6wmAyI9K4EAFETC18NwwXCBRw6IxzZPUfgpwOfObEnYS00cVOCeeRvQs0mAxgQUCBnzvwrCzGcTH+0W2p5bWp1D+zUaerWWIvBZZi2CtBi41aGYabcN44XtS61l5lQlAphO/BTQkQBIvEKcM7TOA7zmDRdYa/QJdNlJsiJXnJkEtFv9K2s5nibYlyvOYf4TdQYnVmXfoebIr5Zs0qaefnwCDArxQ1OMoyxkBbwkOU6almJoLAocE8bVBv7EYYGMahfMzDza1npSPJAEpxZhVrC8VZKNxOq3rU82QGhII41BB1sJKVNdKB0ZoU3gy620OFjVgRdYda1QenmSM5ktlxCsLU549sQIkaYTv+wVZX0oO7KFULsPP+3IGiZ8Xky5tW2TB1Sr9+ugJTt9QhiyxuVOLjk28DAFEhLgSlgpfX9ZUupSfkWGF9mg299wwPuX6WDYi7ofi2Uo1yBy9fl8xczxX7htZLSRDVKtFVIpFacopGQ4kfNFClCzQKJXkbBSvV2k0szJAZ1gKwd1wEYhv6mQ8lIFewc2iXCjg+PhQAkz43hfzCfq9UwGjSpWSfDb5eQ6HXQ/dk7Y0vb6vrEHSTFaCUNZ3diTFlIAWQ1EkFCHLvsSFm2djz0FPBCsOkFvNkV3SaoN9g/JLX0Zqbai9VLHCuScp1qweUukArYum/+Zs4HU03y9BP4a9q+WqMoCi7JkDB4JtCcFDBayLhFhnvvP3iTRazg0VTCSPtAYODdtNwEkD5mv2l/JJPA8+UlJlga4MIUj/jFot8peG5avPDRJX1F5hgiLP09nV+0iVtyn3XQEQFWhl/H0Ni47rlOtKMYw5dDHsJDXg4fPEoZ+wkgQHUwFi3NsExLe1BJz7sYD9PGqUb/rPgHdarioDJe1bK2nHF6wkyDI2wzUJ39IDJAXqqv3ZnFfm+v7MOaavqWHeGSsMYVzJ6yiw2uyxiiltrK8Um/JMwWCsGCRZlmeKGnBy51ZS1XP5uIYJzs53AcMkkIep5Cbgi4NANQRUn1l5GYqNFxTbV15bhnsqVEi9F3XCnoHNOvjC+OWqvzZrQYO4S4KGOmVbwonU72LYoSqaZVx6zoaXAae6b/xeEQcyZTicC5jPvUWlmacSvkFATO1/qnYwHqGyhjSkqIZsCug0XskC9EsStxq2KNsVVZcIC55BHRIIqxiHxvuQllqOx4BWD47twvVo26KCPezMBP/Dv/hv8PCLj1ErFtCsl8TiJwxi9Doc7mXQaJYlhNDK8NwkPBXC8m1MaBnVDzDvJ4jGZARbsPMZRNZcpMBIbNgxB0a+BPyGy7mAbFn6tObpcRjDCnjNmaCdiLUEczG4NzteQYbt3C/H06mSXPPvZqH0ylEvQDJfKHVIVhHbeJ1Y0yXsceg9zeArzapmvSyDZCcV4ppKXycDcgX+l/IMp3xaeQULoJ+ssJiGcp1l36PnZk4NKumrKMFyrE3F+0gx2bkeC6Wi7G0EH+k3zL3EhF/5DBP75//yn6WT1Qs8O7gv7J5kOEdmYuFXv3cHw1keY6uNZTJHPPcRRiVpyvttC8HyI+w9HIk5fLXJA3KKyYSpsy7uvOlif+8Ue/dDFPwCXns7h2KRXgg2HtwL8OQ+kC85ePOrJVy7WUe9MUfZb8BjWmg6Qpz2ZfJJ8/77H9ITsYZ56OPZswyePluILNRyBlgtbLz5VgEvvZxDuZTDyf4Kn380xrd+fROvvbEB14vQOU1w926M99+f4f7DgLxioYSycVW0a3oCBSAz9WyT00xDKUwU3C9/DEVYjn1uHER+XUc2gjhgSIrao4v+Cq9dreNX/v538aUv/ZKAcbE1xXH7GT788T1sv7mFdJBi2A/R7h9jNHuBSnWGL7+7hmrmDjZK7yKbtPDhe1+g3T7Ey29cx//+R3+OH/3ND3H5io93v1bCrVdYJPjYu1fEow9O0Lq+RLV5A+POClUnxbtvrMFOx+j3a1h4e2jd/pKkiD7vfIre9CmGfQt3dr+C6WkXq1kf5fwUeQ/otOv48NEhXrp1A86qiMdPH6I32MNGuYEN7yU4zQBfvN/DSW8Btxbh5sslbDU38G//1fcxX3qIrAJm4USaGt8rYqfhwyfQl8ngoDfHZDUHVeLhgsnQI7zy9Sv4u7+5i6LtovMwi8P7WXSORzjofYzv/tbr6HZWqNU8ZFIPn33SwQ9//LdIljY8j15wC5lAZjltZroRD7lwDc2dU/zDf/oSvvSVt5Gma2KunbN8HO+P0R8dyYPfb5+ie/IC9XJRpPTvfPkrOGo/R/u0Lx5ungM8evYAW5dcbLVsVN0i+odMqF3CqTTgNXz833/0V7j9ah7lehabmzfw6svfRL26jhed7yNeToXhlHUK8Lw60lUFsxkPcKYzHSPnT9FcK2AR0PvzAearDl6+/jqsKI/jkwEGwxjzCBjNuwIwZOIiqsUIjUIRpwcxPr97isa1mshgL10mGDnEvQfHODrsI+wlsFc+1tfoF+Oj3R5hPqOHX1HWeb4wxyp7gn/0e9/Gpdo6nt3r4MXhBNXtDUxjBx/+5HM0axZeu+3gxrUCmtu7SAu76IQjWNECu7USSl6AYXiCg06Cv/2/9rDeCrB9uQWvtINFUsd4tMLp8REWqykCZ4GV5wj4VCr4KOY9TGZj8XJtNDZQzleRtwsgGzyXn2BtbQuP7j8Rw1fGgaw1WtjY3sAg7ODJ4T3U6pdwsNdFv90VSQs3WUpOEmuOYoPBRBlkFzX4y3UUKkVcv3MFcUpz7nVMBzHufvw5nj78BNevNvDNX/4PMF+s8OjxIT746FM8ePRY/NbWyEpbrHD18k1sb1eQd310j6f4+IP3EM57KLhlrNVbcGku6ygW1YP9A8S5FK21GurFAnJWBpNFgEESYePyNWxsbqPo5hBMBuh32pJKm9gBXnr9KoaDJTYaL2HQGSOKptjYamAWhVKI0/N1MZzgaO9QkpRrGxt46fU3MA4idDptPHn2WFiB4ZxMF3qW0eCXRbkrychb6+tC7d97todhj5LdiTARyYoZi/w3i9pWC1/7yrti6l4q5BGGAQYDJjL6ePLkiQSAkMm2sbGOjfUNhGGMYX+KYW+Mer2BwbCL6XQkh0ytUkG1UcfBwQHKZGfYGfQHAwyHI2UkTzZE1pPwJQV8WALKselmk8YJ3nzG0J8sKtU6KvwdwlJLMB4NMRoMxIz9yuVL8Pw8euEEn3/yMaajoTAi+HolMmcJ2hB8DBfyvmj6zgM+COfw3CLbQJGi2XaCQslCpVGFTTbywsJyNpBwr87kEOM4QL7clPdMGdjJ3p6wL/NZB8F8gZPRCG6zhMZaHVEwgp/hkV5AtCrJAXz18h0UyhzMdPHi2QDdkwT1uoNXv5QFA+iffDxDvghs3aji1ktfxZX17+Do6TFe7N9F1r0MazlBvZJFuVLAbN5Ha60BP1eH55SRJH0MJ/cxHp/ATq+g2NjC4z0O3uYoF2wUxB+GoKKH4+ELVEs7WKvtwMt6CMMBhpM9nPb2UfS3MOhS2kb2T4jJvAvXs2V9rEIOEXxhovYGHQkWO+0GePfL38WzJ/cwHY3wK9/6DfzOb/5Dua5iCSIyUxXQICDaMhbGOaUVioGgWDMEPyQEQZJ8FcOQXyfIZwr4i8Chanx0gW28egis6GbwoqxSAWtayiZgI3+nAsCkSZcmQwEtwlATkEI3V5JgqtM5ySrU7LGLwKEwJpnYKP47WeW1KCmWbMiVpNqwFAVc0kmzF5sM835VE6cYEwT/6CVpWI7SaGlJlEjAxJQ8ew4cZhVwSCCGQCelPcI4FCM2lTorEintr8e6nqx909CY4l9kdxckiCZARCbSrLUJBuuGXGFe2gNLsxlYwhqJ60WGjPECU82cSvKWhlPYd/SvU+wT09DLnFzuE4E5BeAwiIj7gfLJVGoDeS8i86ak0xE5FYNjBPAUtiGZMgpcNZ5LOrJGsTGEPSnzfQG6hG1pUMUziSbXwQo5+kBygKllZfK+zpKFKQF1xZPVzhKI4LOu/a+116SwgdggMDlR5O4E1XRQjE7dFfGEyKdVU3UmIyarUgPo5msS2iBhEBFietvyd57lCisjM/HW0yCWYtoqmTVBKgUOKmBSsS0FMZfvUcwlLZfT4ULmWeS9EJ/NHBU+mk3HQbEMTwmWafkjA1KyKnSHALAwQ4XtoJhBfA7ZuDDlOKOZcHL/TWAKwTP1hvXAScljhe3LxEft1yVAI1nCBKMlhISNrTLDV9dcgQ98Xb4/et+KZFizhAiAWauVDNEIHCaphcEswGjOMyOHVqsl+xOB1nK5jGKxKHYBPJPIfjH+qmxgCRzyjwGl1NCA91uxSAi+iDRMlDEElcms1c04wTgya/R9V02eCgcSZqtmZhP85FCZxBLKo5mmTpB8MplgNBkLS5B2MDz/m3XaFmUxGo7RbrdlP6rWq/I5xpMhCnkGexXhMGjA5QDcRr/fF3BRfN6QirJg0DnBdNxHMJui1+vJNVlr1JEmC8yGA2y2WsLYJLvw6dPHGA7UELBSrkhoYq3WQBCQMW5jfXML127dQrXekjU0HjO8rCWDPrEEcLOYhTrJlZP6xQgIyRBSkkmCr3y2lfTU+AWqc0akykxUFpar+h0mEIL/boBDBTjTXoxrQZ0PJkhKWIhGgqyBw6WkNJtEZolRkjNVmIlLAkMqBZjgFP1+5Xw7Y+tq0FC/phqU6GCoC8Ch2U8VG1a5tKlBq/pe5VF4DoRLWJBm2hvwUHkPalCMzNMLwKFKEdYsNJ0QbyS/JjlcDekUcGhCp7jnGQ9g5QWoGHvyvOl9XMANbo2WURGoc1yFEKmzyzCeziwX6AItvnnsw3/O6kMrBuTzGlswIfaqPdGcE0axwHtn9syzM0S/rjmvuQ+pvUIBn+Z9cd83jEDzOxTjkGpFdfYYFp1Ke6YvvPG4+1ng8GeYlXrYZoJezixCtEWHAQHFvYADvQssceVlx8/KJHVV2/w8k5prRPbaCz7GSp2s7zvvo3xYtR9zxRJTYcKz3BGNbpuEdmGv0v6B8ncBD3kGrxSAxcGW+PeqOknt0QoP+Xng0NQ2XLNyr/Sg0OzD8hwKlqK8bs1gVJQbBA65Bzq0F1BejpTF8mskh+RcYki+KC5Y1uZcCx7DqvwA//J//G9x79P3kXeyWGuUUKsr+4hhT9nSlSp5lKoOklWIYB6Lb2CUxgjTFaaTBYbtGaadECnBCd9GtkL2d4RlwBwMlTpMS7hFusBysVRJ8K0qEidV9lx5kq8CBPMZgulMAhs9Bi/mHBmOkUAioDHrVw41pzHicYhMrJLOKUvO0M7JYf2o7Ez4fWKPJ+xhHehFNUVuBTdfENCP/VoSzqUvkQE6GZtuHran5NqrMBGPehnomTRwIfPTB1Z5M5IwRqa4hL7oM5xAseynHPiHgbAO+UdUKdyP/uv//p+kz188x+N7I5wenqJaDvALv7CJr36tgcW0hSB+jkE/ixd7wPHpAIm1wt6TGItpFn5pgnLJVfLmwQDX3qDBcE3kxgw72dm4gmVQ+f/YepMfSbI8Pexzd1vc3HzfYo/IjKxcqrqqsqt7eoatAYfD4QynpzFDkQQ0AgRoORDQQQJ11E28CbrrP9BFkA48CBAIEqAwItnT05zeas89Y998d7fNzdzNhO/37EVENxSFRGZFeLjb8uy99/t+3yIJk9/7bB9/9W8/R5AoL7DN3RiPPzQxvCji8niBv/cnPZjpI0VVrSww8aZ48801jl/G2N15hnht4uh0hJvxFKVyJoVlp13Gn/+nB9jbdjG8iPHN5wMMJqf48T/5ELu7fZTWfXzx1Rl+8jev8ep1iOnCgOmYWMUBCinNlIl2syPNkAD3NyYl3QXJeduqKy5WZkx/M0Syy443lxFu1CXZhukzBnD4qI3//p/9AarNT4GsguOzX8F2zrHdL+Py5RLFVkt8LFEsI8vYcbRRrVSwuVmCk7VhJGWcvj/DzcUFqq6J/mYDP/vZzxH7DYymx2h0Ahx+sImNjX0C5/AuO/jpr/41jLIFu2Rjo2Hj8YManPIKM6+GB88LsFpP8cWba/zsq59gmtA0uY/DjQeoFVIcdjbRIcB0PMSLryZoP65g4yHw1VcnaPSbePLRFox1CfPLOnwc4fyrAr5+cYyCE+CTTzfxZH8LL7++Qq37DD/71Vd4+eII48mSPVV0KiYOdzZw8m6EUeiLFHjJBc60Ue0k+P0/PcQf/UkD1aKD9biGYsLueITJLERr6wEWUYDNZhdOsYw3b27w7//qNf76r3+NJGKxkKDfAyplE8GMi2aKWq0BLzrF3/3Th3jyyVPArGFdiGEYBZjFKsbTG4kTD+YzrMIEe71PRKJZbc7x1YtvsViUUDV7yOIEw/kruG6CtuOgVuZDOkfJLmHz4TOYlW189eu/Rb1poNfdRa+7j7JdwWh6jSVeYzygPr4rad7VRhGmVcF0Tnp0D144Rq1VEqr1dDbHxckN6sUWmo061usIxZKD0STG9WCCSs1AEq5w9HKMetfAg/0OXNOVRKhVZYLdvY+RpXP85K++xdmZD7NYQeqlGE1m+Ox3PsCD/X1cn01x+vYa4SKGbRmod1b4/b/j4rPf+RCtxiGO30T45vN3qDgFYWf+h//wcxw82sQnn1bR7oQwajXsPP5PcDq6QhoBG24ZpcIpLicvcHKe4du/ivBHP9pDd8vC5eUKV6dlrPwKguAKdr+EyyDBdTDDCis02ZWvVQU0k0RC+ga5LbQbXbgOWTBDDAYjYcI93D1Es+qigCWW6wDzeAGbMfdJFdMbH+fHJ0jXAfb3t7BKMnjREHYVqDYb2O0/R8N5hJvpAE7bwun1Ka4Z/HE6wmI0hWulePyoj4ePP0PoJZiNfLx+9Q6v3r1HlK3R2dyAHyXo9DfRc00YMTAdLzEYXCJaTvH9z36IyXSG1TpEu1tFo16FN1vgcnAlBuJcnrlZ89IEgVnAh9/9FDW7gmq5iTevf4WXL3+JxWIOt9rE7/ydHwgT2HVaCII5VrEnXfo4y9Ds9hD6EQZn15JAzeJ0a29PPJjevT/H0fGRbObJvhbmQEZvpbIYnHOaerC7hRYLhckC3sKT58AyWdyymEux8AKMplOUGw1sbvTgVhxhX6glrig+gMfHp7Jxnc5H+ODJI2xtbWE8mmJ4PcHgaoR2rYEsWcJfTKQAddy6mKZ7YSCeUOwicsEhk4qFDQv8nYMDjMYjYcxwQbJpXgJga3MbvudjPJpgNl+IvKrf66PdbgnT8eTkRKbkTqeDatVFuAyRVVJEUx/vvn6By8tL8RNyW3XU6g3ECx+FKIHBpHCRZi+lGFpGCVbLFGXLQbPholZj2IeLot2Fma3h2jEanSK89QJj30fJrGJni+E1GY7f/ALxbI4SrUqCBKMwwprJ0Q0HDcdEy2IDw8Qi4CZshShZ48EHXZhlFh8u3XfR7K6x/SjGi//oolLKxMcwWtP+wcHO7gaW4QRjb4Tu3i523EcoJ2V4/lxY0Ru9R9jeeCxemAQjx9PXWMwG2Gl/B2NaUxgs7A1403NQm9zrPoKflTBJB+h2N8VkPoliJNEKnjfB2eULuG4H33z5TmxczGKEZTjC5nYPo8EYRsFBu9FAqZhgPBngajjBel1Gr/8Eo9GlFN5/9g/+Ef7Rj/8SZonztyoEklhJNQhMEDhk4azYYiqY5Fb+RUbGvY76/fRLXQgodqr60muz3vyTBaWLk/usEklfzuVekp6Yfy6/L4Vx7j0mhT6ZXTkAQcCF3VZhmWj5rgAPefJkXlBogEBGbokBAiqci4WGfk8BOCRtUTEldOGjj13Lg/l9nUzJDdti4f9GQAXfj+CEArdUup36XbI0ARrXxxFZhyuUHVvAOfppSbImAQoWIoYKlxFwSPx3Vmpznqfl8b5Q9sjP0LI3DQAqyZ5iegrz57eAQyX5zouZnImhz1EnTAoLsagk3wQ+uWGO8gJfMRVVASoS3bwovwMOXbmG4jPGYp2+1CJDViAAQVkFvHDm1YUYi2+1R1Oiujzkheb2wlYkG4zsYzIn1L1VMm3NOs1Bb0pVTXX9FHCoOUfq5zx3bsxtrmdkpXLs0A8k1/0J6yL38BMgjZJ5EXgqxqGq5HKAQAAhVUAJiC5BLGp8S8GlQ+Zyxop4CEooIO+lYjfqulDYUjwngs23idNkTd1J0gVIzD02lRRbsYlYsKvPz9PQ83Pg9eX8rYBfJWmXQlfSeVVKKL94LAqYIHuF4LDy4FPPgAIORZKfhBKkogtQkcKJTUBeCOXsFSU9V959LKy0hxrpTZIyTCBDgHmCF8ktACsszhxEJOjG+Vvkn7nxvmkUZf6ynTLcak1YcbMohh8TTCzLvex1ulKg8/8rEn5iolavoVWvKPliFMn9arVaAiwqRY3yCSVjXsAfNlIIMOXp0iy6yewXz0HxiGSRnYPxOv0yB1z0fMd5js8L/RUTzp+rtXgKci7nZeccy0KzJIFREayyKZ6CnJfGwwm8xUIaaGRRkk1Db0YmHVerDQHcCRjNZjMBgFjksrhO/BBYJ3AkNXaF6yvaYDioVSsokokW0c+wgGarjiBY4Pz0CKPhIAfzbQQR158+au0O5vQztMvY2dsXVmG1VkOtxrCvsrANOQ8x+MRn00SCXlZY+yOsggmKWSz3PCLpQ+ZyBUbdXpuVAln5bKmmjUqD1QE/GjiU51U3BXRYl8wpSvJ620RiEyW3CaDUbxVzruCcoeab29dxDsnnYQVMKem09kfU8lgNVvLXNbNaS0kVmkWmofZqz5m3wjRSwSqc+wQYzKWgahyp8SLeZwIsahnqHViXCdswDzNRSu9bSwbxIxV2cIm53LnNA+WYyo5CMQNlQlaga35eMk75ev6+sOSVLFL6PQRehWKramX5L/ddVfybfIJg6ES+7sj1zK0k9D3V56Z6SHchMioN/b4lAY9N2Zaw8abW+5z5mbPdZd3JmXHqPqh5Tj4jb3Tc+gPmAREKOLzzhBXgjUAyg0IEjMtl6fmaLuujhK8poEcsBm4bNbm8OE9Q1+NExkrORtfjSR+rrGP5mqRThvUeRgJZdep1roJUFiv37nsex8C5T3xRc9m3agaKYP3WeoQPk7KGUICwpLdzDuAYkLlSukkyj2oGvKykOUtQGnV5g0c/G/xb2KE69EzGbc6w1azV/NppKTbHIWsFBg1qixACndz3kJnNLQItedj0tKxM7IioKipJVyD8AAAgAElEQVTbAf7P/+N/xetvf4mqbYi9FJV/tE6grRrtJwyGAJTWCAJPgMNkuULRMRAkIQbDKabDAIWY+QQVlCom6r06yBOgr/z0YibMwEKDzFAgi9iQcGA2XKBmoFBrIksiJKGnApyyggRskhlNxp84yEpzrQTDYqMqQzgLsA5WKLC/yP2JVUShXEDJLaLT78taM74ZwZt6ogZl4GWpYEpjBOUCDOcu0I5qWYuNumIJEfcDDPdiX9Ig41AygVFI2SRU1jzCTieLkEF8SSLzr4wLUW+oPZw0Nw0D88Vc+RPzWSWgaxQlFLLwz//nP81efP0Ob76i5DbBB88MfPy8i17XQDyl5xmLo02cXxQw9s9g1UJcnFoC8PW3ihgPV/jmyzFuRgNsPqxIis1s6qHTqeJg7wDFdQ1n76/x5CMTafEayfoAl2f0ZRtjc4tSBSbCFPHDP9iDZTYwGZo4eu/h9dsrDC6maLcdPHj4EMNBhpOLAUqVJQ6fdJElLbx59R7Pv1fHwZ6LwVmIrz6/RMGc4pPvP0CjXoFj9vD6zRhfvbjEZE7pZxGZQaopvRFNYG1JB4F9mEJBJeDcGrLqTiup/GovBEMexlToo/S0EqnMKlE3QZ7ZFMX1Cr26iX/64+cYRzZ2nwDNThE11xY55pc/eS9BJZ3DBvqbG3AFle6hYuyhhBUW4yuUjRCDszEmAwIIJfT6VUTeCp3q9/HF5+9h2DO0N2LFDsk6+Mmvz/DNL76B41iIkgAVZ43vf9zH86cttHqHKG1kmEY2vnp5ic9ffYNZPEG1VsZBfwONgoVWycVOs41onuFf/d+v0dhzAXeM0XyMJx9v4NlHHUSzJUbvGwiSAW4mJnb2P5EUtyy5xmYzRIFG/vM6/uPPv8X7VyNMFgkiLGFlIR7utXF9XsI0nCLMIqzpR2Q7aHYt/Df/3XM8OOgCsalShhAi5dNUbCIp2FiXPDStPrIwwtG7t/jirxf42b97Dads4uCwheff20ajWcfLb8f41c9f4dmHm2h32njy3RoK5Rjc99C7Jl4GWPprhOtQQBGrtEKt7KLrfCxyzFXpDY6Pr+F5JqxSFcVsiZn/UkArBA7MzESluobTymDUqqg0DlApx+h1q6CMikVVGDLx1sRwOECW2gjChSD6jaaLrMhuVRklo4toTQByhYJBlssSEcGbF2v0dyxUqhksp4rB0MdgNMVGr4dVYOIXf32BxqaFgwcl9NuUZZlYrAjU1HFzMsLRqwDFoovN7U04dhXvzy/w8Ok2tje6mF6OMDgZSrBBrenCaSTYe1bH9vaG2Al8/renODm6wt5+B7v9Dbz68gU2WmX02kxvXSC259j7+BHK9SaMrIVyKUIYvcT16BTzaR/rSQX7Bz3AmOLmeoTBGeCNTYTrC1R3Szgd2pgyxQpr5blomgpcMy3ZVLtuQwAqymxKBcoKA/iLGA/3D8WrNC0sULSWYghbNOrodT5F5BVxfXGBOJ6JH1+WFhGvfZTsVBIQZ9ME45GP+XyKg0c7uBqcYTiaYjGjBw9Di0rY229h//ApZoMZwlmI67NrnJ1diVSZLAiyjyhTKVtrGOAGv4pWu469hxtotrbw1bcvBRiq1Gn2vUKzUUOv3cHsegyfvqCUm5tFTBIfcRLh+aOnsGo9fPntT/Hy9S+QpgVhqn73+99TZrxkJSx9zCY3WEznKDoO6u0ejo7OEXqRGN9qvRbL4dnAx2K+kLEnmzo2Lopkd9ekYGAB1e21hfXHjS83s5PJSHkTbvZhOzbmiwXmno+VFH1rHOzvSxFEqTHNsFmYRxFZISWRFHf7XXk/hk3Q8HwymGGz00Xse8hiVUCtC0VcD25YTaO/tSVJzp63wItvvkXoBdjc2EB/h0FRoRT23PBxHiVg2G63pTCbTWfw/ECuIaUS3OjV3LowF7mQNZpNYTRkNEGmpYEXYXB+g8lwLHM4j5EbjuuzMyQ8D1L8TW4YWWjyWSVbmV6TDWxtb6LRoGkyJV1rWKUUmxsNeT7J+mRwDZlEjYaFdtPAePAK8dyXOZFp5UFaQliyUbRNNF0bTS7qyxX8+QIx/XMLDmqdOjYOmmj0WsJWz4wQGzsmwvMm+i4bFSUE8RJOw8TuQRvrtY/L8bHYS1RXHVixi/XaQpq0sNX/jqTolkwCBh4iMjLWCeolEzfxCBFDNOw6CskEpSRBxf4Aa7MBr+zBKppIkxCz8Vi8XciqbfYc3AwHeP3iRMAmt2yi4ZrY2O7g6vIKtkHA28EymmEyH2ARxFguS6jV97CM5iLH+LN/8Bf4iz/7Swn9oT6aGzQatXAPr+VcwszIk3AlZVn7RomsRhUqGtwTD697gSMqVVl103WQgxQ2eXF1+29ZkxU4RhBMm6JLQSFSs1TYKEoWmgND4r2owBQBROR3mQarZKIafLljOakdgRStZDswHCU3defxyXHm3lXCpJOi6C7xUW+qbxlltyw/JVfj5pzjU0uVddGr0x7ptaY8lVg0ib06wiAQf0Mej012N4uO/HzFsJx7FvEVU2wBPk8MsBGZb850UsWRYtbo87gt4O6BGJotcf9nWi6nCwfFXrmTnUkBI8WkSnUVaTLnOy0pJBss96yUJmwO6mmJll2uyO+KF5/IA2PwHVSKJ337lFcam7qqrFTXW0DDvMgTUEzLFAU4JABJMJtAqZJzi0+g5nho3y7xbFMhKbIbzL2meD4y74rHFosYBajpwlAzEmWM5MAzxwbH5W1wjhzqvfCYXPoswKEExOVenLkcTF9X5fClWFMCHlJCnHuk6b9l/RE/xTyxVXwUFStIs3vzmv72GonEWKR5SnJPsJ+My5ymIntdDQqqe64M28kk5fKkgBnFWCSYKEApm1TpHXAosjXurJbcRxAgV4CvJErymRKAIkFBZLQqBESYGhLcwaI5Px/1kOV+ZgQOCOErX0u+jwLk1O8q0NJE2VBsGgG5SwVh/XH/TyY8gcOiaSOkZDdRzzZf6ZYdOLYtAYEs6Hh9ms066tWKjGnOFXx/BkXV64rRx2vG8SRS5TwlmzJH9WxxvLGBR+BQeYqRxMA5j98Xr8fcLkG5kUGaGLxXAS1w+B6FoqzLKwKJQaT8NflewkIqIFxy7VyL1y2L92VIpkwMx7bELsZLlnJtmHTMUBKZzzLuvXivEpGXs0AnI5LzW6Nak9cMRxO530w+tuT60Y6C/reKkLGMfGGw0ON2vvARLOkfWUPFIQOICcoVAQwpRfY8T8ZBxSmj6roomCa8OJb1llJwl7ku4RgrfyLSa54bm3DirZqnuN8HDrWVAv+OoqXMIXfAYc4s1CC5PDt8dtnc0oxBDRzmtgzCvON4TCGsQwKNIgfMfXGl4aSaSwLGixyWwJnaa6ljVE6wymeW15gelWpcS+MqDz5iI0EntUoSfKZYf8LuEvBNBStpWa1eL2XOlHlTsfHEBzBvHshx5olJ8nsC8CjfO1mD8vAt8QYs6MCTO9mpmt/Va5V/sGJxKhYZAQbNjFNprToILQ+6z5mTd40RNZfnwFpJAcWa1a6BVWEf3oYI5Z6uuV2ENOU4h+fJ7TrdWa2BeWhmLnvWaxOPVzEytXBQnY+6jho41GuzAk30en/rh3ibdJ37FAooqBtWar6URum9pttt0+y3mmw6SE3WRrEe0B6LXMsUG5XzowCHtBhJVdiJlqvK3obNAQHlVCNMKSc4T95nJqqJQ32GAkppxy8tLw3e5rkOBJ7E65HNIf7NpkExQ3GdyvNPZRABZL6PUokk8tnipapDtHLVhlrl70BVziECRuYAsADeIstXnpFqzKpzECUS9yJaqsy9f96oEsYh87YyEr7olVuEQzKAWYZRmuHf/Ov/DSfvv4ZjFtGs0Y+R4DEBW9aYFPMWsCKJIwrEy3U+8xAjloBDPlvpqoRwHmOdFIR4Il752RLR3EcwioSQkTLjgezzQhlZWsK6lKHg2ijVmihlK8QhayBKj9kctVBg0yii7VwgSkPDUeQFXv+lFyIN6F2Yyn2hSk4AwaqBVrsjRLLFbI4oWApbUewYKDvmPtgpCUORDTRh5CeJeCfS25H7hYhsMqZDc0/F+rVgKuAw98WVOUzudUGY6dL0EzYq92BKEaEaxioRmp0LSuoTMqqpsmUQ1n/7Pz7PTs/I7rBRrhbR7a3hmmUUkwLaLQeHH7SQLls4OYpxxQCP2iWGNwVsb3XR6ZXgzy1cXy0x9Ubie/T+1QKja3b0M+zuVdHvU66wxIP9DxCEA3hLF4Ydo1mDSFiDeYJac4qdA/oDVnB+1MS3n6/w6uUpPBb9D2totDq4GTCN0kerD+zs1bFaOhhOCZ4VUHczKdIuz6fiz3H4tC+bka2tGi4uPXz19RCjKcMkKBVhtHWMUkb/JxNrRuJw41Bil41SB06u7N7dLRRa5mLK7jeVxGB2oIW1LRMQExBTNJsutnstPOg08MF2F9fhAofPgd5mTR7qwdkVvvzpe4yzIT78vefo9bsSP+5au6gYj3Bzc4zx+Jc42KsgnpLBRPPPNWrVAhY3BrLwAGenV2h2YjTbpKdGyNZt/F+//BbpyEC6THA1GgElD7/73Rr+4o8P0OxuICjbGIUpLm5iHJ9OcXZ1inV6g+1OA1ZSQRassbPRQKfRxS9/Osf59RqT+B2sRozf/f1dPH/eRTRf4s2viAWskTVriOIeJtcxisspnu7W8PTRY/yr/+enOD+fwkQN0SrDfD3DxqaBBwd7eP9midFkCsNZinyyYnUQBjP8l//D9xBFJdwMxghjXwDZkunKtV2uxrAra54mokWEaOFjdlnA2y9CPDrcxQdPN4SuPJl7uL6a4Pz9DZ48fopmu47dxytkFsEIiSjCYjrGkv4rtZpsKJJoLsE6VtZAHK5Qa9pIM1M8DhfhFPFqzrIGk+sx2tUNkfZVqiYKdoZxMEewSvHwoYuD3V2RcQY+099GiAOy6cgYoS/lEJ2ejf5WVR5Qs9THetWAvxwjoXcLE43LrhikXr+8wsa+BH0jTkwsPKYRrtBuNuHPZ3j5JT0SUnQ7MTY7JuqNFuJSEVY9QTAyMRs5WNNX0mEHnXKbBP3tbUmzTWYzrP0ERmZI4b4sBHAbNgIvxJtvL/D+9ZVsfB497eE7jx8C8yW2mw00KwYW4QjjZIj9TzdgOj041gYMa4RZ+BLD4RiRt4VioQYzbWO1HGExvcJkuMRsXkRsjmG3EgxuGihZNUkZZBdLDPnonYUiJrM5LKZquzUx4K27lJCu4ZQbKJtVCQUqGCEK5lLkUI6zhQWbE5MQUejDNFLU6xU0aj3MvQmWKx9XV0NcXN5gOp1KMuiTJw+FUcaC++pqitFoCsspYGe3hacPd7GYzDC8HOLo/Tkm8wBOrSndcddycfL2PQxzhVazC7fcRcW1UGtYqFX7ePnyrSTBl10Llmth69kuHuweYH4xQjCYy8QbZSucj69QzFb4nccfYZCscXLzCidnLzGZBKhWenj+2YeSCs/FP4oCjK6vML4Zwq410Nvaxeu3J7LBJTuOxf50SvAsRTAMlLeXRf9BZShPv9lery+vIbBfaTRRqdVko7eYTXB6diKMAIJ3lFxRXjRjImvJErlTp9tVrBm94WL+bkR/OIL5TJB0ZBNBHw+CbvOph3LJQDCfw8h43wj0FhDFS7jNJvobm2i2WxjcDPD29Wsp6LqtNuqdFsr0RhDwYCleovxZp9OSBXI0GkthpLucPCYWI/QJqdWrcKsVART5FUWe+M/QNzWN10j8pWx6aDw/mowwnk6wTDIBg012HrESUJTyrCdPnmFjcwurdCWgJAsmFkO9TgfzRYAwYrsug1NO0W4Ctdoa/uxaWBxLplgvC8KGj1Nugsl6oh9jCxUDWAyucXkzxLpQg0Xvld0yth520OjWYdjsrgJFv4waWiitFHBbtAtwHBYXU8COkFiErGOYsGAUtmAVD1GtdDGcvcOKdgjRUu4P5zJyGY8nx0DFgmM0YGU+qkUTzcqnKFT6GGOAxeAMWbxAMF9gcEX5eCxgZpDMMBgMsYwIpnaxvbmFWt3B2fkZGgxCoaRjPsTMH2OVMuW2gVq1i+n0GmW7jD//0T/Bn//oLyUQiyC6L8AhfS2VnE884UTmoJh9ysBesamk+MvTXBWjTDESNWAmxTk9r3Jgkf/WHocCVOUgwW2BkwNxfH/5+T1ZtAYeBVjKi2WRA+abfi2dUd5EBDBUCrQUZxLooTfkaleuPNiUeTuPXTbNOto2PycFHN5JrDTzip/1m76BeUEpgNudh5K+DgJqSoWkGGnCUpDjppyEnrqR8twzc98a+nexMCUYec+PSORLZFVyEyreiooFeOsnlQMcmp2jizJVgN2BXBpc1PJULQHToJQGqKQ41NLRexJdfk8XW8prSnn8cK66zzjkOVCqzOJYydN4b5bCjtWJxeINxkL4XmjHLcMllz3xXHVwC593xThUwKEG1xRwKHdRFcy54b8Gx9R4uo3nzJPDFbuCxYIaP3eeU3KPuNbx53kYAEETXSjLNc3BLQFk86JQglVMykXVRp5vKgEYOfCp2UksBlRAQw4cireYYrdy1EXCulXgKcevUqDlfqJ5AqcUCfm9Vcwd+kbn4DKBkXwcCwddDPJV4a0AC+WXqWR1CggRZoX4PnJMcT+jEqilkBMZtkrI5rwfLf3b6yam/awr+QFkEYk3XC6hzs9bycrzuyOMIAUcKi9PKn/yQByZE3QQjgKSeaxlYbMo6R6PjX6U4tVlGKhUazDYIFlD1AYEd22jhAplzGVLku3J1uP1piKALEWCxVwLeE0JwNH6gsxDXhPt3SrAvRSuCsQQk3y59rl8kr9rlNX8nz8HkvSby/A5Jrkek+lEph4DjXjWNOCn75QwhghYs+gThijnWIqjKbG3pfBjyidVNPT5rdhlFMoqNVvuUV7oC6OZQRic++h7mbOzxEKkXIbn+RiOp1JbsbCt03aGygjKkCn5Xy9RLHIeXML3uXaSHblGuezKufI8RKouXqAGgoD3XoVKcO/HvYxHr1aGkJYtVMwMxWSBNJqBHju8Z7Se1I2LOzY552nF+NKeciyw+dzct0D4bamy3B8pqBVrUL+vYreuxeNQ4B0Ch7l3IokmGpDhnllJlRVwKBLfPDxCpehqH8Z7wCGb0begoVr3cpr67TMo4TPi9anmN5mbBDjMmYM5U149CGosCdtQh6Ao3bDCtsgczuX6nA8oVxUs6x5wI80cggY6wEcn+soUqL0Y2XDjfc4TcfNgJzXP8OPU+SogV3mx6pDR/G1yCFwvYQo41ECong9V8IsCZ9V1UKCY3BvtK3gPPFRst7vU+vuMRd2YU+tTDuLmgJ8GDnWKsrr3an5TIJYKKlJrnJpwtIRZrkkOCOrmnjQJcmBVfd69ZlA+byq1gZqzbptzuQ8sz5HPvDqGnBEmnsDKK1LWET1ONftbf44E+6jQHt0IUvsinRSt9iScd8RHUe9L2DLh+MrvKa+3gJFGUYIxOO7ZhhM7EK4dxaLMfdw3kPfJfgjvoVZR/MaaljO6NeNQGj88RxnPObs2n+v0tfpt4JDjWnkX20qqLMChSVxTSFMVsp6LtAeZ4md/8y9xcfZCMBFT9hHq2eEzQYyHmcQc+zGVCgT52GxLE/HnlLk6STGbeETw0O51MfXm8PwFlsxD8AmQ2ihVOI+GcEqu5C2Eq1jIAoANp2JinURCoOD5mbR/YCNzDQSzOdLUEM9C+tpwbmYTh15dtNfgCVEsBotsPgbEkNVPdYmywpHwwBz047VwGmWkSMSWg3U0GecMDCCRgs0wL/T5U+V3GK1gU4aeqPEv7FMB51WT1LSL0gyT5mdJsdElITxZiZJN2MNrNhaKkh7NfaTY9P0X/9WTbBKuUG43UG3TzD/C7DzG9DLC5k4VT5/XUHMtDC4zXN54sFrXiCMbVXsPBWOQp4lVJNnt9KiAz39xivFVEWVnhU4/w4NDG4+etmBlH+Kbr16hVFvhwWMDm90aissGEr+AcnUAtxHi8jzF+1dljK5JlWR6KH3yDMxnFobjFTIjQbWZoOwkaDYqKLp9DC4j2GaMSjlD6APTCbB1UIZl1FBrZJhNQxwdL3A98BGvaU5aAq83zbe5eVabYU6GqivMyZgbIEmA5IIgfhpqzmM4Cl/LZ51oL4siw7CRrOgDsML2TgePP9jDwVYTG3VggRDtbU5A7A76mI8GOP12grAywdbhxyjbKexSEW5pH6V0B9ejF4jW3+Djp9uwVjuIExeGQ58qG+OLJeYDG8vlAo0GA0I8BMOZaPh/cnSFamFDkOfpfA7bTvC9z6r40R/34LbWCNZtDOIaZoEpLKzjoxPMJu/lfcMFx94SOwd1PDjYQni9wldfLDBcXqG96+L5Z7t4+KCOOEpweWSiYlXFEPSLX13h4miKluXgsydP8d3vfop/+W//d2SlFbqssFFFXLDx4EkVve1dnLxfIgxWqLoBOlUL5XULUeDjyR90cHoxwfHFEWZBgCyrIUtdrJMpkmgAo5CJ5DHN6J3WQbNZQ7Lo4uH+I2xuOTg/ucI3X71D4I3RrXMzc4DU8LD5wEarv4kwNnB+dSIANbIF3GoLgb/AbHyBpT9Gxg1STInkU7jVDqLVHOPgClG6Rs3ZwfBsio2NOioVxsGXEMZ8DiYYz+eoVmNsbHTRbnYlPTqKFpKiTHT++jpAEHlwG5S7GqjV6qjYW0gTSpavYNoZqrUGnHJdbXoWIaz6GINBEWFgyUTGgeeWbQTLMwQLVx74anmFqk3asYlxkOHR99coJT34iwrirCjeZkwvLjsbKJf7KFL6nAQIxgtMRx7i1RqBGB2HuLoc4ex8LD567U4JH3/cwXcebaNbbmO7sY16ZYm5f42LCdB71MFkkqHR6MKojTDx3+P6co7Iq0jHpRC5SP0FwikBnwwrw0Vs+4iSGcIpWZkN1JtNlVK4jAQY69Sb8Hxf0nW5KWp2GMbUFxbAZncP6doQVm+cRlJgREGK6WiNN+dfwVv40rFvNByRre5sPsT1zRWGoyvcXI2xTJZCV69UGig7Fja3uig7Lo7fX2FwMxFQxHWLeLRbhWuXcXl+hW9evMUiTrG5/whBGKMYZ7g5PkOrX0V3YwurpSnhHCgs8eTRp8J4ns5G4gVX6zTQe7qN3Z1dZP4Ks8sRlsESizjAOJhhf2cTjZKFQehj6F3hZnSF0dATpuR3vkPwuYTJ1MN05kkThKbijXYXvY1tfPv6vQCHIidK1vB9AmUJFoOFsLqZDhywe5+tsbe3g2ariaura3T7myIRslxHgkVOjt4LwEA/tE67I3PfeDTA3JvDdqrCLqNnIA3gCTryD0H2q6srYbjSX0QFBqyQSifbUOlh3GSHZCcmKFs0LDZl7my2eM0rwjijl1Hge5LgRSk0xwILL5GyrVdKcpym4qG4mM7k9aTlCx88Z6twId/c6qPdaUmBQjCTRcf520u0tjdgV6vI4hTJ1AMWkbAiloUUi3Us9hmU5qr0slQ6j5RNPX72IaqNBrwgxGIxhVkSV2g0G20kS8BfROKLxeZNo57JmEn8QBKQ12IMbgFrA+ulWojXhTUqjTKccgHhYoZzeo4uLZTMEtxGAR8/f4KHjw7UMYQLFAsujCXgSPADgw48FAv0RAlQqbdQrHSA0kIkvpaxi3b9E/GO9eJjzBdjrBKaHIdYMFDJW2HgX2JF4L1URdstoePWUTE+QIwKInMKf3qGdBkg9BaYzxZYxkUUrSpaW2WM5gPMpynsYg/txgaKZorLywtJYfZnM3iLEfxohiQt4fDRx7KpPL94j6pbxV/8+D/Dj/7kH0vnlol2ZNiuVwQ7cvaYloPlUmXOkbLGCttDJQ9y46gKvjvQUHc/FXNKgR66KNQda8UMyjfXZEbksjORhAoIxU29CoEQwECjBvmGnO/N91TSNoIgigGrZTn3N8Sq7LkrXm+Lzdx3UYMrwp5S1BQp7JU0Kk8NFlmyYgdpEFQjkvpzaTeg2RL6vPXvkB8gbP9cPsxEXZHp5cChSDm16XsugZX03zxoRRhfDIWjObaWFOUsJ5EV/xZwqAFDLY+6L/tTEmtVtCq2hJIT8/vq3irQjAW4vK7A/ZACbVRTQN3rXLKhmH2575Xyw1QNFUqStJyYQRu8lyY3sXlRqYChPO0zTz3k56iiMveJImiTe1oqqTJl1yz41QEJqKVB3zyWRZJCyTgUaU8uL1YDQPlL3cpLtRRdGbvzS8lVlZxSgWkKpNFj7Xas5ImdMl7yoB8pogiwSeFzBxyqTf+dh5gwXfKgFgH9crNzsdMhQ43ydUr5SSQhuJYf0y3jMGd9SJpr/mwIYJkzYqTQE7CLTQBVwLOYVZLmO/BQQF0WqnyOGZ5i0L9MHYPMBbm3KUE0+T4ZryxC4yAPU1GgiBCc5NoyiEF0eAKS6TGn2HqstfS11Qw+ysAIfhA4VOEZypQ/lwHnLCOGA6ggHnWyHCokbvBcnGoNZbcqoZdkyrGAow8kE4PLtola1ZXCSphllC5Xa8LuV18K9GYhLT6ITKWUwZEpGacU4IoppAJkdOAQ1QIrCa3SDQXNiuZ95ZgkIKkYRooxxnAUlTyvkkN5vfh8c50lI9ELfCwFlA2lWSr3K2MaaQkVm15VFtyaCjNRoFNR9lJUKaj3Ux6RTHHmPM2kaJ7vzXAk4Ww8RwZ0ETisVRxpyq3or5qEUswSYKItCcE3qnCYaE+olsx02jrxT73OcJZM/DIJSBIg4L5AfL1kPqFAIIaVhiiufJECCjhSJNlDNZvUs5XLeelnmodqaX9ZLVXW86dmquv5XAF+iomjLSMEoMll8WKtkTOMea1VQ4tpX/lak7FG1B6HCjwUhrswevSzcge8aXBKkm7zZpkGDoWhJrJjNf71a/XfOhjlDmgD0pwdrbwA+SzmQR8yHnPpux7/OVjOccO95P33k2fZoG3WvXVNwMo7STDHPMEWYaXlz74wFi24/GkAACAASURBVHXTQ5mN5H6RudXFLQVOtPr6McnBc+X5q5tVvG6qmXcH8Gn/0vw3FXiaT64cz9JoyJls6llWYUxqTlbPJMfKHZB3x4Dn9ZFxoD0Ab0FCdW8F0L5lludevnlThPdW9iz31868waO9YtWwycfAPeBQMR+13ybnAzaatA9mnuF8a2uik+tz6br2F8yZ8brZc8u65byZS8T1mL/du+ShMgL+SqNFMQGVPF9ZeWjgkMxlSYMnA1pYs6kEYhGA5nhnoKeMcQJPuSerBof1XoHjQs1ZPL/cWzP3D9VsNtV4Uk0czdrX4SgCPOeMQw0c2vQBJDOWikEzExJDoViGaS/wzTf/BucnXyCYT4R4wLWT5yVqJrLl1ozxJZNyBZRWzLCV+VTJwBksyRpkiYzXxTYx9RZiF7P0VsgiFehW33SlCeYWXSTBWgF02RrLSYJ6p4Gy+MaH4pGfUaNWsqRJw3o8SwyR+hbLBakR4jBAHMQy74ssnIAhPZrJDieJAtyLcrxzTU0V4F8AmlRaNSrChpTtARuK0Qq0gG2wXjAY7uVhtggR+gQU15I0TUKFMGnpOyz7ANVcXmMpDHkBRikVN02pJ9k+ff/uPSajMbBSOBf3FGzqUNFX+PN//P2MiauNPlDv2IijAk7fejh7M4Btx3j+gxIODl1EYR3TmYH2zhJItzC5rGM4eomEvm8GjZItzCdVnBwdwyo56G6QgcETreHj57t49zrG5eAbHDyrY2enIydTWmeSespuWKVWwjdf3uDo/QKOk2F/rwyzVMd4GOPt6xTDYYq0uETJWcAuJ/jOh/sYhhbOjmgWn2Jvt41g5uKrLy9gVyO0m9uYTZaYz0KEUQKPJpHCGCxKIhg3JpKGlne/sngt4AWp3XfAYc46kA0MFVhK1myYLOLVRom6czHFLUbo9irY3qEfVw27/RmSMtkcFSCtIfJtRF6GcLxGedtGGEVYxxeoOUUU4zYmNxYKzgxW2ceTR7uol/qIicxXyujXtyXJaR1bCMMEaTzF4voS598e4+TVBU6DCEV04Da4cVlhs9/Ap59uY/8wwO4HM8yGPVxHDzAKE8wXV1hMPFwcn4lunmmodmuFjYddbGy1UIop9/MRFhw0+jvoNKowCpRHxLDsDRjxFi5eH2M6nGMVpCinJrq1LvYePMA77wuUamMYxgpWYQeWdYCSG6HcqCDymqi6Zbh2gNRbIJlC5A+ec4PBcInzqzMJfpiNU0yHIayCDywzkU8zCr3ccNHsNbF10EKz9QCNyiZqboqlP8fZ2wtcndyg1yAwbMJwV2h0d1BvHyBYBzi+/AJY9oCMTK0I3uIGq3gIrAIsxlwMC9job6NYaoqkOC7EWGZVOEYXxYyJzQwvUEyO2TzG9QW7Cg6G40s4lRi1ahlupQLbrGC9rlBwDo+MQYJesvkjK85Gq9WWFGkW/K1OGY22Awk7ykpo2NuYhC8xGVeQrasCAifLQDZp5ZoP0+rArDlwywayaInLsxFevr/BR78HhFMLq6WBeruJSt1FEq1RLnURTRxJQbaKKU7eneGbr9/CrdVhlxu4uDxBFNGsm6aza3S7KX74g1082m2iwrRtqwPHmos89WLQxYp+D94S9YaDUi3APFjg5jyCN/aBpgFO6qVojWSWoZi5sJst+MVIknUzn54ZpjAgKc8n2+v43Ts8e/iBdJJuBjdi7O026tjc25PJtgQyslwEZNgtPPE09ecRfvmzz+FFNwLG0y6Bkvtms4VOYxvD4TUuLk5Ffslk4529HpqdPk4vzhGvAmkADG9mYqfQrtcQhmM8fNrBdq+H+WiKt++OMYvWaG3sYZ0VMTq7RL9aw4NnB7DcOs5ORjg7O8aDw018cPgJvvr6Ja5uLuUekgHX6rrYf3gIq2jh4u0JBlc3WGYrOO0aHjzcx9mbt4jXEUYzyj1DSR5n5+yDR22ZV96+u8Fw7MkmtmJZwoQrFE28ePUGK5pds2MsgDLZQjH8uY8PP/wObMPGfDKGH8ypDpbub6HE1O5D1JpNFIwCotDD1cUZDh88kgWtUW8iiZeYToayGHL+Pjk5Q6fXF7CP4GAYh5KqeHT8HtvbmyiuTJFF0fOEzySZvmzAU+7EvesyDiXhy7EMDAdDVF16djIkg7Iogh2S/SUeWd3elmw16WXEwkRSHOczbG1sYDFnyr2S/4kXG5+jJEIQegLUE1cIQ8q/lwKkvv/6Ck8++xiZWUTshzCWK7iZIWMrYVVYd3B9eo3pYHILbtCDUVI+KzZKZGAIQ6YIu8AUUE9YI93mBjxKGiIP9QbDFwz0OhsoJCkWlGQVVzDKtDYwBEwkOyUzUoy9MaIVu5dA6Bewillk04vVwacffRdb/S3MZ0PEqwXsThdGEqBcsITlnJZu4NZCGEkFwaKFaq+LeRAgiENUq21sdj9Bt3OA69G3EnLjWDUkSYTzi7cYXo9Rdgu4ODuDVSzigwc72GhvYDEpYuYlKJZ9lGtVKfojbyGJeSXDRlZ00D9oYDS/wWScYO07sFZk1EcC4O5u7ePq/Bzz+RDLJASKFr73/b+LcDrCzeAMnXYXf/ajf4o//IMfi4SjZGRIVkyuZzDCnSm99qeT7nrO6ifTTzOqONexiaFkyncpvsIqyOWz3Pzozr4G0qQrmhdjBITo/8Xf16xEjkEV7JHcFhR6g8sNtgogUAyV+6EUSpZ2l2aYIwS3YNB9QFGKUp0QTDBNKhflA6SKiDtwSgOe/H0NIqnihsxKBWCK/UUuGdHFku7uEyYle00AAzIOc7kcu+FS9NxjVQkWlbMh9fWSFL2M3mws9O8SJuUhvuchKaVXXqjdZ29p5oNmLqhrpvylxKcsT7zWxvQqfVeZn4v5+j05t2JAqM/RQJqAniDLKgcOxd/RkX0m778Ah/FSAYe5bFGKbsqi8mPhtRewKU/n1fdOA4fCer0FDnmPcg+iPA1TFZUKmOT5cLN9H/yVRFN1xOoaaZm1Zu7lRaXCAZSUWiTAZEhzrBHM09572utJGHdK6q4AWSWb55hW7BklGdZAuWL/kWGmGbi575iwFRUbm8ChSKMJ6ImkWAFWdxI+7UOmgW2y8BSLSLHeFONGSwoJqmiAVhVdudyMVhd8XwkHUuAvX8fPpR8lmz9ariljjgwQgi5Mt7zHPFGgIQsiVQQrcFYljgq4IynfCgRVY1X50/E9rHJZFVqULjIdMr/mitGigATTUNdBs1EJDJJhzj6YQ0ltrS6plBHRQ/Fyy8QXUBXIDIbJAa71Gq02Pawdkd8yHEcDFAogs4QVTHaLZixrxhKLWmEdiiyS8tdEpMqSwFlSPqTRkv6PKo2VygCRrouPYSpNK/4h2FJzq2I3IiA7UrH3uGbw32ggey+nXBEbmEatiVaDMmo2cQnclsRjksfA9ZhSbN5PPlcMfBTAV6wOVIHN958tPGERcj0uZmuRfTPoLi058j2yzNWcSMsVegkvRCJ9cXGOwmqNfreLbrcre6VGs6HY5pmyQuFYd11XrjXNmTlmkPiwwWTlSBiHbAihZEsTVCXkqvEpgDWfg1s5sQqm4s8145BjRLMR9Zyu5x4BBXNrDN04uU1VzoEoSVbOX6Ofac5P6j3ZICGYqXw5BdTMAV1hJwpzjgF6nIwVC1xYh5oRdm+eVQCOAr9yDFGBYffSkzWYKOmpkjikQlP0/KQWuTvGugpVYdoq11FKlXOJbu57Kuxhw1ZMyhw81Oujmv/1PBjnz6ZuGCgrgPxI72wQRHJ/F0Ai0mth6ClET81vyueW3xV/PAkBUZJWZS9Caezd+itQqH7P/Dg1o1G1FpQ3rF6v9Hyv19BbSbQSfufqhZyRKQFW6tw1S1HCxW7vQ24skTfGdDNIr493c5E6Dz2+5H7rLtkt4/4ecKgZyDloLO+bKwQEIMtZpsKq1k3IvKHF2U+da35/pKGvroMGw/RxiEA5twdZhr4AUAyukut/fy0QpqVqtMh94D6K/j1cy2gXJIzFRGymqHwicKjWfuXnqKwQ78Ye34tNolv2JefxHKQUprpYU6lVlG4Y4u1LdiEBtpyVzblS5tOSIc0btXch4Mo9ko1CkfMvyWH/Dkfv/haT4TX7/jCKtF8owK1aAhwG8RpLhu5YKUxHdC8o0Q++UIKpfZcJ/BVSDBdT+PESAWXCBA1XhoDmrb26EBZqRhXpMsXUm2Eym2J+EcBpVtFhuKJpIFwm8BZUgKzE4ieLV6IYYsPEqpkstbBYzBDOfTkfru+Wa0sD3khL8DwGZIbCNCVZyXIssaEgnuC4FbESIpWx4prS3GI9i8SQeZ6MwDgNMZ4v4M8DGFlBwjWzfH9KVj4lzLwvBEMZZEjFGpnyvPZieRNEaNZbmE4mOD89U6Ajt9gpnxv6Rq5R+K//+T/MmAZj2Z6Y5kdhGYPrFRYzD1t9D9//XXogdXF5XcblpYdab4XL4x4s08fRixAn7yOFwjZiCTpgMXz4IQ3wSwg8MmQs2JUCzs89dLfnaPcVcFitmMiYPFNysfCvUVxtimyO8rNmi4zAIU5fVTC4iXEzNDHzMhTsCK1uEf1OH47RwcvjJQJ/iIPDAL1uBdNhBcdHcyxXIQ4e7GLl13ByPBH/RTLhihY7dvQuosSXyYq2sE7SNfM11UaHGx/2mXiTNBtCOuLc0MjFW4n5Oxdf/l6J3mdFbn59VGsFPDk8xCeH34V3cwTfvsSzHzjYO3yKhd/DzRX19x14dhPp/C3CyTvYhRjzoY9XLy/gNE1Uyi1859khmo6LebhAYoTY3+nCKe0gCoG5P0WJHkiDES6+fofB2wmWZcoYN7EqBbBqCR483sLe/g5Go9f49Pfo/dVFXDzEKJhhOr8AMgtff/MlepsGth9XUN+2YVa7WKOFZTZH1U4QpxtI0zKM1RROkRJjPnxAOd4Rw1GGbDiFMqJhjMHpGK3+IdB2MFsdoWJVUCtvwA8TvD89htsqIVy4aDUL2OhU5fdmowUGN8do7vhAeIB3r45wc3mN+TjB6JqA2Rz1egtlo49yuY6CRUeCudBlCVo8fPgYrYYLt8wQEmB6vcbR6/c4eGTi8bNn8KMyBpNICviiGcNY7Uqa7Wz5Dsn6BrXqWkxDv/nFjHAM9h9VYJQ24FQaiNMCTi98TKdX2NjoSOjExsaeePFNRjOcH11IEIofE1AkUyqESc8Og0B3ilnIBLsEzW5Lxj8DFBw3w95BF1ubB4hCUoSZILxEwWDypoNe8xDX05fCtsxWjEcnQB8Lg6fWrSLkRtG1UHXKMMUPbopFRAZugONXJ7CsFbb3N9Dq7SMKGxgcjRBemRheHqHVqiJapjg6uYZZLmBjYxdf/uwdEn+Gx4cdbO9UYddK+PDTD5FSZnJ5hqZRgFMrIihYuJrauJyd4IMHvKcjMNKq4uxjtajh5MVrvLr6Eo3NKlrVNqy4jiywEa8L8LCUbns08wSQ2trfE2PV8WwqqXtbra4kJ7OzQsaZx2Snel8cnC/OjpAWVpgsPPGdWyVFXByfoJQu4XYb8IOVYruBRT8LEBPz+QihN5FJb39vH5sbfbYJcHV5iYvL91IcKIYWN3oJnEoJP/6zP4Y3GiKazTAYjrGgxLXbxySKMBxc45Nnj9Ft0RoBuLleSHrw7//B72A4CvHm/SlG0yHsiiUpg22rhObuNm4GA8QzH4kXwK442Hv8ENVWQ8Jcvvn85zJ/GJQFFTL0ehU8OezAmyaIorI0OAbjIRbeQjb6o9EQ8/kCVtmV7jg7+Ks4lQ15wqIrK8Gh1Nvhxn+NYDmTAqLd3cD27gH8MMDcm8K2i6iWbfzgez+AWSxjOpqJxxAXDoJ2g8FcmB97Dx6KoTnnTPokFYqUDV/LvFcpVgVwEL8qYRyWMJrOpeByq64CG0Mfa3ocEcArqlRv3yNjOIPtlkUawA3h7v5jVOt16WB6vocwDKToazUIrM/EDJnnT9N0FledbgevXr0Q5h3985j6TElbkqTwxpmYC9dadTFxd8meKFqSbjaPlxj6HgqsgFaUmKi0P8p7q3UX/tJHgRsWYT8ayJYJIobw2Da2+nswhTnlwa3ZePz0Y9Tru1hHHJNTLMIJkpRs8xSR74lvZL1ZxeX1OW6Gl8JqjJhybVWwtbkLq0Cv2lSYqKaRodFyYG6UYKchuo2ubA6idATLXqBXbWF0XUHB2sRwNENanKK74aJR3UfZ2MXbo1/JGus6DYSBh/HiEna1Jec+uhwg8EY4OHiAzc0HWOTeLa9e/y1q24+kedCsOnLMn3/+Kwwm12h0ajAdesM4MFc2SpRhxwth2HQafVyenWJwcy73r93dQb//AKSr0+OQAPcf/f0/xw9/+Ccyl6VZDM+fyV6Al10BcEoClyQMzVLyLMrd6TcjctVMpYqSqUKmoJIXq3RM7TukWUeaHaJBPtnE5gADi0uyqvml5Wf3g1g0608XFvxby18FIBIGlgIqFeNAFUZativd89uiNZce5sxB/XkC0gh4qFgN3FBrqYkGDbUkSnv83YKgOTOLnyu+ddoHqEAJuyPHQg9RSegVBgyLVZU46y8WUjMS3GAxyWuhixGeD4shAVNEqlyU4p6ywVuWgGYd6kJOh5zoYiRnUd5nJN6CMwRByGqyLAEkdLEgxVWxIJ5mfKZ4zPrzeM/pAcdyh8CMZpZoDz0V4qE65VxvSyUChwoo456TagRhpWjpnaHkqtzHCXNI7qEK1NBvTuBQrqGA10pqKKy6TLEV2Ty4/co9DmPOs1IEKbBWMxgVS0+NBwV63oXf8HX3i2e5j2ws5LJ7LWu/Y2zmXk85cMh7xWJP1Ag5cMhz0uPmllEjypgcOMyLaz4XIosulAQ45LUnWPYbhfVtSIQq+uRY84Lx9v7cG/+6cJdzvVf0KeaPTuxWUiaOPZWeTSCM4BjvQQ6c5Mw/ef4JHC6pNrhLSxXmkQDLZDaRgaj+X485Sf4UrOQ3GYcEDpkEKWm0OiTkHnCoJZQWPZ1MtuEVAMuEVJvNJaSouFXUGk0BpwJ6U9EColRE1a0I+CpJyEwsp7k8GYgVKlEqMq75Nxl7nDv4WZK6TC/nXO4qkuCcJSXXV5iHKgSA8laqmQjgcYxoZpwU7DlTSI+TKEkw8zxMFgvZ99ByhInJPE6nVhG7kbev3mA4GMh8e7B3iI3eloSgsOikZQ4LGYZssd7iWGYgGhmS9LCjHQjtYvgMjzwPIesksrAlYKco12FC649ggYpVRIt+hSHE94rehNwT8DqYpRLiwEfdocIkFJsiehuS3UI5Xa3ZQECVAufGNZs8K2FEtl1XgEM2WNPlAlYawMoi8fBlMAklhxnT1u8DhzkTUF031aiiRJ+A1K2lQw4867VDrw+EqwgaCnszZxtqkJH3TgNZClzM2dF5M4BzB5nPAhxK4nfuy5szXjXyJyw6/peHTahQFM3uU7ONeubkXwo4ExI2AW8FrOjXaECQx5pIUIhi/4onpgaSdLLyLUinglO4KorHYe41q1NLxBZD/M1yGvi9xZHjTtGAIaxSUd5JCIuSmwoQyElVA4wi11agv/JuZViEmn/1Gi2fo4FzUVsqEFVY6wJCqTWXDWrt86jnH3WMipWpkoVLwsjie0sq970vvQYIU/42mESu4C1wKE2MXHmgfsIGjWLJ37JGNT0+fx7v7wFu18577HINHv42iKleqzwvdVNNWGD3Qm9kXMvlVNJ0YevfhpnIVVHNnHydEBA2v+/i6pcz4TWkqD009fULvbncF6qKhFkurHxqGNQtFI9eKgF4XJkKfJO1i4C+7IuoEllitYzlXt3ap9xL+ZbPyseesh7huqd8rMX+gPNgzu5XjEOlTOF8SdYdgx3F6zW3UuAzzOAPAofKh4/No7WEQGYoo+wEuLz6Kd69/RuMRxcKk8nKohCoN8qibJkHS0Scy2oF1DoEMw0smWq8BKxMXWfDNeB0algaGSbBAoEfwim6qFWaiNdLrMskTcSoW1WUMoZFTnE1oP0PrXkWaLXq6G9sCNljOJiJ8s1MCzCyDK5TFZlyZhHH4j2MxTuX5yMWB2JrW0BGBJVe2/RCjunrTVY2cSplW8I1jiG9hdIKhsVapoBSasGxaaNRh5/4yEqphBjLnMSm4YqNFAbn0WaPc7lqnPE55XtxrqflBj/fm3uiRCIpp91sSwOOdeZ8OkPgRSiuSVwCCv/if/nPs+PzoYAgbmWNWpk8fV7QArYO6PIWM/wXM8qghimqzbbIjs8vfoGTN0ucvVvBrSf48LuU1vQwHYfo704QepQOMK2WevIiqo0yvvjFEvNJCXsPMzz7xEav08DKc5GEDWBlYjK5Qb03Rbddg3+1ga+/uEC1Q7PKDsIkxcS7QbVewEdPn2I2nuD//feXCL0l2g0b3W5ZwkHC0MJoMsZ06iMJLMRxhjiLkRlroYiK5I8G8WL4TCqwhSROYayWKJgGshJhpEyAw/u+F+pKaz8UPuxsgmUw6KuVLlGvFfHp80N8+skj2Igwv3yN3WfssH2IsrONRRjhanCB+WyMl6NjfOeZi536M/g3CcbXI8TrBNNoKJuuen2BTq0Iy6kgLbSR+dtYhhYyMwGsBcxShHgwx/zdENHQxzi18aC3idE0QFxP0fygjEbDBsY2+ns+pkFfwgyyAkMQEoRJjDA9x/Pf/QgwqlgZDE+JMBwFWPkxKgULEUMEaPi/DFBKY1SaW+jufITA/yloztVwH6BuNmHHa5QiLjwNXEcTrNnBLJIBl2IwnOPo+ApHx8foETAsA1s9ykoPUS43MQtfo1xcI16kGF5c4fL9GJfHnqD4xVqCzf0naPRdRIsYs8FUBjCDP8jUoWS709tDp7sJq1JEyfbR6pakeF+FPQELuWEOFzaMjKnIMS5PTnA0fwfLXWGnv4Myenj37QCr1RQbO00ExDAjJtetsVhEuLmeCGXYbTjICoqNwmCPwirAOp6js9WCH07EDFXYVSsDp0cezi4vkBXLqNTLcNwEjTqNtVtYrSPs7R3i6OgGVgXo7dRQb3dgFruoWz1k5hJTptqtMnREdm1hOJjj/GYBp1NCvQkUIiANuESsEBtAs7uD85NjzPwbmJUK2r199Dp91FMDZ19dI5hdwXZKkmY+nM6QFaciy3+ER2KsDWeF5lYD3c1tFAxu6ixkBTIU2FFmoWphTiP6chGFKJZEWhgO6rU+rHUJk4t38NdnKDZ78MM1Mj9FYUFfhxhDfyp+iuPBSMC8B48eobe7LeD8ZDjCo+0dXBydSJebRrdWtYbEquL9q7eIgikKRoLxwsfF5QLz6QpV+ts5azT6W9jZfQzPC/Dq1bc4PT1H4K0QL+col8kQsLH54CHqvU2cvz7Deh5gzftUyBAmK3hJAqtVwYfPn+EH3/99nL14gatXb4TluSqWcL2MUGrWcDk8R8WmoX6GTnMb1XIbJ+9fwTRTuHYbg+sp0ozhSDQQpqfmGknZRNl10DRdtKwKGuyiVx0s4ggbGxtYhXMs/DlGszFm3giFbIZGFXiw9Sk6vad4e3KC9+fvYZbL4n9Kppcs3NxEmCxMbCTLFP7CRxoF8Ge+MAhtOQYubAkePX6I7f2HGI3mOL0+Q3ujid/7wWcie/cmc7jlBpZ+gtPjY0wnAxi2iZtRiL/3h38flzcDvHj9WtgDZVf51YXhXABEg+EcS26qFIjB2vPs4hpRnMCpVUUdw866bViIvEi6lVW7inarLZsOPw5h2AYanSb2H32EX/3617gZDmVhrNVcMW7nxuTy4kxtIkwDllGUImxvbw/TMY3ZiwJ43twwyMhHpVJFhirWyVKkxvQdIINEuplkpDbaGAwnEiBCZqNZYMBIKh3MiltGFIeI6Z8kniyWXHNR0sGCZbhoN+soVwqwayYePXuOeNXAzcXX2OzX0Wo6iBMfN4MrvD0+wt7+HiqmJWw/ShnmM5rDk7Xro2hUwX13EM+xznwBdxqNPrYfubDX9LntI0gS+OsRHDdEKSnh6LUHyedOI7iVBJUKDehtSSuutzNs9A6QragGmCA1ZkClg1IELCcEVubobR7CbeziejCCN/ERzM+QWkzEpH9UEcHMw+XFMQqWJ/dwFZP1UYXr0ty/KAnxZLSUMsqxueapBN+Elh/FGvabTTRbFTw8fIQf/OAP8eTx98RPpmCStekjTVkEa1mP8ujhBkYxsEo5cKiYgKwFfhs45OaawJpsnnOm4X25md60EjjUhRW77mTlcBOkG38KGFTBBJrJqPWkslkT6ZHyuVLvozf2qpDTBcAdoKKKUw0mqvdXv6s36AL8cMsgSYtkYKqkSs2206CnZsHIRlpk9IphxXAU/kyDPfxsPgdS+LLrfi+chVXmOokxm0zkWJn8yg0KQVldxPC4eEzKAF0VSHwvSQvWAEvOXBH5K4NlcsNyXYTo89cFmT4X+b4UYAqcIvir78ct4CFMJrKF6MWn2Fa8bmT+8l6Q5SzSYgmbUWERwibLC+7fAA4Tru1kN/Pa5mwHSS02VfpfnkZJpgEbRJLQm1ffkskpVnpK3qmBwwKfsxzwzWteBXqJd1UkryerTEhDBPLEH08BlJJ0yKJSUn2VZ5oUhPdTtPM5nIdLWx9B1HPAQIPDwtbKEzMViKnGPceuLm51QI9mMgmLN2NwAc9RsRU1cMj35fVlmi8ZJio8RH0JCEkPpHxMCnBYyhM182OXwkLkbHcBQbroF8aCstKX13DfKmE3uQST94DN1N8ADvMgCF2gE3RZBp7IpGSc58U3G0JyjdWR3gIFcn7586mPSTzHRUrNSZ9FKkGXPEDg/xc4pOUMZf7KS5GNIQKHVCA5lSpqzTaKli3efDwG2ukw+Vc930oex+eLHn4E2PhGwtjLE5cJIHLt4nqmpGAEzulvrUKBeA90KISMlVwyb+fALplyTEjX8yHnxDuQlIzOAsaLOS6uuO4u5Rhubm4w9z1pRJKBgmSFs5NTpHGCZ48/wtbWrtji8LyLNOEvplJIS5MmjoTRwQ9m9gAAIABJREFU02w0UOEzuGaatCMhZnMvkCYMfSB57qZlS4DX27evcPTmJfzpCLZJRkwDFTYBBZFSyaiUd1dtC4k3lz1/0XDEb1HNswm6Gz0JT3F4DbkWrDNZnxtuReow7qvoxWusPJiUK2ecvzOErNUKisih53MtIdbAIf/m3l83o/R8pedaPW/LXJoDhwqIVLJnnSTOwCzxc86BRWmA5c+tYsGqRphYpgjbUPlScs7nvyUyK08EFma0eJgqlqVms0lr6h5LWT2bXJO0jZYCoqWBlYdhaECRgXbiYSjiTQKHar1SrL68IaQTfiU5uSCA5X3gUPvgZWy48LV5M+R2juD7E8QhoYYqDQF9cqAlZwCSvSXnxk/IE5dVg0V9X7+X+l7+R1zBFEtdpRFzGNyxlEUqm4dfCVBGtnAexME5UjM6FailfDI1oKc/U12nPIn+1tbiDjjU+xA972j/DAmz0nORZgzKSehU+Ls5UTdz7u8NtFWHtvb4jeNSXgy31gscK/I68Z+95x8sKdd5Q6WowEZpAup0ee5x8jVdzZ0lrOlpzLGS5um4+v1yr0iewtKfyTzLsDE+z2z2Kfa5GocGLdjULgRGwRA1qF4bbln6BPG5L+NeWVt73DZ87uTt95ue+dKm1hLixlruLinPHJeKvUivU5OMwxw45D6e912AQ/p9l2iBQdUnGy0VJCsCYVMMRz/HyfHfYj6n53YFjtVGMSVgnGA0o7WYL1Z91a6FZt+S4L71PEEyTWClhtQeqZVhzb1+t4ogXco86JJdGBewTCMsCmOkiARoNCTFXCnw1zMLk+lIlKy0JCOBLl0VUUiKyMIEF8enktRcdA2k1hqpwfo6Rd2tCQDrVB2UbEPAWUmCJoHGMLEMGcqixr7McSlgOQ78WSC1gOMa0mRYxbShaMh+248DVNsVZCZfn6DMdaWQIQoCLHwPbDzxmOW4KelOGNBFBmPubcxwFT8U31oG01BqXjTXSLguTUP4Ix/jywkK/9O/+GfZ6fgYRYuUzzXK1gBWNkc0sfHZD7fw/7H1Jj2SrFl22HE3dzNzM/N5iDlyfPNUrarqZreaAMFekBABkdBCohYCtNZ/0EqANtpopaUA/QBtBFKQFgLFFkmRPVSrhlf1Xs6ZMfs8mdvoZsK51ywiq9H5kIiXmRHu5jZ8373nniFMTnF1NcNsskQcmYJ0BvFE/Kqm0wjXlwmcZgPf/qwP06zgt39ZwSdf2uiPjpEgxe3sDa4vbmBmNpqNDWazAP1jF59+d4DR6RBZ5qJlP8d2nuL25gKuRzPHOjZ3a3SGV9iuE+x3XyBKqogyH91eE2cnp/gP/+4XuL2Lsdimoh0/Phpi1OlgR/CxP8e+UsHN9RFupyl28RYMxY6TGuaLOWqm0vx5ccUboZIgZYHQdlA3mjIFJzWVCVipNEJMf2PjXMegVcdxr4GOzYZtj6s7H5tsgoMnGX76x1/j88++AEDQMkT/0Mag80dAPhTPsQ/vvsdm8gKbzUu4jw7hWM9Q2TeYiYhKdYE4vcZ2EWHQfIZR34FhbbBcxZhf96QoXe9+gNcMMOo24WVdhNd1TN4uMVmvsa8ZSEiIbaToHgKtwxbiah+jRyfY11ZYT2+EkRUxQKPZg3dwi8NjF5NrF7fjHVYsPIiMUxKUVjEfJxI2kVX2cFsW+sMm2s4BtstLAUk++fRrtHpNpDkDGixkqY3tIoE/zbHfRZJ8lEQGPryl510Eu1HH088OMTpsC+OJ+v4weos9x5WxgfXEx/hyidU8QFqpIDIy5Czkhj0YuY3NbInQn+Kg38LZo3OYbge3kyXW/hzV6g4NO0WDQRoNoOK6MtHstQ/hVHsCPC7WU6RZiFVBs7a4McUJJrdLnJ58Lqma8wXBiDV225WwcRqNljCvGJzj2HU0XVuksQzHGIyaEkJycTHGek3mIQ2jbczv9rj4MIefTGCYDBHq4uCoBZMJUGYLthVgO2VBYsBq27B7XdjuEGZqw2tXsVgsRTY1GLiwzBQX76+R7zmpdVEjMCVG3KSN1yRYhHToajXFfHWHPRI4bfXp8cwO2tZAnqV9nIlHJYvqZtPC7dUNjmwTu2CHKtPrun00nCbsuit+g1W7jjAjIEYJjvqXcmeh/wJ/cRFjsMpuo756zZ4jyVXbVSCACROoGzUyuIDr2yscHYzQbBMYzbEOxlhtJ/DMBrx6B9cXUxi2g8HJSBa4mx/fYBeFuJzcoO66WG4CAcCYLrWez0Fxw8HJCUynifF8gbvJRIxc04DyrwC208Dw6AiNuoXtbI75kozSiniJNrnRxClWW8pMc/SOhjg+OcL58ADhci2TdAJ8yzjC3F/DyHO0HQ+W46j3X6WGkNP+6RS264r1AYsdJvg2KbvfLPHXv/4VLEpxvCYaNRMtz8VoNECSxbAbFjodW4DGy4sLvHr5Soq9dreLo5PH2IUxJrMx1quVsFuGx0foDPr4zW++h10zcdAfiTTu5vZOmAwuUwY3O9loGJJQq1XQHXbQH/bER2k4PJR0LdtriLE7mXo00n18/giB7+Pu+kbkRGywr27G+OM/+VP88LsXuLy8huO5sh5e332AH67Ft86ABbPeEFZ4CQhw8w7DBIv5EtvNVproSqWOhmULO2E0OhB5NQthpn6ZdXog1rBcb3F7dydSWK5tTreNSsNCuFoiDXdoDDxpJMx9Be1mE91OF6/evMZgOJJAKsrXyVClfLGWmyITXk4mCAhsF0n3bpPXiERDMjTVz010zgRhul10ux3ZJHmsTLEe317DY8jN2Rncdgfd/lC+dzK9w3wxQ6fXQ8aCJwsx7HkYjlgkVDBbrDBfBTg5OUW2j4VNH/o+5tOlsO64d/I5Gk9miNIIXsdBb9SV6epudoeaWUOnN0Cz05VpaxxscHv5QRo2DiG2aw6mmjg67CuzMwV6w6GYzi/nM8TRCo5LyUMN/ipENW9gODiG4/UQ7yGStbevXslx7SuZBgXle/E5JGjP5HEy7xnWRO88Fgt5WhXpN0Flp+UhCEJpnpsOmcUdeR7NPMLZ6SN89tl3+OLLP8DJ8RMBj8haUcagAnYaYEAwSlMZxSeKE9WUXohkfD2Eo4h/4b0skWClJumKh1/hkyg/X7Cr+PWe6VcwKrh/a8FFsHIvsn4NwdD0Y/FLLNYyZSA+yKlLEFA9dh6Sl5WFoGBXWcCXvngqwVaT8XsGmQBIGlzBYynq6t8Di/gHaQQkgKWQqJKRS2k+U+jFT0qPg00EPUHZJMpxsHEuJFp8fa4BASdf9IBjA1bKTSljLjy3+ACQCSlyn4I5Seahfj+Bo0KiWngclno5CXIojPkF7ChBU5FufeRxyOZSEk0DAUiUJaasSV5jslfZNVCSyKJb2XCUFJJtSmmRynGVaUCLgqKZJxurQamyhqMQyGMir2Ho9c3F6JuDagJQdbkH5Rrde24pkFfq0cigUml5wUZkA8ZUWzZcBcuwvB7KFk2kIVbfSG3O5f4g0MZ//yhYRyVxRaBJeY8WzE1l72ijRtChbDaFqViAAtrE6eeXtNNC7aayYf03CXApUi1Fpg6G46gdhDT5BVOlBEx4f/GYS6nyA1hesFsK43yVL2k4jQYdkIlZUFEKP0OeU01L1jCn0iaA7BVxCpc9sUgF5fcI20ilmryvS/9HrgUKkGUi61UIsrxEaiFUypTLr8IAEtmdsng1GKeQ5xHMoJyXFkSFN1n5XuVzxiZZvHolCEhlyPx/+XOeCWuQBvO5YcKP9LUJDJFlSOmsAIL0L2R6ZZrCdR14TkNAC9pVECwjCMfvYQMuBve1KhIeo1h1WMLy4f3B1yTTsAQZLMNEJdOU6jRhEBzPga4FZNZEQYodpcv1OubzJS6vr6UBl8DIYRdv37+R5nXYHeF0+AjL+RQnByOMBj05vzFZfQSjDCodKvjdm1+IfM2zPQzaQ2GX6POjlgl8znw/LPy6dAjDz71haMB6hTj0Qdkj1QRGrQ+ztsd6PRGJNRk3dbMhqcxZGqLdbMDfrIXV6HltVKum1FPc90V657G2LYI/MiocxiDk6tlVuBYB7gjZPhTAkyycqgSJPfgbkkUn0nrKuFkLiUWB7hEC7rMy5h5AJnsBRMv3ku0sYOHDEEj/TKa72lTJOisDBr5mwXAWNbHaRDBEhtYJ9HmuCgjM9UjvHQUHNe1WmcmFjUY5xSht/0pKYXFsYojFqNV7kL8AEdXBrmD3VUCFYmk1UTITBWYogMhy6KWhVQSM6V2n/p5K2lP7G2UNagCCgBQCAhbrSGGhwbWHwXH8Dp5TesGKfQW/s2DzSZBRwUAu90gF8dSrVEFDtR/YC8XtwTaBx6TrVl3qO1mt1WejJP3fD/FKcbRAVOxL6rrOCBCoD3axR/MeKYY6xR7HQyFgUoKZ/AmVGivgJUn2RVCO2F/IuVOlcAk4F4TI3xsoSqAgf06us+7b92FqhZxYL+9DAJoMbfZqySP7RhFcJeeI1/lebaDnQAYqcq8WyeKqrZZ1XdiaTPEl2C0BUtxTCqeUwl+S+xefRw5jCRpyPeL9KozDcn/nD5WsTsEgH0KmJDiJYLlI8wsmYsFulWsrz4deb65jcjeVqcnlzVwmXGslVOwHvBnUQ5FBmeWwhLUFwSvu12RYmlaxL/KaUxHHUA9w6LDDav0DLi7/AxaT92pz5Xjy/JL1TnslCeuzK/CGLnJrj161hYQsxJUPY19Bo26LOi6tZ0jtPYxWHU6niTozLKJEiF0xFYDVpFCTVCRxul4lA9DEYjND3Sr2630V9YoNi76he8VRuJ4zB4UqOmIqBAmpjGCAH2tuWt8ZZlVSi4WcgZr0LAT/aD3Dfk7SqfcVCZWyLPWPzFMTeUIyBC32IlEfMKw1MUiCYXiwJfsJiTkkRNDyiWAlU5jreU1CXkQWXePAWf1vyf6mJ3yektAxAGpc/yIE6x02s5V4Klb+2//xv8xfvfw1PMeARy11thcD3dFBD4enZxhfG7i6usF4PMN6FWKPFWbzNUJhnrSwXFJKEeP4cR1Hxw6m1HubXcQxkyRz1N01puMZomWKg8Ec28jEsy+f4Zuff4ZWv4fFYiMgU7yrIqHBvJFht/AxfX+H0ekFapUmwuVniGNXpGFB6KOyd7DcvECeD3B1PUNesdDyWug0LfQ6OWxvDZ++T5cNrEniY3FC6XSYYLMLRTO+WpE9xckCYJk5sojFZooaJ3LCOeSUl4Us2RPcDGuoV4Bhp4pvPznHd59/K+b5/+f/9Qt8mF7h6JMqfvonn+PJp0+QVGPsFnscjzow4hNhJo3v3iNY3wLRFl4d2PZW2AacSrpSAAf+BuGO6WEBWo0eml4NvX4TtnmE5djBePoO+/wGngucHYzQbxwiXdQx/rDE+8sl5ustLM+C06ygd+ChPerhdruE0d2jdbRHvlsCaQ1JZYRNYMNoXeLgoIMPr3JMF0tU6gnqDdKzQzhMDfJdTGa38COa9NdwcOjArTcRrBZilFmvd5CxsKknsBomsn0VlagGJx8h2Pjo9Xp4+vQ7RJsGvv/NL+A4Bg6PeuKnx3RXf7OC22CxsRGQazMNsZj4wqaqUp5oG5iFG/iUlJo9DXWIZ3j27BhPzp9gcrvB5btrLFa3yKpbuF4F/XYL1YaF6W4jUtCm20a/NUK3PUAc0/ethtvxrSywvHjBZi73XNN7hPl8jiTdwPeX4hdHeYVleyL1tCnNtRnE4aLddSWR+PBsBH+xws3tWJhPXovUXhfbeQWvf1ggydeyEfAB7w89DE/7sJsVNNw5jKCHSsXEjj5gJlmCn6Iau0gr77EL18j3JppuRwyoKUl1bEo6fUmt4wbvh3vcjQnUBBh0+5LOejv5gHhPy4E60rSCptPDJ88eyYJYy1oI1gk2S147MsIc9HrqCp4x+alGP1EbeQK8ef0Wbke9EighkSRju6Fsl0SbUDJHCBKxaBwMhrhbTAQY8hotWLUG3AbvWwt3tzcyie10Wlit14j2THvaYrOdwXNcVBML88kWrc4AdbchARvmJsFyt8Y2CtFod0Rivd3ssF37uL74gD3j7pnam+5FxhzGsbwXTc/JuqHHFUGffZRgRSBJJmM1AZ8IVkoxWKnAankwmy46bQtPj88wux1jQTp2GmO22wgrV+StyV5es9lqo+s1JRV6u96AHKm63RA/VEqm+Yub3NX1TRGSx0bGQLfXxunZCRzHwmI6gW1X0PQaWC+XeP3qLabzFeq2KxN7Nku+vxYwjV5x7UEf/dEQH959kM2t2XClYaJUaV+toO1YCvQzfCmgyTxw9vgUbrOB66sbdDuaXtzwKHPe4+72Do/Oz3F0eCTFLadQ89lcADxGlh0eHOLtm/eYTWZotprCyLu4fCvru2mxENCmR4qNAvyhETwLsflkKSyMKuXJjisALkGgx48fo+l15T5ezefYbVbCctjF9E1NZXNkHVd1HRhuA9UoAnmO+4ZOrBtGHd12W8C96WQmRS+/n+b1LPw59aQkQeRmUQJDfFk4GNqj2W7DbFhqOxGE2Pm+yBZMWxs4Fij7eI+2x/CnCJPxLarGHq1+H59/+zWshoub21uRfQnkRDYL5eW9NnpdSicp+QqkeGl1DtHt9XF58RZ5HgogF0d7tNwuKnsaHu+xItCfxqjUKKthtkwF1XCPSp3M/Db6oxE8t4l9nIpXCwc9q/UM1Qr9T1y4DtkqlJnwvuMgjGzQDZBHMClzDumnyAavgVanp15GZFbaLi7fXSKNCeSFUsRwjxPmqOtgQ4ZY1cDo6EhkZKvJAuFihybZlp4jjFl6D5KB1DBtmNW6yFxbtoHR4Bjf/eTv4btv/xCHh2fKJGRasjB2FNiRhgJFKmPBFGHTQPN9TTMWUzMpOsvgE5WUERBSkEfkYwwBKdhcJdvtHhS4l16SwVCkxoo8WhOHBSQSPx1tgum9qL54KnkswccS2HxggT1ImUuW3MdNUfnzAigWDUn5s/cgacEqUceTBw+7EtgRjy7pFthssFhPpbgT9kYBHBIQ430rCZhkRBYgqDDRyBAMQ2mORYgmDSUbQQWwStYjz1UJ9Ml5E9aCymvL5M17Nkxpz1IyYoompmT6lJ+DAJcYvBcyV54HXsMyJIXvX7Lk+LyxqHfFZ7MigyuGWPGt1IusKs3HQ8OsQK8APratae8CIseaCF3di8cpP79IY+ndIymPRfhFkYSpnozql8jjtgtmc9lUSmMtcikFDkU6VDBl+C/ik8UzVTTL9415IWv+2HNT2bG/7yFYoMX30mUeQ0IfvuKXJuwqUCjgYOHXJeyfQqooYGPRBMv1Ks4V75WMwGEUKmhahH+ULF2VXdJP8cHDUVKrC1CWTbowI+XnyE4gG0NZe2WjrMACWaIqV1NmYwF6CxhTsoHoo8ZGlqxP+uQpyKwwhaYdl8mrvIaUSFFmyPuCn1OuQ9GVi88ewQC+SuGRJo022UfVQgpZeH8pc4hScLKzda1RZmIheSxYTiKlL4BDXQnUk5O/eVxMTyZwyPso5LoR68CB/6ahJqWfVy5NK2sCuadpI2A3hLXXbBI0JAtGG2Pye9lD0A/Ma7YEnN/tAgHhCMAIsEovPoNJoY4MgskJ4+PA2pHvmWVVCfBb+Bv1QExSqZvDNMLbi7fYxRvcjS/x4f0bYaM/fvINvvvmWzDnizXDoD+Q9+NwnMw+Xry/+e2/xe31LR4fP8InTz5Fpz2U4RElvrzteK9zryRbNU4yGSgz8ZhsfzXRZ79EpjPzO0VALIOorV+kkaZMWDaE3kZQfjm9EfuRTqcPt9lBfzCEZTaE9MFmldJvnhs20pO7a1iVDKMOFRsmjJwA3U7uAz7/lBmWwKGyivfCXueAkmuPrG3FvSN+nQz2IKB4zwrns04gjFZABE74W0Gtck0ug53E5oIAb8G6LQcS6qlIMJKvW3hqikpNQUMZWxQWBiWALQBkYVd3j5IXYHnJNhNGc7HmleCWehcWnoHyfOh9nRSJ7Pfeq8V6QtDmAacpvQbJSCTNT9PWNRxaYjLuA0I0tblkL6qPYbm/cDhPZQbXHgHbOTCSZ7b0tVMWYLlufgwkKaD3sK7LQK/wWi0+vg5jOJD4GDj8aNr2d3kvlutwjffiR+9dnrdyvRAwS3xRddDDa3q/hkvAKZniesb4+dWzskiiL4Y0+ppF2EnBztOho36ucr8rwVEJ+br3YX0ISdHvfwBRqXws1QdlDVQCh7weZX2hP8N7SodxJYOV11ODTiqi8BGg+iMGq+J4+uEkPCeLBVySgbup1h8KtKsn7L1fpqCYCgZK0Ins7wWoTmuMfSp2BDrEKpiSRdCZ4pnFMEzJyg97SQlMluuzTvOlDuHnJZjJPVwUQ3KvGbJuCBO/nkuPRdYhmc518UynKoB7yXtcX/8FptM3UtewGWJ9yXhoEmd4EKZbg+EZCBDCiauI/EByK+qowchVxZHXclS9KuBWUHMtZUPHyoiVoYjJmplrNyuZqiQnw6wgjLfS70ldsq/BrpG9zfMVoVovAXpeRSoEWBPVpa6pEGQkaMg6Tgq+XCz86MnGoRWHgkxaNm09J1zjCFiSsZjsUuyDOoyMqqAakjSQe8sgMSvfYxfv5FrXxcapgbqTw7QJeNK2KZX3kUAp3g/cf2wmVzOMjcSgGMGOIDv3/GKgEKdyzvhzlf/hf/vP8u///CUOuh4O+wdAYCNYx8gZ1NFpw59vYBhbkMjx9tUes+UE84WB1XaOitGAYTiomTFaPR8np31MrjYSUrKY7wXEGp3R8DKSMBTP22Bw/gXOKVk8GkoM9WI+xXpBVhUnM5xU1UQzPn4zx+D4Gp55htXcQxUHGE8oW7xAo7HH+aMh0rSFd29eIA5i7FOml2U4fTIUVgebqt1ug3aLjWdL2JLj8U6YXyy+59Mqri922G4WsF1SsB1ZULu9hqSiRWGG5YLy2AD7CLAdNjEJeh0D33z+GH/wzbci3/v/vn+LF2+vMTj28OU3z9AdDTFerrAcT/DNZwfC3Pzxt68wm9/Co0SsURM53c6KsYsCYZFR6uovLSznPvp9H/VaJHLLpnOEGkZYTEJM5z+i1aK3IP3weui6HTHSTIMEq10HF69m8Dp1WO0cZtNEw3MQpNdAaw5r2INbSWFmTSy3XVzehfBGK5nuvPlxgyTzYTXVh4Mbf8/roVHvY7WaYhus4bZMHJ+0YGR1TK9vZPPfrCtYrH1E+x2yCgvCBIPOAKejL0QKPjwa4NGzL5CsW3j94y9h5Hswmp2N7mY1RyQgQyax5QwcmN3NsZguZAOxmw4a7RammzXeXl3D39B4eYd9bYezpwfotbpI1pkg89vtHMF+gbqTidcb10mm/ghoZ9tod/vo9w7E84CqqOXiVrIRDUazB2vEIaVTXZmiokLftFhADha1LKpZTDHxjYbMToPSRwemU8Ph6RGCVYTFaiLBHhV6H7g1WEYT06scYeLLphunPlrdBp5+eYbOYYqGu0HFP5KI8+lyjXBvoj/8FKtxjop9AcMk08SUgBHb8uA6ZB4Cm+BSPDbrNQd+kOH2bi2g56jfRxz7SPZb7BFI8xPvgDhI8clnfTTpa0Mwd2Vg59M3sgbP6cHpq58IGQI5/Z1yA4mfCODEQspqWBLswg2FSU4t8Z5TsJCBCjQP5zNH4PD99Xssl2vx0jk6PEO9bovkerVawHboQWHCXy9kcarUgQWTiCkjtVq4uxzLtInkejaBbdPFNtji5PxMmJNzevFtApn6/PD99yJHJeuQoFFSGAKzcLQpa63TG4dDAgdGVkG0phedL5+Ba4BNZiwlWg0LZruJtJrj6WkP5wcneP/6nRiLp9UKbhYzoM506y3qXMOTXAJAus2W3Dec+NSYPGWaYoQrRXxERqELJJmAN+udj4weQAd9AQ4PhwP8+q9/IcB8r9OUTWoym2E2X6FaZxI31wEOT0Ls6AmY1dA9HKLBVGI/UGZhQFNwyLTKoEm7Z2LYH8DIqlLItdsevJaDMN5hMpkKaNxoOWj3uyJVe/v2PY4OT4S9J1O9CnB7cyVMvvNPPsVu62O1XAmwQn9B+ibSH9JxbCwWc3CY6fsB/B0TE7XxJUjFIol+IDo9I3O2JfcPX+fk+ASD3lDuGwK/q/lMEuYTYw+n1UQYxHIOc3psEOyv1tGxavDzHVAjA9oW+RXZrpRnc3q42QZSzLNR5MbOZLOW64K8FYMBDRVOKk0xyyfgPVsukezprVdMmhka4O+koCHoyaETv/rbNWyTzO0cjz55Js0CwVYyqMhU4dSSpu4nxwfodZtI0p38nYDrbk+KmIuLt0hjX64vn4Ph4EBS18k63DAtO2dzEUmaKAtws2Yj5dpo1wV4dBoegm0gn5NMQPbqh6MDSWwLgxXbBQHuyeCdLdZYrxbI9pEUU/vcQRhsJHWNQwQ/9KUIa7f6yOMKFtO1NHn0irFd2ijY4qt4fXcrTa1OoFPE2wAmWY2DPra7rTAiWVSSTUOGmgTksNGuVXE4PMVPf/an+MlP/ggHo1MBrLiXR1FcpFCWhuEKHPKklynKfIYjJtCxsRAvtEzW3dKHSgBF+uwU4Q5cj8qG7u8CDsuiXeRmLIzYqLHhYRhFAXSXwKGAzkVxz58j+FO+Jo9DJThaEPO11P+wlI09pLyWZa80nIV5/gPj494Pvkgd1sTOskEpX1slzOoFyBtHJLoMcilkoCpxrMHks0Y2HQt9Nn3CYFOvNgKHbOJVhMt/ezh2NaZX36EyCbOUb5PZLAmvRbqhNpNFa1p4San07SFZ8l7eWjARpUESpp42UeX1Kpl4CswoG5MgguO6sj8HRXAHX4+FtLLu9HU0DVnZbrxm9OBRMIzPTyJ+bHwW2HjpazO12FSfK2l+i5+V60IfXN6Pe0lVt0wFioSdITjKg1ch30+Aw1JWXgCsfDkOuMuQGE0y1YasfO2PweaymeTXEoArWR3KONTQjBIo5L0oPngF00ZASnXjKs6t+jI2idQZAAAgAElEQVTKZxXAUr3xCIawOeExUKbNIZfInGsEVxRUketRJE7LMUqzpdeq9NFStg/lx+qxR0Cy4CUpsCCyX5WC8/yXAKCA0kLkVrkc30ePoV74hRU2AvLcq2clvwpzNIlFZi2Nu7BPlBnFs0rD9lLqqIxD/SwfsxZL8K88R/wsetOozFnu2QJkKQFxAQrFC+0BOBTLg3vGYUv+XWXsGVar1T2DVx9Pgo019HpdCSrke3BI3my1hEnb7nREzsx7g0MObjlVShzFv6shg06CS2TfEWDV55INMV+Xe6YYqQuTnWFiGoLEIKO9rue89pUKNtstbiY3ePvhFV69+Q3mkytMby8RxHt0D5/h6y+/w9HwHIPuEQ5Hx7Kfs9mkhQQZWr/43f+DX//y1xi0hvj8069wdv4MrU4fUbwXCbQ0xjJU4fCFz1x+X//x2vCacOhHUkWc049bmXYCCMdkyvC6moh3kdTT2+1SGJjtdkcA1/5gIIAq1zzWIjLMM3UwsJpPUElDDNs22g229XvkHORKojj9uzRsqhzg8JwxLIYsQe47eh/p88/wG65/DIJSubkCb1InU6lSrPsKniiLsXxulDG9V7Zm4dNbMgm51pJpSIuUTIJq9POXbPh7oEcQLwWl5LkqCXiF9FTW1mKtKh7+wnfuI6CtDEEp4bdimMBPI0OE0uOwuNfvQ1I+egaUWUgrAtJoyFgvDot/J9YRfH5V9sx/L1PTlemmA7h74JCSSgm2UJ6eKNmLz1OuUaUPoe7JxWcpGZYER+6lwLrvybohawire12/lR1aSJsLVqmu1w/7kewpAq7/fjCJ3hsfvTeHDWUSewEclnu8Wp7oWl4CgLyOfJ97KW6xLvN1OXAt1QYPQCFBb1VU6OuoF2q5/peMdz0XD5Jthu7ovkEEVl9XT5cyPjXduWRWE8jT/a8cInHN5XmT+4uD88I7srzpdBDzADYzOYT7jtQ+ha8w6wcODMTvuKh75K4UibhaUegeX8jzC+BQpKwFU1HON9mQhZS/9Pvl6xB81D1VqJSFlL6oJ8SbU+8jDmzIrBMfPvHJJaNPw2yldiFYSFsmsXvgoIvnmYAfz8kVrq7+Atd3P8j6Q1Y1/c/ZoxI45BpjuRay+h4RPVN9qrSYZk+yXBX7KBMFobymZ0j6MRq00yFcQ9l2HZvNFiZzBtqeDpGID9QNGC6wCzZCBGAPS4l0rUIVJs9HAtOuoWqSVU1PyQQxAUielz1g1xuwpa7WMD/WkGQD6sA9ARvQWqMqwGFpNcLeJosjbGY77OYZKnEDVpXWUVR20hOewyUdopDYULer8HomrFYFtlchR4SNj4SghKHWWbIOW9y3CzA8Z0ZJIuHC1Yot0mxNMsqRxSkq/93/+s/yV//mGmfHBxIoYGdAPLvAm8tb7Kw6rJqPo4MMm3kDv/prE+PFBtsgwTbayAUikNEf1XFwwgzgNi5fb7Fb0CCbvmgZDs7reP6Vif6gBa9Zx/Gzr2E6rfuCfLtaYnZ3iTjagiMyyzWR7WzsbgDL4QbSQRCQmjrAdFzFYjnB4amPT55+jTDs4PWLX2K3nmK3jRCQ4TFsIgOBHvq/zfHoUzLFRphcOnj9YoFWtyJytEp8jMvXIW5u3sNpb9HoDuC2GugPyRw7wWpWxe9+9Q6Tmws4dgXnj+itlaLddPHs+QjHx21k1RB5tYXbuxCu15ImuWI4ePX+BrO7F/jZHwwRrqp49/pKJnY044exw3Y7gx96CPdjNDwaU7oIt2342xTN1ho7fwLHbsK1DhBtDUzubmCZM3RbfcShIwySlmeLV9Wg30Rz+CkufvQRRgvExgbVBj33GFgwR623xCZvweYNGduYzhu4mW7gDteIokwA1EqNoqcIy+VOWKXDflcSfuiJmOx36PQ9nJ0eI/aBNz++w+FJD8v5Hre3MyzXcwThFlHii+zz6PA5hsMBDs8P0OwOsb7do8aJ/y7FbDwTpiHDHegbwOa52T2Qh3C1IrOGqUEm8moOy2nBcjp4+eoCP/72HWbzGSpWArulDVTT6wmzjR5jUcwGmwnBBqLtGg1TF2IywmyvC7vRFpklk6D3+4CkaAGAsnQnLI0KU4BJJ823EuxAMgA3U1KXLYeSdIaR7MRD02s3gBo9xvrYhzXsogW2figpSQYinB4eII+aknCb5pRNRLDcGkbnHZx/2sTRSQeT9zlCn4nDW0RpDd3BALO7CKbNxZtFI1k2XFoaOBiewqglWPkvYWQG6vSkzEwEIenQDZiGgbvbS3R6pG0T1NkJi5XS0cEI8DwHtWyELG6K9LHbY6KSjZqrgST0/GTABjhFoL3p2sfNzW1hsM+GHmi3WzJBXSzXmM9XGm2fsUGw0ev2sZjciKFqt8uglXNJo3r99i1anaZ42tHPbc9JTJYLU5BAG02yh50urt6/h7/ZyWSIybb0aeQC/Plnn8pGf3N9J2xDsp1+9/33WC7mAsCTU0CTdmE4EcQiU9pzBIj22h1h6EULhm4E4v1FRiKnVwzXyShtsOpiSPvls0OMun1cX97CZ/BIpYLZdi3p1Cv6VhichZkwCQ7VTbl3GN7RGQzEi8cPNX2Lk3zaGrh1pqcHWAdbBHkqsu9ut41Bt4e3P/4o7LBOuylyXzYRBG7dVkfur8VkjCyOZQNjcm3vcCSLO5kDvC4EFFkkuO2mGsHbVXRbbVTSHF1K8/ttLAj2bxh0Qj8/PisGmEbeanYxvptjt4tF+sTCnQ3W9dUFbu5uMDw5lZ/jc8MCv9/tyRogYFeaiY8SbXw4TOGzyGmYNut1KUhlQlutwvE8CYKhlIHXhRJuDkHYPJBlySRf1lNRNUZ70EOa5FhvQ0RsZy0bDfrh0uzazmG3bbgNW0AUspgJHpMtTICX7DG32RZT9nW0FakYjYgraSb/7xA8NuoCbN6O75A1qmj1W8JcDOWeWEoDzbAZFitsOrI0wajdgR8FkvC93q7hb7fSEBT9Go5OjgQMp8l+nmmwAhmHuzCVdSBkal0ayXDCdZsYjg7RbvcwX6wQSpJ2DlsKIEpiGAwTIspoNJ1JWAyBRH8TIGN3VAEGoyHOTk6QRjssFtdo2LzfY3z6+bfCVn339h389UYAx7zqkk8nliHz1RghE5CFIFQV9nW0jeA5Dvr9HtrdjrA9/MDHy1cvcHx4iNVyKaA3JaW9TgfdXk+AZQItlNaR2cvmh8xJaViiGOdnz/Enf/IP8e23P0e/N5L7U0JQYjZyyloqGzwW1lo0a1nLxq304ROZrCRshvf+esJYSrUA4vuxEVeZjDLHyqL+40avZDkKcFj4FJcAloRN8H0jTsx10i/JgpQGS9Gvr8k/C1upaDT4WhrSosChfo+Ck/yqvnnKrtJjKxo67afkVwmeqa+WSnn4sw/Hpq8hTlFs1vl+9+b26j9D4IFDRmG18HvJoKBXH4coZG+JLFoTAwVwKySzbHalECcAWbAgBHwTQEkbHPGIK3znBczg9S2ZAkVhXzK47oGwMjylDE0pzk15fcrPxrVOGixh0tlyf/FPBChK+bmAfgJsKguLILHihgS5yMay768NP6eAABX1sisZDtIMiVl+wW+R66fgmgLOqSTUakNH029lIUp6ZdGwsYAW37lCrqaNT+GjR1it8M0T8K5ofnlvKChRBAfcfw+n9w9gQmnSz6aAwwI2WiXQoJ6GCiTx7wSgFKKMBgkoS6gE+xRcK+9BJhPz85FZXzaEpTdm+f7SmLPJ/KiJlMaYrBa5/qyZuKaRYakJ46VUXZm5GipCiZuwN6VJLGRz8jxz/9b3Fw80AYL5+Utw9mGAoE2+AohkgzM5swQNS4yBf6ehKpQlFwm6BfBY9J4Kut0zYvWz6PcXVgZFcIBKP3Ud4nOoDFhloahUWYFk13GkLqG9CP11ozjBZuPDL2waODz23AZOT0+kxr2+upP1qdfvodPpyvCDXqYcuDAETsDZrEiBpj9btYrtbicJ4fQTlKa3kENSeld67BFQpWSYQBqZ0QooEnh9WINWmyUubz/g5u4d/vIv/m9Mb94Aqa+Acc1FrdbEV1/+Ec7Pv0Svd4TB4AAebS729Amv4YeXf46/+cu/ESbj40ef4Otvf4Ynzz5DXq1jtdnIPchhHQGiMgGV6w73Sa6D3ENpc8L1ehfnNIIStZhYQO1Zl9GaxxbrEA5L+ZxzMMXgFKoR6BvJoa56vBGQNhUorVVkoE8vaMfK0agTsNcwCD6HMWsAer5pItL9Gifs+5CWUurJVv4mxkNgj4zcB+CQqgmuvakMIOQyFawrCeoovOTK4UrERGVhhfMe0r2He3dG4Jv+yMV9qc+Fsl3vwaGCNSc/U+xbJZh2Dw3eS4v158qkaN05uAYWzDMBDvUzU2aswGGRpnyfsFt68ioAoKxBXT9EeydkAQXm5EgLf1Iy/ZQ5pkp/scQoWF8lyzxMNPRKnhlhXz8k+H4MhqnQWdmIJVNQALNy4+czWtP9TywhxCqBjFOtJSnTVnWASpzLGkJfQ8/uvc1DwbAugcOP640SsJTvlfOkz9g907y4UrLuFedSgDqua6UyoEw8LsN4CLoVLLsSNOPZ4v8TtC6Hj+oDyee7lE2XrMMHwFvuA3GDUAC9TCQuiZZ8Ddam8jlozyCJ8bSrYsI4mbcFE7xguVOpojUNV/ly/FcO/FRZQemrMAgLcE7/LpM0XQKH+pmU6V6u/2IDIlJq/XkOB5RxqMDhvepCgLIHwFVATKlz1E9YBsaK/D6AvwT2i6PlQJxrgQTnyOCC6w9ZfTo4Zc/DwSPXJLGDhto4GJJdcYcPF/8vrq6/R5gGslcSczGKvAXWF1Sa5lQJpQEqtDxgj0QQLs2RBClqOetyA6hnaHgWcqsiyrN9kMMyHAkHcdpUhylTWvZsk17qObZbWmLl0nuwlyXxnYNGDhi4roEAoeugWslEHSZsxChD022iQUAxpYKKAzmCpUwujqQnqFq55AuQdch9Sq4PAyqjEFsCh9MMecD+lP73CbwWJdoVqXH53rJeVfYwvSoMNwdqPB4NgWNIYxKwvim9aRlmpjYlfA54TvwtSQmWAIY8ZoLFTLKp/Df//T/JVx/u0D930TloY+hEeNq8w+zuCC/vTNQqO3i2j5sPKX77qyr21IDX5zDqbaASYzbZwWsZ+PyrLm4vLEmYXU9cmUTZrRhPvmrgmz/qoubU0R104Uc1RImeYG5M2+UWiR9js1qi7tT0RO1N1H0Xi8kSs8lCkirZWCSRI+brtrNAu1NBFj3HyxevEPgLjblPGV8dijR0uQzw+HOgP7SwDz1Mr+v43W8vUbO2+OyLExyPvsZ2YWE2m8DpxOg9fQKnzQZuAbPWwXrSwItfTvHh9Ru4zgJ/9Cc93LyrwnV6ODp3kdfX8MMYdv0JDMMV8EsCMnIb7+8muLt5iU+ed7APKgKaGEiRRDvMph8Q+BFuFhHW4S1aXU7gm0jiKjyvgzlZlRdjtFoWzo6OYVYamE+u0W8HyAj8jSGBAO0uWSc1PH5yiJNPnmM1MfCb3/61hGR0ewcY9k8BY4LMGWOyTlGNfJi5jTjuYLqMMNu+Ejmb5z4RAHG5XGI+3WI5C9HqmBJC0+wCNStDf9jF6clT7NZVvHl5jf7IxPh2jeurMXx/IxvwbLGQ1FTTbuLotI/nXzxHt3+M5c0SfaeLamLj7u49ktiHUXGQpw3UajGyioWLyysBIpgEzfdi8AHlEd988x/h9maKX/7VC9xdT5Bhh2C/hd1pYxHvNYjFMiRgxawD7dEQ2+klavuNpD4bZhOWN0SzcyASmMnVtdpqpBWE2w3SaAWPDFTQA66BWsXHbHyLaLdHp90Xk39uYPMZTaT3ch/2hm0BjJKczA8yhci+cbCYBtj5S5Gnkz6cJAF24VLDLFjwVDd4/uU5fvbzv4cfvn+DOKRnIwv0BL0Dslk9LGdkQuUS9kIgF5mJs5Ov4LoNXI9/g0qeiO9iujcRBhX0O4fifXf54TUc1xDWYRAHaHa7cj+ySGTRYZsDWLW2NhsI4IjXnAIoBGLEFijZgz47y/kSdzdMhY5QNasie+X7U+ZJxuFkvkSakenFhbCD0cERpm9fisSHICK9be7uxri6usLhMROmKqA312a1wmw6x2xOkHmPk2N6fBrYkH1YNcQTMWPCFCWytiXXlQAEAVafQNxyg8V8Lmbl9ILgWkewjh57vV4HfrCVDe/86XN4rQ62iw128zUc08Tlu3cItlttFilb4UzTNuF1Wui3DbSaHaxWPharrYSnUDfUG/WwoH9cuEW3PYRjuSKD4iLPNMJ2vyfehwzSobyIE/nVcisMUfoAcWNerVeYTicy3eF91Oq0UauyQaGfHKdZe9RMG53BEJEf4uL1W5HQs6kAPSKrVYyvb2WjJHBKyia9Fb12U/yNavRJSnhMtGpwxT/jdnwlJsIdyqgME7ZDaSAbFQLHDu5up+K1Nzo6RJolWKzm0sBNZ3MBONuUpzYsMQbmOsMC8sUPr4RxSdY4wb/pdCqsQ2EZScBBLMdGpkVvMEC718NqORW/IZGehoUcVQCTDJ1ei/k6qHsujEodWz/GkgAeQfqbGbL1Cs1BU9LEbceUKd7khqbHDSlopGUwapKAOTo8wGq3xGq20HPB1LU9WU97YSBTCrvdBjDapgCoBCIpAyWIx8LGZ4gLh2Vphmqeo+d4iLNEWJPL1Ry7LX0hAwGdz85OhDExns+wWM4FwBPmZs3ENmTqo/q4xeT4J+oH2Gp3Rb4n8CKLNQCDbgeHowGmkzE+XFyRcItMUuLISHfRqDviE8mC8vDkBN1WV5iaq8Wt7AvzxQRnZ89kUPbqxRt5NlyniTjN8fTxI0ymY6zWC+SG+rxxjebG32m2MBodotcbiGccARKC4Jfv32A06Iu8n+ew1jDR6Hhw6HvIwSvBWYY20fOLUv75XIoYK4MMNv7RP/6n+NnP/mM0mx1pGFTCpY2ZJiori4MASzn1Z7FNGVxpYq8gUUXuFwUYdQrN60jwX8rEwkPqHrgqjLlLAKVs9CiV1iZRm44y6EPBPZVD82vpBVf+fNlolGwDNjSyzhTAUynP/FjeLIyxTH2KSgBTWWT6X/nZJVG4mCoL+EjgWI5NwccHeXMRpiIsy9+XKhME5/sQlOXQhM8czxubX96j9NkSMUxOUE3fnw07i8cybEN8+gpWoJwHxgCR8UNg46NEYWlKyiTMghWjDK6inyiaRuVgaVMv/oRF6AmvlwKHZPlp08LfpunK+/G+JAisPpipeviAw526MIMDFs5Fo6iMQ0vWQwWsKL9OYdRKeeHDeVIvr4JxqBm7hWemgl2O4xayNGWZiocTP3chkeb/l1YM2ng/pA7zZhDgsGD1iayLAGio+zgPl001GQTiWUXWmaSGF6Biwc6Q+7GQU/4ecEhAqwgLEFCsAA6FjSu+c4V0t2hcpVkWb80C2CYzo2AOlgBZ2VCTtfYxE6lsvtWYX5IK7u/XMsBCnjNpWtkYqxRckqH5viLxJDhfPN/0NqspK0LZiQRxFaArgUJ5TyXJ6rPC54oefnVLwYPCU1QSPcUXU4FDBQ+ocFBWl64NKpe+BxDE3F2fQQkHKAg88gwWwPbHwKECHTo8YDPE+4Qeh/SSPT85kfWQXoIMTHn56rVYNbDho+3KF198hkG/J+EitCnhe1CVwfN7dXMj6cH0COb5QoUyVw4I1UeMftEcKDWbbVET8P4io4/7ovjuxbFImYU9Wq9h6wdSq9GeYp+GhcdnLJZNu3CFxfIK//pf/QtMbl7BriaoVwgCBEhzSwILj8++RLN9gOHhI6nVCJxzmDx+/Vd49cML7JMqDg7O8dW3P8W3P/05QE+wSP0n6VXL+pH7ugAptAMhSEHbCbLtBBQ1kG9D2HUNjgyDCP6OthLKUN0nIYYDT4aPvGd4/VlfuE1H1uFgFworiJeZ8km+V61KNswS2Z69Aj3F9B7jOrFereE2GFKkDDJl3nINyeATOKS/bplGXfirSVPOtU486PSWFgmyPJvKGi1BW91jHt5PhkYE0yXvRG03lF3FISalzrH4mJEBVrLh5diKgYMASQUS9DEAJq9RDFNkIFOwl8t1UthZxdxJJN/FZ1UPPWVcsq5QxqEyysqv5cCLr6UgF0Eflc3zK616CDxywKJsYh3Ai+fhPTCnyejCfJb9e4+IKDM9TgncyLktPXhLya6u8fpc6rGVv+RzFVYDsrYJq1cHJ/K99KLkesHPJ4zDIs35HjjUAZGuB0V1IAEayvz+u4BDOX8lAEg23cfhIx8zIe8BWgUAy5/h95fg4MfDSQ7guIip/6Ged9mXE/VBvgffuKMJ8/8hjbs8Jv07Tc/mPXXPbhTGu6oyxH6DNg4yXOC5VjUC5bC8n2WdLQBACc+Q9yfA9HBc+n76nPA/Pre0RBJ7iAr3aNZCOjgVULjw3hOLjGKKw9csGYfy/lRwcP8tgEPZlwVMJ1O98OGVQZQOnPR5U5a5vKSQposKqVAUsGKSVHneA8XgjWAl7zMJsLIsURAJy0/YiMos59pIMK6CCa6u/hLT2UvkDFxNYozHEwlT5dCF+x97Lm6qUeSjQesloo8EqjnbSiAKTo+9FxI0Wy72NV1T0l0Gu+oK4cnrNGE0DFRNHaTxeBgkAg77cogFFz8nGZw8ZloksB4gKOjS9seuS73Ga8W1j8Ahe4uYwz+up1ZD+nAypCG+iFwYS3sOyozJQOeaF5ODAoQWjLQhfoeVWixEHRJY6D9LcFEHrxn2lRRxhYBvJGz+hu0gizPU6TcnFgaFSkBKGpXpC1uegmzW5fTcTrW/YRdT+Z//j/88368yJM019q4BDyaG+w2idROvr2rwbwIk4VTTiiceZusrnH3SQZhk8NrA61cXmE19nJ8fowoPX313iHcvWlj6r/H0a+Cbnz9BzW2j5lYQVKfIIgN53BHQpYqZhBZ4+ZeYTO7QaPFpbGPDQJPxBYAV/upfh+gcXeLkqQ3TOMPkypUm8vC4ipsPOd58uMY2DMVz6tm5g9PDGL12Beuwgs7wKey8i2STYrle4d2HGdz2AU6eHGNwfIS609T05HyHxGBYx0QK2MsPt1iOdxg2z/Ho6DmuPvwKQza7XDTr9KYLMV7eIIOFTvsUuTGGaZPp5SHbt+EHKS7vrjEY9QQkM+Cjki5QoU9dtMK///NfI6g04bYNNLsG6gyloXfho8dY3DSwmtbEcJM3MUUcsb+Bay/wu9/8DmGQY3joojOoom4n6PZaeP7pf4rpOsGbD79Bw/LR8SyEYY5dzlRaJo06OD3bYti3EGw7ePsmwXhKaXML1coQs7udAEPVSiKSUrLouocWusMG2j0bw+EQ3e4RNus95jMamm8wnSyx3W6kiE9iA7NZiKUfiDvk+fMOnn12CtduYTmew67ZPFM4Oqa5P30VmLpqYLma4IsvzjGf7fC7799js0kkfIFTDfo+np8dCQX41ffXuHx3hyjdwrArMFwHbydTAVwY+uCaBhzHRP/0BD/8zb9DPd0KM9TrDDE4eoLB6BRvX77B9YcP6I8OsV4x6XeMfbIVf8ujgxPk2RrV/QrVfYxG3UPdaOD69i0Mm/5/TQkDYEDEwckAx2fnkjLu9HY4fdLCZlPBxfsVlrOlFEqTK8qIE5FKIyd4wbj1CHaLvjhDmDULwwGTSvfYrCdA7QYt7xCLGYEa3pMbROlcHt5Wc4jBYICbuzfS9HheF+PJGh8+jPH47FOMegMk4Qb7jOxXpqnSN2on3np53sZymaLb6wjbcBdE4sFTrfgwM09TFdm48ncRVMAUPS5oBBUl1YwQZhjKJGYt0t9YJsxkg3YGhzJVXl2/kUnwT779A/E3u3j/QZhLw9FAQIvHT57AdOoS/nF5eYdXr96I7wJXPhpfnx0e4OzgSNKabyNKIslgC6RA4XSFjMT5ZC5TFG5aUoixkNurHJ0Jhit/LdP50/PHmE4WMtknCGZVDNxdXiKNmH4XyaZVJagsflgG6o0cf//v/wO8fvMeL169RZRlsCg1MoAg8MVcnFJPf02fxRVazQZm8yl6wxEazRY8ryVTreV8jcvX77HLU8Q5k7RbiNc+1ndTSWsOsxRWhz6GFbRbDO/xBFTd7kJhEi1mC0QbH269LkANC2GC+WQekbUnUm6ST2ikS/Brn+J4dIzbyxth0dl2HSkTni1ukMDx6ACHw0PkORl1FQz6B6gZHBzk+Bf/8n/HeDbF6GiEdrclwR/h2ke718ajJ49ENkSJ6i4IxE+I53ND1mdIv1FLNv3NZiMyrpSS/pqBRrsp540ypEF/JJs5J17v3ryRYl/qhaJ4q9s1HJ70pYglCELWU8VqYOUH2L4fwySDx9ij6lRF2k4wy3W8+0KKyZ08F2SoEpTotD20my1Mbu8E7HAsR6aIfGaVJcHiP4TXIoBKs+MYJqeBImnN0B8cwLIc8W/ablbYxYEEytA2g2E4/IwMPmKYCq9Ngiom04kw9AT04VS4WpWESDahvGbZLkQtgzAig70GeNEzihJurlmUjrHgmt4tZLpJwJ8+hQdDGtofSkG52KyxWC/RbffRMOtYLyeY3F3i6uq9eESFZG6nyojlZJfn4vlzpra/EUCQnyPNNMU2CRIcHRzhk08+kyaUxSSLveV6gdubDzg9PpYE5c16K4C2027IunByeCSs15ubaykE2ViNJ2P0+gPQ3INDln/+z/9r/MM/+8cS1sKmi6V/JGDxQ1KlFqdc1zW4gosbQV020gLciVy1JgWx2EQU8lM21WxixefwI+85aT4+AlDYtMn3FAmYChaq5FQlYgRBNJ1OXr8IYyhZdGWzUDaoalbOz6sAB4+1BA7LBkSlk5q0qR59yha7B1zk/fTP9GwjwEaWW8lIlJTCgtlWAoclkFRaARScE00ctB35yuacTRabL/Z5YtJPHw5O9PnccRJUgCr3rEgpwgvmgACYrHciGWpJUS7egEWObdFsleembP/ufYcAACAASURBVI4+bgLleAvGA/9eznPywA7huVKWgYJmZRPCxEFhefKzFz56HMpJ0myFfkZ1SYcN5b4oZWr0eyuAwwIsI8tH/agVdCilZgLqlmmjhXGVhBJIiEEqr3MPEBPIKO6jktXKNUoB6I/APglGUfBTwmWKZu1vMw55nngeaUhe3iMiFyrAidLzStmrBGAUxWADWCbt3r83vbckXVqTU3mvEATmc1KCBAJEEKQW+wOuowy/UAYIz7EAtPdJ3to8Kq20YJOUUjwBWgs2Y8ke5X1LBpWEOxQy5mL9JshaNurq+6XXV7wNC7k07YAIKvGXAu8asKayMw0Z4hCCzF9aIGgTqh5kXJN5K8pnEgm83kcEiJRhyib64XiF7yhNqq4tPB8SoFK0y6Xcnf/G66/PqgKH0miTJVLJxePQ85o4GAwwGvalKef6Q2UAg9PIyGfAGJEbsrb3dQ05IVORDPdWsyU2IGQqsjkkEEnlSkCALAqR7FmfxWILwVqOzEPe81xf/Ggjx8xjZHAIL7PPwDdKwyRhV58x7l2sS7Y+PYXncLwKLt//DjcXL7CeXqNCFRjZ2TTRJyAp4XZMHKeNSR+D/iE++/Qz3Fy8xmqxEm/Dw6NzHBw/wvHjJ7BcT4MSAEyXEyy3K2EW8bnkZ+Qgkab/lAwqcJejWmfqsQUjN1nSFkMyMibrYrvhWg7qWSoe8fQzpAJF7dR4vZVlLHsxCTEOGUQZgs0MSbBEnlKNQiaXguSL+Qquw/1L7331T9Nzw/3FD8k2UuCqFGjyPibYUq6t4pPM4CphIStow/Muz14RFsHXLIHFlAn0RYiK+CQK6JcqcFh4HKqkuRhYFYMjOUauyaVSt0gF158vmGclxfZvAYcKIJayTl0DxANWGIFF2JYku+o6XK4JIvuUYYcCBiXjUMAG3kPCulcQsWQbSoKx3GOF3618JTtZJd+Vkm0nYI2yfAkSl0YApT+g7g8qxVXg8AGsK9fccp3mC5eMdHlSC3BUPEEJdMnapK/1wNTU61S+Vrn/Cxv7o4Cb8nvKrw+Mw2JqUexXMuArDv6BGVh8xoK1WjLqZI8r7o0HFiQxlocke74e1xauuyWoXb5+ee8pQ/QhvEXqsEzXOdpoqFUG13oeG71EOVTR8yD2slRHcE8JAxme8/34vAqLPdZhaenHei/NFgqpAvlch7nOEqTjaWd/VtYgPF+0eyIgJh66pTeiMEJlZCjnIE4egENhOBK4LfbM8nliLapgqAaGfMy8L+uJB4k+958azAaBQz0HHw86qc6RPYKy4Ar9zLlmi1OmKp5Yw5hrLBbfIwxuxG6INd7t7S2QG9hsycjPCsYe7/UU5+cHwppUFj8Vd0A1gVjAmRyC0NrPKgDRXYZKQmCYORA2QglJ0UGQEOrjCpy6hV6rLQSa1XaFyWKCOms+npcogdtw0e92RNpMlQ+tkqjgo71F3abfYSKDdCrQCALS4kFEIPKYqmxcQkmyKlqdriCdoigzSGihwjdECl9SlUk6IC7D9YlrKxmMHMSS2MXBKHsj+j3wCY+jjdTttFsSbgqZ7mQDp4koVFjLyNrKIMqKISo0ea7/p3/5T/JWnZ5TFeydOizTgeUzTMFGPT/GzS9fIkpusTeqiOMqYI6FjVE3hphM6fE2hteCsDGwbyI1Fmi3niKtrFG1AvGDS6spMivB9TiEa8Uw8gaiHVPEbIy6Z6jlLfibJda7mZjep36GnImtGOP6XYz2MMXJU4J0Q4wvgV//4hLNxpFIZWfbMYK4Jr5Nx/0cj0YW2o6NL37yJV6+phx4g4PTVFI0k8iFwYCP/A7+/gYL/wa7ZCNpOHHAZdJCz/kc8/FGmkXbsLCa7vBn/+BPEfkWKukUVzc/YLy5RL3FZMpT1CvHWPlvUbMiEHTJEwNdt4Xtfo72YQ9hxKaugjTYYru8Rpy8x/hqjGBnSCNrNjhhV/NWr9nF4UFPZLvJzpMQmDTIkG3r+PTpAf79v/m3CHZ72I2K+Fj1+120O01saUhebcm5q+U71LAEagFaxz0sNgEaVQ/DwxDVSoDIbyKLjvD+wxjL3RSt1gny1AEl48HuFoZBz8MMP/1730nSLssAGmUncYZd7Mt5nEwXuL6aYL6ciqxlnzbw4cMa1TopvAaGpzWcPHEwGnThWX3kGY2N6dfXp7BKDUQzD67VBypzpEkN79/cIo0NYXexOKekcbGYIU1CTKcrRPsEh48O8Pm3n+PN6zf45V/9WgxBW802nJaDqmWINDRcb1DPMzx/+kSShLjhW7aLH79/i7ubGay2A8vypMnKMhqKc0Ibwq5FOOyZMCVGkVMbC6j5SLIE/ipHHNCrAMKmPHv0BHFi4ehxG3ltg/l6hyjS6ReBBiZDkyXnuQeSiDqfTeBHBN1W6A1aaLqHODruygZMwIgszGbzHHGYC1uEbMNk76NaC9Ht0wQ2Qrc7wmZVw3KVYjJZYbUO8fj8OWx6kwhcy8aZARArhJs5Gs063MZzLJcV1K0MzZYG2LDwarZj9JtniPwYTt2UZDgJjeF5F/kd2bt7YedJqhwLshXDWSrCFt4ECYKEjvY23FYTg76D0XAkoQ40T+VXLut8JgeDvkhIEqk2asgSektGksbMBOHAX8M1a2gSoDVtVL0BDg76qFvqJSSTecuVhNq//qtfINj6GB0c4PSQ6w1ZfkvxHFxuVvj5H/8xGnZTWKovXr3A9e0lqvsM/VYbYah+dJatbDpuWmwYYiRod3vY7gJEaYZdFIn3IJP+KMslk892mjrZlGTFqvgbVQg81uoIwxTL2RqLCX07fVh9BvSYknJq0APJj7BZr5FQPtCwxMuOE0EmC7falK6f4PHTp3j7+h1mt7fwCUYVvlEMYWFxxA2V6chMaKQcjAmkDKkI5lthmxEUpVHw4GSIT754ioZTx+nRCeJdgOndWCZeB6ND3N7c4c2bd3h3eSHBIZ9//YUk5r5++RLJJpTXyKo5RscHEipCSSp9PTh1ImhspBVh61FqTuBQ2vW6gZySfteGxaKfUsOYIR306dsWRS2n2jUYNEBnIA/N/HcBGp6NBiVdLJR4O1kOpq8v4eRVGE0bXs8TUJgrM2Ugs+lCjpfpmbs4knAhNm5ezZJijaAyJZuihmCxnzCYp4fx7RiZkUvaNGW39DIcDYfitUYmJ5neZB5SBk9QN0xD8cmdzWbwbBstSgwKuSf/rirAG4solQKRWbSkP2JDGZGu7cCjrI/BOWmC5WaNdUQwv4eG62rtTCuFWh3Ril6NlF03ZD1gkWEZFg4ODyXRnQb43W5XGIr0evrw7jVevfgBdcfGLgjR7QzQdDoiI7BdSj3YEG2wR0SOu0i3uGd03AG++/oP5JhZlPq7BOvNTnyLDo57uB7fSGr0YHAow7w82Mrz8cNvf5TJowC/hiFej5SysynsWJbYOvzTf/Zf4A//8E8lGEdwicIkW8E8bfSV4cEpNRlLPE25gHEiSSWbpCjiCbRIEIuwjgjiKDNMmKtFuMV94VlM++X++Qg45OtLUyiAQwECFQwVfn5hNBZS4XtKRMF4LIGOknkgYA2LcnocirxcWVDCQChSZ0XWVwKHhXy54ETcMy5L1p1KQItikMBikRQrLIWP/PQYnqHCHm1k+FyRQSuSqJDKCIZBFOAmj5GsX47OWU5Lw6jswLLpUimUNpkKzqjvX1ZM98mU477Lf5R0RGH1Kmvk93yMCiCKf89hkibsaoHN+6pkd/KlBBy8Px8qnSrhHJXKaVNIMFV8fkApNRlrzKRSjzkBqArGoRjAF15jnBrp4SoDpVAuqkeTAF0q0St9BEsATUCi4rwQ2JTSSwrzvbLuRBKvIHQJFPItGMjFRu6efaEDeflVvnbpy6SNvJ770vdKZVEaIqOBQA9elwT5uI6J51QBYAiLpaJgLxsp3vsa1kFPwULWXjCB2L3I64lXmIK/sm8U1gJy/4hsjidMwcr7Rl7YSApGSPNaeCuS7aeBMmpBIXJmglwi1SsSj6WR1rRySWEViTLTMdWvTGXLVbkn+PzSb07CRIr0bZ4bgj0E1UtPMPEgLQBDuT58ZbknlZ0kx3N/5ss7SgcRKuwmkMo/6ud5YGMpM6kMQ1FJ6F7BdB4zGHii/ub0rx30W3DcBhqOjWa7iVevX+Lygw5EGf7FnxnHc5Hc0iuL9xXDUeip2252pDH3/a0EkLF+jvcxlmuCfVu0u0wW1oZapHbVGm5u7wQcvZvcySCR1iKtdg9esy17Le9JstfHt7eYTcaiaNlsp5gvr1GvpQi3c1Qz9lY83/xsyjSmhE6ClahgqJioM7zOaSGLA1Ga0OLCIJhvO2gPhtgEPlzPE3l4mq4lsZRrOC09kszA6PAcZ48+RbMzhGl5ksR8fXstHtntVlfDT1odOW6yLrmn3t1eCQufd6bX9ISIwORp3hvL+UL2TJ4vGQ7UVIa3W83g1SBBaVUO3jhYqpJJEyKzajpEEo9PZWryNfiMsH7T4IhSJ6tMRwK5ZThSCRzq2qQM1ntvw4I5XTIIBfRmUAGtaGQwpQMFVjGUjpfhKDJcKtZUBa8VVNL79eGXwJlF4rs+ih89ix99XwksClgozLrSR1afVfY14m/3txiH6ndYDIBkTVD0QWcr6mdYypa5B2qoFcF5lURLsArfT56lMpClWK0ZqiCfTbiL6n1XvH8JhpUf9v6zFYFgsqMQTCyk00mRPi3DADk2PoEa3CJsegGdhLd5/9zruXo4myVLT/cRDQ/RX+X3PHgJqnT6QcJehh6VoHEJ8Mmy/LfAyYdzrGu6BFj8revGZ1h9kHWwVA5pysRkEYYX61FZP+geoAMp2Z9ZAwjTmvcWhyEKDOpwhnu6rnckQBDI4V9wjedaInWOWG/o0IXPPPdA9Qvmt+reJd7IeS5kA74e1VFcv2S/pj84gUPxXi3UEjKUKZmtBXPwfn9U2boOfPgsqhejDnGK0JTC41Du54+A2vJW1/POe5Z7oAmDxISyJpGhjspqRaZbI8THYRqPR6XbJBrxXjStLXb+a2TRFK7BhGvdc2bLNW7HDD7l95rif041YrPVQF5R1/NsT1sQA26dAbAN2A0OMhLxF+cexvhyDt7JwM5qOXZJIMNN3qtxTNVYA6eDQxh7YMNwqHiLpJog52DJMNFtdhCvlHRBmXAURwgTpi1vRbJfNTVtmU8cQ1U4QYnDWNY7gskc2Fh1G/swQ41JyCmDWtZyH4jIpFKXPbQ3dLHarCQIlspcDg/oc38wGAqxZO3z30L1as6qYn21jYl/NcRnn0M/siJJriBZqLLfw3M8JJJoz8Ea/83VNe1/+Vf/Ve7Z1KA72KRT7PMYbva1+FcgXmN7tYTZSFGzHYSbGjb+B8Qx00Fb2G0toUAaRGirpN67cDomml1P6MZcVCsV0tNNXE/nqNr80HMBORyvgW6PskSeKBuL6RZxksPx+rCrbezXGZhKkucR0qSORjNDVp0hiMfChNhNh5it3yHkRCrvoZp30bZbOB4McXHxA1pDA6tNE42WgXaflXIDZnWI5XKCeP8BMLbg4uVvE8xXa9ys1zg9GqFp9WHmDjruCMPOsTxwnR4f1wjziwVub6+QGBHqXhvv3gbyoAxGLu4mG9xNVzAbVRyddlB3cxwcPYa/zLG8u0EwnzFgG157h+sPM4SpD9NyYFou3JaNdp9TuAYYksljXM32OH10gF6vhbe/WUrC2O3Ve/hrGmsCjtlAr9mXZvT1OIXhVVE1efNF6LZtnJ0PYXfo42bg5YtLtNqWIM/70IJVa+Ht+zcIMnqZGALgbRdbjO/eoT3K0e4d4ic/+w7JrobNYoXtYoHtci0sOCZtrsMEVI8tVwvswi2MWhN3dztBywkMPPtigEfPDwHDlsCXZpOsnmMx7Uz3a2HIJT55Mh1pGHudvkhmySziTVmr1vD47AnevbvBr375W9zOLtDomjh9eoYepczXd0g2CSbXU2HREbxgmAWbLdK8Sf/lZDsnsMA0O7eFnZ8KS3JXDeG4HdDgjgACQ11oEJ+GK5yNPHhkD+35MFdRs3fC4Ag31AkBvV4D54+H6I+OsE9phN3D5d1r+KQeC82bbDIP68USq/UUnfZTrGYR7q4vEYRrREEMr7vH6PBQvAwp0YgCINylsJ0DiWXv9BrY+lvcMYmcYEM/R6dvIAktzGcR5nNfWGqcEDCMZEBvHWHCcvHlpHYNfzYWiblpHWCzNYTu3Gq5cCyGUYSo1lcwjR5SSu25WVGyuF0h3CfYBCHCHVMryQbQtDouZFbFwmq+FcYafQoDrlgE9sj4bKlvlUhRMggotPO3wqz65puvpLjw97lM3itkHiQpbm8muL2bIopSCTsxDQjjqkrQpWNjcNQTQJjeoTXDwnrp4/rDtQCtra6HZ48ewzbqWM0XIput2Vw4hwI8z6Yr/Pjb3+Lq4r0Y6fa6bWyCLXqjATr9njJryGIzLXz//Q8CklF+Hu1TYdkJoyeDSH6k2CL4bJmwrZoUwDSqZdpxnjOwIxDvzN2G/kIGctLYLVM2iSpTY9c+AjIH6jXYvY40I3G4E2CNXofPnj2TIBiGy0zHEwGeZXoXp1gvV5jOpqiYdUmgrzOwhlKmtS/Rwlmo0gAJRTDUE7B31MPx2QE+ff6JbBrzuyXWUyYZR5gv5hJyQu++z7/6CiePzrHZ+bi9m+DxyZl6NGWpyHADHiNlvqu1UOkDBsdETH8P5RiEeVOvC7sg4RpfrwiTk2PtfUAz4ppYMxBk4uZKFlCj2UTdtYTRtlsHcPj/wRZx4IsnlOk4SOc7WHsDQTVHnV6tjgZCJGEiqcr0HSVwqLn3mTTcWUDQRNzhxH+QoBaLGBofP336VMDPtb+VNYLpjZye0n9T5JHCjLFgkE8uabb0HeUQKFa7DUo3WKiHkTSWBLUi+pPQkD1SGSLB/m2gQSRkZlBa3OC52CdyT7AR3vhbAdnZdO7CCGvfR6/bxbNHT6RBpyfpYjqHv9rRv1oGIqvdGvVGDe1OVz4LDZH5m1ILbuQHR2SUVrFd76SgPjg+xPNPHmGxuMF4finFCI+JnlMtt4cvPvkKtsOiIMNq5ksg1Xw2RprtRMZByfXB0RkcgquLiRSSi8Uatbp1j5JQ6ua6jrDJSBpmIMqf/dl/gk8+/eoeWBHzZzIK4wcAhq8lUh5JjtUIDoKqZB2pbPNBEixpq1JkEqhTMEomqpyifuRv9PE0n02dgD2FFwubOOFLF4xDKc75LBM4DCMBN8rmppyGl4W9gJaFZEmub/HaLKpL8OLjCXoq15nggxqB63uVMuWSgfHAain/vWxY7z8Texahy/Dxpr3BQwgA6xB6TLKQ5doshvYFQ0GOj+EoAkqyGCbYo8BhCVA9+CV+FPjy/7P1Jj2SZemV2HnP7E02Dz57RHjkEJmVNTJZZDWL3c1WExAXAlqAFlppo5XWErTXb5A22ugXCNoIgqCVAPVCDQHsZhe7WGTlGFN6+GjzbM+GJ5zz3evuRSmyAlkZ4e5m9t59937f+c5A0NZ5W5ksyDzwfACAb2Ye/JAcw82Sba1B4vcZU5HN9R8Ch3oinZ/dY6PF5tCZpDtwjfeX5wf3DrHUxFY00NlS1MnkMGmVSaF05QREGIBPNpID4pxnn0lwyWwzcIANqzVAbMLL5hXlGUcC1iyERMDeQ/iKmeWT0aAQAAeG6d5qzT76VfkmVsSgJ76eCkGRlN38qgx8JtvOJI9eBsy/UxCGY5YZa0g96gMLhexcz1xhU89fAjddI2sUKwuX4Y8mEONZNQ+BEbYcH9icAlddn83PaM26gf+8dv49Ss7sPnc5ICBoDByfVm1prU6iqCbPgFBeP3nJ0bePnlUuMECAMQcH65W7Lt4TzPxy+SbYvAnQtA9qn915Exo84HzT7JUtNVSSPgMcjPnk7qtjQFnggAGFCglwKbFc89zfq1kFzWYZWcakzrl5Woc7jEYDSZPpARmFsUCbVUCPULLmaWpPZjcN/o1pyXslRkvO77G0c4KHCO1sFJhHw34OA8IEsymBcjOzl7SUvtNBrJ6Kz9iKgVuhNXSTUQ+rxUjJy8v1FLVGimLHM5lslUg1muw1SgzJm6s+MJCH7ByCCQFoW0V/L7KEee+yRk0eXLuAz4olYDNgawdKsel3yn2bz3wFtcYBylHN3mMRiNm/31I5EaPR7Eoa3WidyPtxtR7j+uZ7eUUSJ2G4Iz3aNYSKUgF6um5lepnFSINEdQfyLX78ySt0my2TxjmPPNaYeWDPlJivZCoq2VtlqtihyjT2h4oLQeLXSNbvQEIbCD0OgZ6CORpy6Rml/Qj/zaGIZyM6qbwYiLzvZDKbn7MB4caU5gqUJ6LOA3umDHA0jNvGQU8AKKfAfQJ5OXah35cM0BMQRBYqn3Hnjym5sWlntX+RS+R+ugFxjpGorxMA6VOaXRiG9gz3/e7v9dS5fURKau135hvseC7yaVaIDpnIHgRVFWZ7jPZ/1ko+2MQDh2QburR1G/y4yaSTHYsxrr3IGK1++OSHHf4s9+FmBrTZmtAWKNDKkR89293JinUGuAEgwWdvrcGfaWeDSZUtsMx52z4BZ80T1zyOnw4wCd6xt3o8+2144y0jntoq8PLIDoJsV8+SfuIXLDCLjyWlyhpIOma5BogmVyaAzl9iB8rKyAZw9p7ttY197xjm2hP533ROoq+sAX7sC1QjuL2Q55QxFT2zlZM1nn3G4FVtwGdHa9/OZR+oIRDe/Ry9tlGi9Czq/Hfye37Nw3BS94trm8EoESKlKpvVh3IKWGc4IJzyZAKINsRjjUZGXN08G0sTrJZvsJneobSmRzQ/11bWWgwhpRM12ZvkUmalCNVWRZYJ9qFCVOIqOvWOhnW0RwpKFuZFxiDVeKw/56sZltsllpuVPX/6uAGyWh2nzGpACb3hLYarIebBEisRk2LEiJDua0iJLbBf2rB+I/hvfRPJdbL35Hm/sSR6+2WBYCQk0CqLwGEapkjLdaQVMrpp97PFnGrIkMqrzGwvdnz/HMJESj4nwaZWS3kCId8YsYLJyPTVZ9+rJHMOA6kcqyQmp6ZlEFVTQQn5jt76gayi6HGsIKX/6X//L4qkzqCECOPJSNTytOii1RoKlR2Np/LBSMID7OZ13FDuW11gNGSK6wJRlUyVJuLgE3loTTbfo3vaxnpRQamIkEWBTCWv7y+xD+kFNUO5tkD7JEar3aY9sQ625TRAlrVQb9GsOATmlPiy+KFUaYEwCrEtKEcc6uDG+hCrfU/vbb8lG6iKpHyArF7BzeBrVKsd1GpHCs1YrgZYzjZIwiOUkGIyf4v56kaLn4cCkd/+cIQvXn2O2egenUoX3fo5sGWAwVo3u9Yqoff+HTbbKdJWDbugi/fv6HsX4OLiE7x/v8XvX3+DWf4WrU4Z3cM6nj37HJO7FXqX77Acj0SBrXbIsqhhPWLgA382vbrqOHlONiSwWVYwGtxiPJ7ho8+PJI396m8GWE17yBdDbFcFpoMlSrsEh61DMWRuihiz2RCVWoJKrYG0QsClQL2+UIDCYMJmOkGxKWM75/aRY77qY5YvTFq2i5BP9woaOfgI+OKnf4KD4zbu3s1x9f07jK7vsJ0zwn0hqeSUzKNdRddtupiQ06uUXa7RSrWB5x910Dk/xnIX4/b+CuUSJUIdMaEadXoJFJj39lhPCHjGaraPOwdocXqb51jO5zg/e4HhYIE3ry/x7u41tuFK8mOeJaPRWL5o+daMdM0IPMRiNEIpC2VeyukGqcfxnknHiQCFu+E9bqZ3iKI6SmEmzxqZijMspMjRqUaolsgkSxFWQwXX8BlYTiCftvOzBj759BSVWgubvCoA9MPdJbZsREplyVEIKKzWI0xm1+h2CN5Uscv7WK/GyKc17MMhKm3zUcrSQ5SDFu7vhwqHaDa7iBMo7XRMoOzqCmFpJuZhUupicD/RJkHWGeUsnG6fHh7bFJCHSFwWY2naZ5BMLj+82ZxMBe79TKetSAZMBmO+LmG7WCJR40HPmrVAwvvhUB6cO4I9YYBykiJChMHVEJPBTECFZBulABEn8o2aDiw7dI2yzvdCI+4XL56j2ayLKTHfrBSAlAZ7NNMM6yWLsQS3NyOMBgNs1jPJqUvVFDlWeP7qObqnB0pWpi9WsQ0FdMzHM+TrIQ7qDaQBASV7Plk6JlkF9WoLd9d9yaXni6kAF24kDAx69bMvkNZoJ7BHuN1jct/Hm6/fKmE2IHKpHpFF9wbrJdOSWfQbTZ9R9TH3pV0u8O/w+Ejeefe3BNXnklSXOBjhuwn2MvNnkUu2EiW1s/UajcMDawJmU1SSMo7JgEsSJUSnlaoMiglmU+bOKVi+XKHfu0fabKDSbKh6W82X2LAIXzKt0ktCQgRxoMAbegO++PgZXn36CQ67R1gOt7h6fYP3797g8sNbUeKDcoCTs3NEaYrlZqO94ejwROngLOiZhp3TM223xWw4QLtekyctU75vb/vyOOSJy4KRqpKolioBmX0Em/3tnNJiyvVsQs2Did5JRVRGwKaJ1Pw81H64W02xX89RlLgG94hzhm4A64jhRKGmXhvuLWSqrnL9PJPDcRLPAonAN9cdzdcjyayrjaoYo75AEbOkFJunTwli5lGKTEN1PhPUPTM5jSna/QE9B8nSjQSy1TIOWiKldLP4of/TfW/g+leTvvIfMp55frLwbDfbqFQSrRl6ZpF1Qo8QFgB8UukJyd8EQT/++ACz6VzMUTI1kTPgic0IB2V7JLUEhyfniMopxvc9jAcDdFoNHJ50cHJ6jOVqjTG/l9PFZh0vnp3j+vpSQWNZPcV6s0Svdyfm7MnhMcpVGilXsB5uMLoeYDOdIQpyVBN6d85QLme6rpPlSAVdTCC/3lSBK58TTqvTRNPtZb7AJx//CP/xX/0rfPHFz8UaYqGYr22g9pBu7BIOPXBo14yMQzbXGwNLCvM39ICCsbjo32fBFpQri+H3UFOgDQAAIABJREFUIC16ZB54cFCgHkEHelzKV9RYRWKKCHQg2GFpoJxsm1TOGhPvq+jlpJrOKx3aZDn8TRDcM8I8w5HNw5ZNOxso+sw8Mf72X/uHQKJL0n0CLKqo9i5Ejn1g798V7wxtCQIHHEYCDwRliaHANbjFZsmzhwCF/fPQgDrPKaWxOmDIgzACRXUNzMg7FhBIUIWEfEtnZpPlmWMOqXpojsRO86me0iaY/MxIHw6hcs2GNea8f95DykgZdr+3qKSZwGlxXWSYTsYTGe92L1XcsmnxzRw9XtUwuabRSVh5TSxd2ABNgc3OM89Aa5MsmQTdgGUDFByzjs2UA4v5/pR07LwOeVXVQDkGj4UlmPemv8dkQ7CN9kCpSR+t2fRyZLFVJUGlrNzALTZgLMqtX3fAs0AHkx6yUeHz4iXUYsDLh4pMFLMEsDv2yDIlEMZf3nPLg5HyKPQAtxIOjKVkRGgLgzHvwscUer0xx8hUSjDZLFx3jj2pYBLHwlTQjaxATP7u2TCenWSf34z0ec6IpUhgi4EqXKeOkStgxxAI81V8kF17owFrQFX/SIrHn0MAwIMGBs+YVJHhQNSfmR+ZgTYGHNozbywcyosr2Rqlcl/18B4r5Lu5GH5cj7SGIBFyT592smSo2NhusaIUmb5/6v6gQRWvyX5PTzGeJyXsyAhko5iayT2/UF6xSRXbDQdMtIcxK4P1msxoAs6xBjVMzNwTFKS9wHKCsMiRZgwC2iFKXYCCEm7pSccyZSv/a/ZzrE3ETAlLCvsjaEMGHwejCsAol7GjxUG4QznhucyZVy5z/GJnzyPvs0KOFBpIr8tE+w+fv9KaTHK+LtUxFZSTGqKsgqyaCQxdLkdYjec6Zz3zkY8c00EFeQVcw+YTy+eNA/UQEf75P/0XODo+1+CKrytbCzKbVws9YxoykEHvCAfcf1aUDwv4MYYTUQuyYsmq8kMUPvteqsw1z2fUry2/NrUHeOa8QEQyzO23B5YEGiogxZ5Lfo9nGCud2DHT7Rn2fn9WH2tNekb5k/Rfz5D1+wf3P59q7pmBxnYnFO09Pp2HnSFGziLAmOVimDnI0hh3XPvGJrRBiWM0syZWOIZPNjYfSDHWvdcpf5qZ8gmkTsplSUgVuGXovtYWf9s5aKxaN9LxJ5xeV1/jZLvO6M9tMY8DCrEheT4r1dsNMdxnNmafPUc2xDM/5YcBzhN/RdXJjs1oDHo7F8TO43vhAI0gjsJgbB+z62/DSz9wMsDP+RM/CboRU9uFowhUfWBhmuxT+7djmPvwEsFCrJFcXen3KW+rwIvBmku9LbdEvj+GO8kveG/MW3klG4tdfrEcKDrvV/08DyS7+0AAm4xxWWXI2zjSfeTPFUCV8F5aPSClmVtnxgB04S2O/S3wUMAhgSc7M2zQZIxD83e2816fSfJ6H57kzl0fOqaQkUSfhdZTtIMzqwGTZ4tHTqA1X0vNkyWJwlE0qI9rDmScIF+/x2Z8h2LCoMO1JNWj2Rz9yRT5DsiSClqVKqrlBNVmVepIritaMVSTKsqI1LOltVQBTCbNJst4I+XharfEarewARBrJoVmMrAlxVn3FGkYoT++w938DuNigiVy9XdkCTZjAyVzniMKv6IfcSjiHcWNQWlnXq9b9pkJavWqrKcm86nuL/9sQ4JRVEEj7KAU065pLeUVCQyq27imVwWC3JKpec6k/OFkkibcuy2UjfemHMQKrawrlyLT80gPU3bSOq/CEhaTBeYTnn2WBq89tQgUgBn8D//Lf1kEaR3X/RtJ0IJtiKxcwqtPmPoVYjibYHC/QLBLkQQMDSnhsFnD1fvXyCoLRLUtqs0jHB78FEEpw03/ayXnrSYR6mkdcRji9ffvcD95j0q7hFLaRJjmiBmCElawnO/R79+g0zqRaXBQniEM18jKDb35tLaWD1mWthRwwaCRYhdju09BxamKOEp0dhUU+7YmZNPlEGncllElb/KUOv7dBmnUQDW5EN3/6vbvsNpeI62FSstlI3vUOMb47hppuSpWxocb+hgCR+0vwBpsvfoGcXkk/7JS6Tnu+i1ENXswbm/2+HB/jfHiDaLyGp++eomjw+e4fH2N+6srkzjUMlTbIcKohtKAk7K5EhCZBntw2Ea9VpFenSyj5WqKZ5910T1r4vXvr3Hzw/dqDiphC4PrObazAgeNlhI071DGePAB1VqERvsI2yLGZD5Eo7PCwVkHYXQh35VykCLcpRiPb7DIb8XYKYoI60Uh8LDVLePZZ1t89qN/oo2j/2GId7//Bvdvr7BbURCbI23UUaR1BKUGZpOlDKRXSxZOa2ORdruotyjzjTBb7jGY97AQQh+h3aqg00xRKSUo5iXk8xXSVlXnxunREQ7aTbHfyG4iKwBFjOV8i/e3l+iPbwH6+NELYLPFaJYjyZqSIfPY5IR1MbpHVEvQPKwjS2PE+wjFgq9D09EQk3UfV9M+8h29AWhMzSJlJ5lJu5YiYaNONH0XuXCQIdpHKdgLcRJ9cXGMs7NDeSJs1jGmwxsMJ0NsghJWmx3GlCwvafhPduYI9eaBPA9SXg42PYsaZos7bMIp9mEJjcYLROVD3N9PBOCEEVOMcxx0WtgsC3x4eyUfm1IKVOpdBUAQmKg2m2roeXB2G/QvNCPxMtlUKGE5XmK9m4oCTXYijapVACJAtRqj1WLaXYFJb2DeWGyuKTkKCskfFQm/CxDEIWKafO8zvP6Ht0o3ZtBJs9OVdIkUZtbgw/7SJGGEweMYB4cHeP7iubx/bq6vlWgnu6MiRy2NcX58jJRgYBHj5qqHD+8/YDoa2US1EimU5uLVhWSpa8kECQYwBWqBkMDeYqQ9iownenLQMyjfsTjPdNgO+gOFsfCwY2H+5h2T0xs4/+glSrFN+ukZR3Pw6c1AZubGOqQUiz5kbMQZFEEPN2NNc2LDREWWYmS5HR4d4Yf3H9C7G2KzYqFUQtlNsIz9ydTYjZppghSjyRxRksr/jhRzgj4vXz7TpHo+XwhgYjL3sN8XcFsU9AHbYrmc6R7wftOnY81E4XWONAyxUCIgPRnLyBqx5OlMgz47P5fklEzb8d0ct+/uMBsNxFRjo5E1q9iXKGXLxDqguf98vUFvcKtUc06SeTCuF7nuS5ty9E4LWbmO6w93uL29tcKLRUrEhPEmSkkJRbnANt9JAs/7QvCAfmvtzgHirIpFTuaY80fZx7IJiOMClUoJJEPQ82O35MSMCcsEHkNJ08ngLe0LVEipd2mmTAfUPDMIUY9rGsVSLs3rnkY8e1LtCfe3N/IXpBydByRBBaarEYwgu5R+jAQt2ETdXl/LQ7DarKFciW2tNxpIyjHy+VLvJaVE3PmvsRlh0cnnhsDzYkmfWCbBWUBCo16RyTLl+Hw6WGSxAaEsI4nND7BWzcVmoE9miLKsKXarnZgme87PVgvUW21ZJ9AGgKxsyrouPrlAxoaSheDagLXpeoFmvS6/WhaclNkxNOj65lLvpdVoIKiaH1ex2mJ638dqNMBBLcNx+wDvv/8Bs/FKryupRYnAYYZ6q6Oigfsyk28b1arA0OVqiU8//yn+5V/9K3z24z8SOEsWxia3ybtAZMcs4K0iA9GnCZuPD8MRrIBng8Tr6dN+fePE4CECJvSp5Bluvk0mOzJZjv3bGj2XaiwTfoItBG0ew1nYYLJo5v7GZlSsQgKYlEJrAGGyHC+/FdORjTolQMXefIHYaDpTfflXSTpkSZ4WCGHeTh6os4bUIB1j3zmuyUNT6VOmDSBR/0VAzYFK/LdvcDgE4Z4vQM3LiSUtBdbLBfJ86YytPRvN0msFtjvZsYGlxtyTlNb5YLH50zSfFbkDw9RYumAMPXdOSm1sSsdqcIwu602ZyGtJu/wMvgn2YBgBtMcG2jBg7yHJfcg+vzUoPKuMlUEvRGvqrJQ3tqN8AZ202oBhl1rp2BYPpvFK7iQ70WS4/Am8vwLaHGBgINZWZ5pktLw2fE03HPESX0JzBsj69GtrLvkZfMNogQKU4zswwgGwxtC0RlfAhjzb3Pc6NqPk7j5N1LFOZIcgYI+eoI5x+MDecH5ZewufEoCp3yZ9o/SL981M3K1ONZKeA1Ue2Dn283X15aPl/OM88cG6WgMaxBqyv2CzanJvri+eV8YuUXMcJQjJhnEMSpIDPO/K/OrsGgs4FLvEpM2eLaTr5OwA/gDoFLDq5cjujTi5uSTUkij7N27PmpamA7i1vtxa9owiNXH0qE1oY5IiKS9QLu5R2s8VoLferd21Y2PHEACCuAXiPVkYNkzgWa8aSpA3h/Abk5679UZfX0E9rEliAxPErCN4GKemxtmusSkIYnDvNGYZ9xIOxFgLsLFWCvAuR1wONGil3M7CgNwzSUDAMdAok6OiQyElxHso+adHL4386QE8X0jqSHkw5XMMS2PZndB+hOt3xeByA4VWlLgpXICvCbu3sp3YI5bHayxA1UtrtSmZX4H5nDJEZu9YoQRxZPC/l8pEskCKhiIOQrhPUjLXwa//4j9C8/AAu3IJW3lFkuixx24+RYVeolGqNcVzhucHDXI865xry7PGFKbkQEABGM6+QvsGvXDJcPYMYPYSTtqs5GL5HtpZpn3CPTu5QlTINLR6zgBEA7jIblSarGP2GkOZgDPfIfFbt5c6f0OCppY+zntqw6cHXz8H+olJ7ET62js0KPBgpE+pNZa1MfXMt5TnhHNFdR6GLMRtLzUGov0MXivZC8j+wt67BnzcB03HrDpYDCyX+k4VjiSvDnjX2chhAvdSWSiZXNWz1XSW6Vkt69y3cBEnDeb+LdDfPr9Y0E5t7lUH/Gb5nntArMThGc1Q7dznZzWJs4VEWbCVwbMm4ebyNbsOSd09CCwlg3kKykJAv/zQhqWlZ9U/SpX9evEWlQpHEevY+UKK/WygO6/pw2DSsxAJeHKNei9Ld2+N6aktVYMUSnV5XSTzpb2Shh57LOczvWfzkSQGYnUJa27WI9prHaDJfcjqlp088BbzpdYnpaccAnP98eezviCQ6FmCAo7d4Ip7BP9Oq0pnDK+ZO6tVD1iAlYZwDuyzA92lNPvnytkD2Nc7hmKZeQ2ZiGessRQUxTNNJBQDcxdU3wSFWHusjdOsppT2pJLI/qpcpkroA/LxLYoxE9TJAF5LHTeezbUf08P2sN1Cq1Yjy8Z6GMpx0wrqSQPbFTGZDcI4wDbYIN+TnGSs9xLDRoMNtgGHthyo7JGUyASsCdB71j2TVPnDzXvczW+xjnMUSUlMQbIZK2nNWZeQCWmhccSdyCTfMR/dhWNxwEO7rXqjhc2eBC+qi2zAlS+576eo7w+wymdY7eaycONZEQepyF37+QblHVmoDAouicDCtaDhJVUVrAtKTKa2YJdGK0JazbAumF2w0CBfajJE2C62Igvl7EnIHKbvZgE02Ef89//rf1NMp038/fe/wXB6i1q1jna9gpfnn6B3/06H1HjQQ57PdMOi3TFKeQ3j/j+g3S4hiCI0j47x2U+/wD4sYzXd4e5yjN1ii2ZWxzYH/v6r79FfXuKTLzNktSMsJlss2aCsA+SrHb759lu8uHihtFFOT4mq8yaT6RFWhji6OEGreYxqKdPNYXrkZLNCtVUVC4emmYF8EyOxjEY9UsznQtD3qGKxLrApZqg19qiUX+D+wxKvX/9bbIIfcPoiwvFZHaVtBcU0AlYljPobfPPmHd7cfId6u4mPjn+JerZF1rhHghGOKnV0Wx/ju8sYN4u55NPzGadSkYDKPeb4+U9/LkT3t3/7d7i/vdcib3bIBoyQb1fobDM9vPVOilqd7EousAZWyynu7sdiSp5+2kLtqITr6/cY9kbYTiMk2xZmvTlF7qjGZB+s8X1/jnV+i06HxsNVTJfAcL5E1irhF3/yC+w2VUzGA9SrDSRJE2/ff4u74fcKFNls6cvF5Nw6Ts7KuPh4jYODH6HfW2AxGaJ/+R79yx6m4y16szVOP36BxskhskoD+XyP3vUEt1d9SdoYRtE6bCollIb6i+kCw/UM+7SEDTbIkkipp404Qy3KsM+3YkiyoW7Ua/p7o78zlGBtwPJsh5ubWwzH99gWNO5fICCDqUhRq3R1QE6nI8ymA7ZPKNHr7ayLw24DjawOrBNM+mtMF0tM8xFGu7XYX4oUKCeazjZrGY4OWiiTCk3GwWSD4Q932JYucf6qokb65PQCZ8cvkMYVrGY5VvMcq9kIs+UMi22uzWm5oOSqjsl4JCpxKdlhR4PzUhWNtC4D1elshOGsjyCOkVYPUYD+amSXrZGXe6i3y2hWmliPdrh9cy8ArHbQRJGWkc9mYr0wFKZSb8rklJ4NTCHechqogXoZwYqsprlMWseziQ4vTpcShshkMRq1Cl0IlFjO+8bYepqnEsRmIRfx69n8xCFCeg/uq7h8e4XlmqERFZyev9BmPhv1UCpyjIcMn+DEYoukVsHx2RmOjo4wn05x/cMlsogpyZwmh9p0zp4/k1fabDxWkuvN5S3ur2hDsFFA0+mzU7S6LUmQB4MhRsOxPLxadXrvbJEwwTdhAbFFmhGoPENQqmjaTb+9nIX+biNa+mqZ4ze/+S2iKJVMlB6H7W4L9XoF7969w3owQ51rME7A0A36e8prpADalRpGdz2E4V4hRNV6FavNCsPhCIeHR3j/7gexqblAZOjOtGr6ZzRrAkvJtJSEZh9gJjAwxJJhRaUAx89OcXx6rGaiSc/YMMB8OjED9il93kwqVErpa8jPmgj8JQtxu16i224obGa2GCGpFEpZJ6OXhVejTmZjXcD73U1PwScHjQY6zSY2xRZxq4bFdoNu+wBJUMY3//ANrphYvR6g1iAQW0UYRFjMmGJIECpEs1XFbh5gOpwJZHNQiNh5DPwIo0BMQn7g1ZQdBye59FADDk5OkFXrkmyTMboYmV8iLSvSehmd4ybq7arkvCxqYrIAFY4ZKLF6MRljt5zLW5LA9JoNJ4suTs7CCN1KCyGNldNYMtTdbIESLQzolUTWqQY2TcRZJro9m6XJZKLfH338EicnR1gsFwIO9+utrDZWxUbgPu0IyJToXd1gM1+g02wgqdfkq0lQlY0DgUmGbIkhyeFWTk+mQOB0OaH30gLl1PmjRTHSuIZ6rWtp3oNr+U1y4ELwbzQYC3hkQjnB0csPH1xBTVlGhpPjc4UtHZ6eSN7N2ni9XmLY72Ew6aPTaquYp3eUDKbDEMMR091DNJpNRBUG9JBVNcNwcIVR7xrHzZYmptzneS7Lcy3jhDLAWkyEspiNZKHU0kxAMoFDFvEXr36KL//pX+L8488tnIASFlqUIMRibYEmxnSyNGPJ8FxggkAhemnx3/KpIhtwKR8WwyosVZnSbjZx/HM2mcaSMUNwFuxsGDgYs4ReTpvpRRq5ZsIYAmKLrtb6HPxv+jF6dqECLBzbkc2EBwgJRurvXMozp8cs3r000WlwdP090+HB1NsHaHiA0EkjrVkxZMOzx7zk2oOlNp0330fPhmHxl1DKQ88jgaYuRIJstVKIFSX/G7KEfTNhJuBK+yXDiOfqExmSmkKydfZkEpk0yId+GMBpcm3rL42VxPdFMFXX3L2ONanWaBnoZGnJHuzyqZ1q1FwkzaNw79Ek/gHhEf5orCnP9ORmrMbPEhUMxBFwaA3zUymbf+8yjScTwyVa8opz3egauMRTmd078FBMRAFd5jtpISTm62nJkCape3qPnv5/A47NI4wsdV57pRM6zE1px1oTrilnoInYkI/NrjHmnMRRKZUEFNzHZVCHCwji93ivNbsXBJvIoCSoxKbdWHVipAo4NB8sB0vb3ZI0z4AD17s7MMHdiSeSe8+i5d/YuuCg0kASL9kT0EebAAEDZH0acCgYzb039ZGSV5qkn59f3odimlkas/8aXcvQ1puxVV0oykOCKgFg3i/HpKXc1S/FB4myrUv/ywjntnYMyHe+jvTQYigZ7UjSGGmYI90OkawHiMgwkQVPar5uYpeG2EgCxrAntx4tyULXVCb6HJx5L0qxhwIxZAiC8z1pbfqgHwJejoHKdecHDQaQeLYOh0suxEYec7aHKCzG46fyn+N1IABET0qTJv7B/XPMH+VlPk2+fcLqtK/nBmUUUg1hPAvZMaIFcBsmo9cjYGsMUWcl4MAPvh8CFn7AY8Mefi4OkkggoTcczwUDDuklXCrX0D48xy/+7FdANcR4M8dis8VslkupUtoscdBsoVNvqsdiHbDmfsn1xcu7IRC2tZrYsdE8+9uATMdCJ9N8uTBQQGvZ2HkEDumpzFqae7+C6RS6Raqp7c1s2DkW5rMnFmi+1gCen48kEZOPmveemHdkY1OZw/+n4YF5MvIalqm8UEozGWUWrET/RC0pXWT7rXvgvGG194hcYSvcWLUGmHmgUt/+kM1if29SZe8S6ocFNkyyPZasNO/5aJJrni86C1xIkbdL4LlhSbgPD57WLp9rWilpjwnITDTvURsUksXOASMl8Y6ZpudgL7BQ+9SDLYIf+hnrMKTU3Q0XCKbtSpYNQEsgXXe+b+0vvA7mr6pXsPmy+Qj613RKA79mbVsg2Gggm/cx1FHjJeGOSc57xXrfHXu6nrLt4Wdyvrpmm2CgO+1daDtlR8heCjsO6XhOUnVisnMHNMub0wBKgoRi1SvJ2+2rOv/2wgm0Rqg0K0X6bXVFIV9Rs8awGkeWEbTMybfoT+8wZk1fSlCvkdTCoCM7YyJeNzcgEkjN9evsNNi7mRWCIHCtBaL9NtR0cxX5jrr9zXlZ8vnXectaUvUUwU3eV2Py8TNIkpxRMVpTAByKldjerF3CMEaW1jCdDtGQ1R3rlToazUOFj1RqJJRsUI72WOVXWEw+YD+bW5gYGfoFLafW+lz1WoYm7a+qsUhNYqkzjjSpoR43NSShD+KulGO5nWOynmCx4UDZGJEaIJX4fi0wj4nOtUoTs9EMR/UOdssc7374HoNlH0GdNXSKLKqjWz9AlMVSOJligrXoDNV6IkBUfaJqOoLu9PwlTlN34S05gpA1tDF/ozBBLegqmJZELqqDdtsQ4TZBvE2QUHZdjvW1IjVoeMDrvNV6IqNS0u9doQDFpEOLuwBrrClktnqBLI48RGkXa3i0oRsgWeAF10iIapoh+B//j/+6ePN2j9998zWubu7FQGs2MtSSNvJ8hHYnRFZaouA0e19BEj7H7H6H2eQ14uoCRbTB8cUz/PzLLzHtkxGU4frdBxlKxvsM23WI+XKKRdDDxY+OcXk1xO31SM0sqc7dTgdv3n7QBTg8bMnEPy03sF/Rmy7EcrtC/byBzlETR+2uqJeUURUVovuMu64iZGR1uBJLjwmh15cz7IoFXl58imB3iqvLMfrTb1E/mOCwc4Lx/RbvXn+LSn2LVz9po9FaYvBujMr+DMG6hW+/GuLr15cYrQZAOQfyPX7xswa6B11Uy1Wcdw7RbXbx13/zFt/ffcBP/uSZNPqLWYbN2iQ1Fy9eoN/r4be//Q1Go76CUBotAg8zbXbntQNkaRMfffqRzIIHvTlGvTHmyyHm0zUanQoOziOE1SXGiwWS+BiYdXH91TWKeR/teihPkZv7Cb65eicU++OLzzGbb3A7uEWQUbpZwy9/+WtMpwNMetdqIrkRvL18g9lqooZwvQlweESg5xT1WohWY45a7Rzffv0Ww7tLJPS1yAvc3y8wWu7x7LNP0TiirIbTphaW8wLffPUWo/Fc/oZkVYp7tjeGSX82wslHzzGejbRRVKMUzayGpBRhOV2gXSPtmBtfKCmWAGPS3+V1Alx/6KHPtNQ9AyAKzBaUqzN4o4Wzs5cYTWb44fK9JHlppYaivEDWLOH5+Rk+Ov8YjayDUX+G+8EY7y5vsSU9mbHk+QzbzUIPESWdnXYL9RonziVslmPMRpeodib4o19dYDQmw+uUeePYLcpqrvt3few2PSWXEoSZ5yw8ykijqrzqjo7rWoPzDac2Eapxhm6zrQnx1d2VYtfDchV5bgDNeHiHw4saTi8OcdA9Re9yhq9+842mwtrZI7mw6Uxtdls4OTvRpkdpNw2uZd7spl2hUqkDXF59QK/fV1FKw+7DLsMh6O+0wZr+eJsy7u9muLkbYkbGyp7eZEy2ZsBDKho9N+4aw0kGQ5nFkoW04ysXgeSrNRcUQUnEYr3CPF8JDGDRSilKs8ZBBNmp9woEOTo+FYDBKfqYMthGG9PhHG+/+0FJ31mzgldffIrRbIDb+zvHgNwrDOTZ6SmGgx4CMiJ5eDKyPgjQ7nQVJ19rNlFr1iXd4aSO7DyCe7MpE5otZZKAZVYheBPLX2k9J0W/guF4LA/GpFpBq9XUOixvd2Jlds8OUO3U9Xrz2Qxff/UVKlld13C3IQuBYCVFRoyrTwQwTqcTHV702yOolO92ODs9x+j2VkUUWYuL1QLj8QhnF2eopClabR7klBet0b8bYp5P0D5paejASTuZA6QOLGZTnJ50UM04VPgB+2KFOLGiIV9T0pCiHNQRlWtYrVmoxOjU6wpvISsibtEvgCByVT6JVz9cKU26wBJJhVNNNlIZgiLCZDwTODadDcHLzWbWgj1ZLNk+QIk+C+lKlSa+iXkwaoq/UTpqStZqkmLH1NXNDnEYIYNJonfBBrV2gma3gqTCYqeELGtgcDfCKg9Qq3aRRWXcMdClUVWBNqcsjIcozYajBLU4I01ChSd9IfPxFOl2h4zvsRRoTZBJQlYFmwOyO9m03d7e4OzZGY5PDrFak6W7w0dffKH9mWE79FKs1ZoCbOfjqYJ2gv0W89lcTMbVfG73rdVU80tv0vmEbAgOwAh6rRR8QlCVAyMyGOnZGQYEamKcnZ3ju7ff4uj0FN2DA2O+LdcygO4PBqjW6+gN+pKWWyNYVrp0vdmRXKBSr2EyGePu9hrTyUhmyidHxyoG729v5dlFxvNoNMT9/b0S3MqULmCPweAG/d6VWLsnnY7A3OMWfVoKMpdVAAAgAElEQVRYAO/lGcpB4WKdaw/x7D5+Lq4PvgZ/3unLz/H5L36Fg9MLC0Xg7i8PlxCrnExmY6CRTchiWGtY/of0WzGWszcE5/NIQJYNlspNSuTop7oi04rMQJMysyjm9SazgywuD0SKdUjppPMcNMaS90tjM8hkdcbn/SFwqPAGx4TlZJrDGTYRbCr45yrsmDgYWzMk2ZuzZGBFv1ovHoBOkzV5Ca81/fzlQTiTVTnGiAenvB+RA0j49QZema+WwBkyidhwsEFR8UnWnDUZLObz9VwForw+PUCjZFr+GSfWJqfig+kl5JoiF8agfgoceqDGmkUTPovZQTBP15+v/YTt4PzHxFzQ17BxdFI456vFPdAsNSzI4PGX5/BZAyyZrmt4JT9z4QUCV71nk5PBiRktzyYDsDzgyn/7IBILR5GoT2xZNlASQTkmlMz5xQg1D0NdewILbOodS9FL5jxQ+BTkfArCWaNKCa8xEb3XnmeyipnjQnm0jgQEmryO4AVlqZ5tpPfgGYlsXOXX6CVexpriddJz4JK9BRzuLYDIe2spWEFsPpea/UjHewSUXMNpaa0OaNM9taZZqY7eLF9hKR7w9T5gBjrwbLC1bp+Fzbtk8cXG2DBPwErPaqWXrFiaDwCtPTMKrCE4QLBGQKPtIwasmjccn32TQxogwPWg5y149B8z5tCjZJlgmcA493kM8CfQWlJwFs/ferxHrZihvLxHtJtjH9IDijI21sKUwnKWRD9fgkv2mh6IlaetD4Hyr8t14cJ6KLflAUOG3gMoyKR3DrrctfZ2AyY7NDDyQSLvDORM4vt4LTwYxs9rzGHzMJOS24GnxkJyUCq3RXcteF/0/Dg2tN4HwUx6B3Lv4NlDJrJPo3VggrGrjOlIwNCAEwcM82dujfnKl9cghCCwaljzseRZz8EpmY66t7LNoUVIE5VWFz/51S8wDxa47H2QhQ598PebEmqI5XF9cfYc7VaLDwHm3Ns5zOA/OwPfN7LLMBmrl7r6517Szs0WgUsjl2WClyPvdrIS4Tomw5M/hyxN3n823LwF6w0T6W1NMoGUzEUyG42LbOuBr0sAkiATQxy4VnmGyVdUSc1OpcPAOP0c7vM2PJDI2Gv/BVlzmTvnTp/7YqMNx8R2QUDOb9ahX2Za4bwFxeZza8IYiw4sfGAu8jVszZgs0YA/HyC0F1D1aMZIlrofOonp5yS5ZGKKuqr0ZQLLtqGbbQMt5couKMPCuPywR5+Ggx36D3MNSm7uLBi0NtgD2TBA/+g4Y6FJtq954eqs8inwD96EBqzq57u17fd5rQ9KaiWLNeazvvYhtd17ptqQRQAlLQnEcHdzCQcc6uxygx+pDiQDL1Qjq1dxzw97E7PLIJPe7p+0C9pLXACYexbVs3NdOSWEztCQIPZSGQNSHMWpephSmSqKEB9+eK+9sdGoPwCalADz4e8NrrGgd12JvvSsBwliEjC0sEh/nSxwxhirxhq1Wpo+g3aGk31rQzv+uexF/iAwxtjpGp846bNk7JKcU0WWY8M6nsNOgtMJbcgKqb8Equb2d3FaVugSfbqZsM6BdZY2FJRLAC6K9wgLDo9XmC5/wGj8DuvlRDJdkjcW8n4uUK/V0Wo2hIFsNnPMlrmCO0P2uLsSoiJFaRfh5PgU5SzEZDnGfDdFzrNru1dvMJmOEJaoVrEaiiA/gUMSb9IgQrDZYrIYY7qZIi8xHIUEnAyHrSOxDgVTci8vc32RZU2l0NwsGDQktrqQ+SFhmNg+Izs5XiPurcyjqKKZ1LVnkrXLNYN9jGCToJUd4KR1iGqcKgx0PB2qNiXIzoEYFQuz8VT+hQW9w+lVnwbm3VgsgYhBslRDUV3M61FGVq7qZzMfhWo5Pmgk9AX/3f/8WbELqrgf7PHuTYq335TQv2NaGE3eW5hNZyjCEbrdKs5Pn+HkoI7Pnn2Kv/nX36N3+xZnL8t4+eoM5XIT/dECjcoBLt9+R/U3wk0V22WIJAMqnQLzvMCH2wEu391hOuBrBPjk0xcol1pYb5coRUyvLfQ9lShAu73Bqy/+An/z7e/w7LNjtPh+JnPkwRyjfIjD1hbNykdiEmyY3BvucHN3hb/77Xt8+ooeXzSKX+hB6R51kdV3Suv9cPk1FvM+zs9e4uLiR2JSDH9/o8jsm+srhQXMt0tssMZkPEFaZPjRZzU8/+gjHHQ+QXlbxWq0wH6R4Ov33yM87CPHGoedT/DR6Z+ikj5DGC3wf/3r/w1397fyg5ySSZOFOH/RQJQu8cdf/BKLBQ3OEzQaLYRFjNGwp+TjFxefyd9qVywRRDmWIbX1AXaTCvrf3WLZu8Wzk0OcX3yK9zcTfPfD7/HjV79CgAN8+/o73A7f4OCkjufPP0M9a+P9D/8Bd++/x4r+aQWb/Bz7EsGIkow9X/3oR3h+cYGg2GB8+x0+XPVxd3WN1ayHqMglMSiQodo9Q8GJQGmlBOlm8wiVSgu9wUjBCARFN7s1prMphv0ZJuM1ckpos9QmPjwW+bM2NHLdqvk87xzh+bPndrBQ0rxnguZSC58pwTLeLQrJJ8iW46/JmN4sVaofBBasmDA3HaGg3CBeIKrE+Oj5j/Hpix9jtyLj7P/BeDlSwnSlfoBOt4VqpYSA7JjcmtmstsPHn7dw/jJFVidDZ4Rq9hzTXgtf/3aKJGyhmkTYzPuY9O5kLlpsCBrSv28LlCmjrGI8mGMxmSIubxAne0S1BkpJ1SWR0d8mRVKtq6lmTDzl3mTmLab3qB6V8cWXP0WWdXH9bozv/uEdhoMBDo8OJHdl8nWShGKWka1FuUqjWkMlbWIfEHw5UTrr3e33ePvujfmkbVhgZ6hXm2qYBv0+up0m9mUGoJQx6u8xntK/YYPpeoB8PdYk5KB7gPV8j0l/gjK9byIOmMqIdP/NLDspVdCoNBGVA/njEdChtw9BJB5UjWodH198hOV0jt7de3S7TZyeP8OCANxigbubK/zsJz9HUJQxGZISzdTIXBvYYj0VY5I+mgQwXpy/QL1S1ZT8/vaDAlyY9M3em4wvfu52tykQ6+T0XGEm9Afk4feTL36itUb6xocP73H5/o387MgKoOSeBQDNb5myy8AJgjhkP/+7//vfYD2Zo9xK0D47FAg6oi/it6/FOJ1NcyVV7/aU+myxKczrzHwLKf3ZCsSsNWsK4/j1P/s1Pvz+e9zd3GIwHmJMCWsAxGmMjz/5WLLf2WymFGuyK7tHLbFT6bdB8IvSAoLvZBd1uk3E0ZL5NAKTeQgv52QcldGoHKGSHeLq/T0miw2iOFMIzpLP5WiEF68+0TVjqhZTGFv1llK+frj8Xh6uvAfVSh21Cr08t2g0a7i8fCvW42q1wWg0xWLOZ5VrIkalWhdrjuE+lPMyYZqN64SeiVEJjXYbaSVT8AO9Qhmew59JFjB5SLVWgnqbfk1TVGkZQC/FD7SbOMDL55+jEsd4//03Ask5kSPIy4Y7oy9aEeheErTlteQgoBGlOMh4wCbYbdeoNxrImRImH0wmmxHwLJv0lQdyGWi3mzh+8QLV0+fY7FgYbiT1JhA7nzLMZqsCmkE7H757i+V0CtpWc/glXzNKqeYLLKYzxDRSJLslLUmSToCPr8N1T1DBMwhYCMy3OeotPr80jifgXcZqucRiRpB3h95woKRrNm+UnvFZqNYbqFBenyZK7B70e/IDfnZ8Kqk7mSmjEQc1W5dMvFOBz3vA0JbxqI/+oCeGEtc5k6PbNfoUR3KYF+OABa1jwTCJnaAb/X5Z+FHW3znoaJjwxZd/hj/+87/E2cUrFfxkG1Iirmm0/FBNHmyyPJMpKYCCIKlkYgSgzaeIRZS8DJ1HkgGC9BnkfXdyCTaHrkmRV49rDkyubACFGrgHD0ED4KyBdCCcGB1sYI2dIcmuLARM8k0WhWdQ8bUpVyZY54FDsljY0Pj0XL5v/vLMHv/aHrDg31k6orFd/PvgZ/PAgGdt+O/1gKE1Wya1FTOLkiiFfZABaI0XW48t/dHIcvMNn7sukgGKlWBG9gbsGSuE0hOyGTzT0P9bzY9jHAp8dQ2Rb7Z4Hcy8/TGgQx5MDqBgA2f35VFW5hv3f3xt/Oe3QIhHAMPkqU72/EC8MS8+NZX0/XGv75lvHsQTcPiEPWhAqzW2bHL0HpxU20sCBfaWnTxW64QNsoGtBN88MOlBQ3+v/Xt+uPd88F3TJ3m4A3e0PgQYGGuP03tLcjX2mYCzJ8EhOrsdr5u4Hv/eS/E9U1IS4aAkRjubKMkI5ado6cFiHYphad5mJmvzScMOWngCJHoJtd6r8eUe1riXUPsm3+7j0yRTHq8Srz0wCCXZllfWY0iSpHuO2cKfRdsHa0xNquzvoX+ejNHonxs20I9gvIBD/06l7PB/9wi4Pf15bM/FjnOsVYd/OaDfZIBpHKGdheiUVygvewjzmWRtOwHCOw1FdA3IWGaQiLNK8OuIr8c9ROuG4KaacbNE0L0Q+PP43PC/6X2lXtwhRXzezP/Mhh68j6wpyJLm+SFWj0vufbhO3AMcCO5TTf2wwlKvHy0S/DXxe+dDw8/19CSp9ymT8Sn4SnDDh0AJbBbgb8xSstllh8C1veV/Gyjs92cvzyT4QuIDQWULATAgT/seWS0HTbz86adYl1f47ofv8O7dJbZLoJY0sb4v8Bd/9s/xo1efyQ5HTDyCMXEkWxsLbyAD7TF8hOfX472ysB4FBSqB2libBtbbfpu79GStUbIKKZ0jOqX/OWm6808lwMUecrmYixBdKnFfNdm6+aXuUckaYk4tljPtYRzKr+XdRwCB15MgDIEyY3uSbavrLGm027OM/uboXcamftiHHhLrDYDyAJCjnIrlqOfLDS4k6xX4bAMegkAWRP3IODSgzafY8j3TasSHlvzj8A/HgPVBJc7Kgis/JGNOoJ4xJreF2Sb5dejPQ0lrnwCHJS5/7h8CCbmuOBPYq89TQrYDEfnnkpOLvW17nQUzmazXAD3nA+n2NH/GCbBRArnzM3Q+xQYc+nPD0qD98MSCWAw4NKKx7bd+uMoz1SwdOKQgGBqov/DPBWtFO4t5kYzuZ96JpIY8+gSLuaxnxxQDfM9aLwEHTjlu764ElFcqNYUscSjMfWIxn6qe4eCYtYxsYRTmt1bvwHscx7S6SvX+CeD7waLJy+0z+QGNPztJ1qDiq9ibioF9IH8ma1b5XLozjueYfEplJ8V3aKCx/WZ/bwxd1orsZ/h+SnGG7X6KVqsltt1yucJ8MUAQrsVCDPYMM9xL0XLQOsLxwTknhthsJlIorfIFZutLDKfvMJ7cS/7LPYbvgQy6iGEhlOjrvC3k9U1llTyxt0BpWxZBitet3q6jKO8x2zAokYw/sxdZLGaoVCMFkdIeiH63cZJitd0gZY4Cz9cSv2+O6ZaJyQE4y83oG74mMSoTuYJgKINUJ5MeluvZQ73LLYe/qY4rlJRMH1kDas27l/ZSCZLSVhkCc9oTUfFWJIiCOiqlOhoppdgN5JsF5kviGAGqjUwqOAY7kg3NfoVkEt7r5WyB8XyEvFgzi0ufjfeTBL3VZCXJcrFMZfeWL5diLJIwFPxn/+2/LMJ4j5vBDYA60qiL+aSP85Nz3F1u0e/1Ua/PxcQqtjEOOhH+5I9+jm9/N8BmP8DLzyronhxiMasiRhl3t2QUXoJvKykq2K24iLaotSv49vVbvL68wqC3ACHM4+MSPv/iAs3mRxpQPH9xhKsfhvju929QDic4OS7j4pNfYIoQ1aOm4P3e/T3uhz2BNefdexwfdpHEdZTQwWJZwndvfofLywE+/9FPUal0MFmPEaQbnF1QXpvi6t0C+ZI3a4pm/QRJfIbe1Qjh7RjL/D2m6xs0ug10jrsyMp5PFthOtvjkxQGOzj/GdldVAnFpvcJhcoTf/v53KB1vkDY7qEbniPYdTGcbfPfmb/H+6itkGdPlMnmY8DDI6vSBW8jPLwxqqDfaAiy4GcZlpkpz0sdo7ER0+8HoHh/67xGkwOnBBaJNDbPeEp1WC8dnR/hw+x7leIOPzv4cd7dT3A+vMJ73MZxQarzDyUEby9kQo8FbHJ00cPbiFMPJGFe3Pby77CHfhDg8OsTp2RG6rSZaSR3j0QjvXn+N3s1b7Ddzmz4SCM46qHQOsVpM5fFCL5Ltnr5wQJzR2JqsklysrN7dBOPxWpN0HhbrKSWIsZpjemyxAebfffbxJyqeB4O+WFr0eaHegMbPZ8+6OH92jIxmpZxSrHPs1izeQnz1D99jOJphzoCTHeVnTGmuoFRd48tf/RTNZgdpmGE9W+Hd27foT8f4cNvH8fFHMv/cbWcok11X5ma8RloHfvbLj3H2kilNwHSyxmh0i6Rcx2rcxHKQISs1kJZ3GPZf4/7uDUorJsoWqHa6aB8+Q5S0kC8KJdT+9b/5P7FcDpC22ihn9ASbiV5cb3WxpIEpk/lo/L5aYDEbYxuu8flPLtBst9C7X6J/Q6n3BtPZGEESotZuIeH4jjsROX8hwdRQDN1rhtfsS6i3mXZXxrB/petJJifXL3aU9tZkDj6fT8X8a52nmE42mE0JMiwVIf/81YlSyI8PT2ROffXDPYb3ffl7ctPs96dqPig7blQriJS0TBZQKBBAExD5jphXC4EXGoj37nooGD7TteT12WIm5iWnQrVKBY1GE5W0jtVshcvXb5FvF4irJay2BKgZrEN/tg6SUiyghKE0nJhRqk7JPDUM+XaCSi1CtVHD2ekzrYsP11doNlvotrsCJxbTCYajnlZzlpYxGPYEyPPw/PjjT9Bqd1BiClYc4+aHD3j99Tc47x6jcdxEkASY9Ib48PodEvrR7Sm1XuOuN8F4wrj6UCnBSUJmWy7p62qz1mfsnLRQayT4+S9+is0cuL66xfXtjcBWHtCf/uhznJ2dYDQdyXeP9zjk2sxKMvBNq0wbK8uzghOhWi1T0T3fTeRrxskRAR+aoIdFhEq5iWb9GKPeDKWoijSpSu57c/VBU9lmp4VmqyX5x2pG3zwy0AaYzgZotSt4+fK5pqSz6UKHC4ctb9+9lpfHasGQGwIzxjqdzpboHhzi6IRBHSvc39xhs8zFhmXzw9cj6NnpdlVI3V3dYDadIqzQu8VSGGvNCkrJEruQgOAK1bSDmw+UYB+g1uxqyFQVwzlW2vPt3a0OWzYN4a7ASb2N3mio/YSFZrdex1nnEJvFElmW6LAmcMeiO6tkkoY3GHCFHZKMDDhn7ExgJmuqkGfozs3VDRr1jnxFRgOC9gn6/XtsxwQNA1TiBNUslUcim06uTcppJIfjQZ+UFGLEAl8y3gDo9e51v1jUjSdjTUuVXO78xVVg06NPM8ZCjE2Cr5qUs8ijDCEILdW7FKgYkN/NZitLAG/2L2Yei1LKqvK1QFY2zFmdxsu1h4ajWqniw+Wl5M30jyEiRBBzH5Tk78lEaV4LykzIwiDUWkoZNAPMpyt8+ed/gZ/96T8T45ABFqHkYSysYSxcz/ZwAAmLYTEMKZMl48qFUmgCTWmJA20EWOn7+WxbevVqRQDSmnU2pJ4RYcbcBP9YjFpz44EqawZNEuqbHnmQ5VzD1uQai8BYKbyenkXB76EMjUU/m3kPRqlpcQmOfA8+EMT/fA8mebDp/+/PPevPZIuPMlI23saUNJnbQ1PlWItqwlXZUwpnAI8ym3ZrSbm5Roy9Jd2wMTvIfHYNvIF/lhqqJt4xCA28MTm9B/f8tVFT5dJ2JaFSk+SBQwPVPGOImAjP88cQEWO8+ITep+w935ia3NOKegMLfXgHmzOLGFQD7RNCnY8VGbZ2r+2ziB3pWF4ElYThOY/DB+9EJ8PklwkIInPE+yYq9MRYLsZcc76ILjBEsi0TBj40V54x45Bjg7HIgHMMT96Gx1RRg+MErHpQQNJFNpnmBeWBOe9ZaKwUC8LhLx/KwwJe90VJmWT+WCwj2U9m9B8qoERyNQUiOMaN9z97wsLzIIO1yo+MQ0n8PFDgvBf1/jzbVvJ7654fAVQvkXPsFbGX+Gy59+t+nph6+jyWQmvPtL3XB1aT2dNbUI7zofRsR14LsRodw4qfzhivnl1o/mL2uR9BM/5881H0IKO7V2SvaOgXo5WVcBhvUN1NEKwnKMgOAllCJURaU5TF0h5g+rheyKRzUlE2nyYrdq/uwjr4uhYiY95/vJY8FOQDqX3Ss1+fMDq5Np2NQKR0e0sStpAKA39NjuiGIDpzfTiF976ze/+wz7nAHtsnHkFM+YA+/TOHIOveOiawpc7aOlTSvUKjMtXMOsYeBhYGFCh1N6Sfm4GgfCf6WXwOIwnGxZJlOB/DthhAQK/iVbhB/biO8WaC28G9BsubeaEav45z/MWv/wIfXXykYSoHaPSD4/nKs0J7nPOIFMOS+zhBCu0t5gHH9869vULZrJMfP4Ib5qfLITT3o1Vhvn1sdALWi5KWkzXFQc0OVMwS0NozsTTYYb2dyY5KXm1kWu4CDUOTuIZCidBk0lORZexzeXtLuk/Gmd2Px8RwLl93jx6AQ2M2/2Pg0NKSDfTxgKA9Dw7sEyhsMmlny+oARv4sI4KL8ebAeHsfdtNk8KDACA9w27pT+IM7i+28c+Ex8m1m3UJFDtnGZgFEtiFl5T4p1855k7hq7EB7MllSBJKd8/zaBrR88rYbG3Iy9Q5tULiVCsM5nUh5ZInuj1YkNnzQO39kUeta2eDG2wPYdeJzZPuehUPZgNCAQ2MX2yDDdkrbbh6BQ3vOjC2qNa6jjSy3tfZisbgFXnKvf9BQWy0joNOYvvwZtPoxcN9qDAV5lGk9UWA86WMyHspjVUATzxyGiyT01q6JgMCvN5WVsQ0n06kBP1GGOKHHvNkqsK/gXq/rLltC2zstOdieW7ae7DkZpKkwI+139MRfuqRwfq+xMnntKUknIcekzbaLE6DlkHU6m+icEhTrrA/KMQHOFer1unoLBU0plXin/i8uN7DJp1gt5mhUWzhqn0h1ttlMUa23RVaZ5zcYjt5iPLwVgLfdG7uXoKH8w/OdehP5OR7UJHWWMqAIVPumVA1RvluN5de+UHgfaydTerB3VrI4FQU7Y7xn9AunIR7ZcapXc0yXE6x2KyQV88QmA5qMR7LMbZCmqyH1ZBSbQoH+9VtiKgzfUv1gNS6Tn2MGd4oBStUZw1Ny3RBaP202ZNpXUEaGKExRz+jJTt9RMrmX8kks038evPYkXJHkUNJQh31fNa5iMh8TZtXXcfiiAVo5FdYS7kLlagQ7WgNRKl3StQr+6r/6T4r70Xss8gn2BVlYJcTBGs9ODzDrpZhMyR7Jld7bbR3jqH2K9WKPxXKKmInK1RwBEzWLFNhkuLnumfnsaoasVEKrcoAoaGOdF3hz9XsMpjPMpvz7OSqVOV5cdPD5Z3+OzmEbB4d19O9WuL7sKyDloN5FlO6wTNZYBjuxXfIFDcu3uO73UI9HaLUjtFptHHdfIctOcEVAp1xDEZrZKiVspSoTYHmx5wh3bCj5LNCTgqyYEFfv7zD/7h3OP2VwAGOpMyUF86Gsc1Oa7HHSOVYYB6VbxW6NNqVamyru+tfYNYCoeoCwqGA6nuL6/kpR1/e9HhrNCsKIE6gNqtWaWI5RuYI4miEqpY46nhuwNLlDtcYH/RTjKZl79C1aYFtMkWYhGm1K6iLEURtJnCFfTjEaXCMs1igHHS3SRruKJGtgOgkwGW1w3G3hm999hcX+Gs8/PUG7c4Sb+xtUGgmurnqg5RoBnkolREKWZ/UIb15/hcv332AyvAWFqYotL6eYrAosdyUcdjMcHZ5iv88wHm+wWK6xYPNaEIhYYTqeY0HJKmnNMp5mQs9c0xF5phRM9k1UIJyc1E2yI3kP/frq6HQOIZULGKqyfvCBjJhix5Z9U8J0tMAlwyn699qUWYLw4L34/AW+/NOf4PC4JQ/F999d4m///d9jOJ2g1q2heUhpdlumpQy1oOxMQEy1hOZhBShv5Os2vF9hmy+xzUs4bL9CLe1qklkKVoijHV5//y1W93cmmazVUWsfo1Y9RLiPxar65ve/wXIxRL3dkvHrfOaksBmRfxqj1rUZ5wuCpSuE1Rg/+9mnCLZ7LEZ7TIdbDPpj3A1vUW4mqHYPUGPinZIezQdSDCrK6iR7pafe2vyVct77oWSh62UuH1HKRElPZvHEnipulbFeExBkCtoejW4VP/7ylXxDB/2J7ASG/Yk2nGo90ibVv5mhllVwdtjCQasqX8a3r68xW9BTkUmlbFZCFXKkzq9X9IFcYzGaKngkqWRKLSTziQazpSRAq8lpWaqieT1dYTehB+VEEfXltCxJJuUrywXNp/cCMUJYeEi9eoAqE663tCnoI4pJda+iWm2IHbXFBufPzjEaT8Qi5GdhoEsU05A81MaNgNNGoNXqCGiVGmVX4ObyBkW+w2nnCPVuDdsix+D2HoOrOwVJ0N9zOJhjMs2xYvohvV7JCqxWcX11g5u7W6VcH50eoHnA/YhhPhyilJXGTBBE0y4AL15eII4i3Nzd6LBnsA/9OI6ODxRKRjY2i+w4KSFjInBmhuwfBgMMRwOBPWpEyS4NYhx3z8QGLfacsUU6IOjHRwYmv48S03anrTXB/YppbJRK8Vqcnx/j6OhAEuqb6xub6O+3lqS8YXCJTaE54czSVHYEBKLa3bbWwP3Nvfbog05HxR0LbEoUNMHckb03lSE+TeCr1S6iiAlX9KCdYr3to9WuoV45wHJBDzPKKRKUigL1SkUyBYKAnLqKTee8ysjGZWFPWThBcR5s/Dt+PQFWrgHJQFjsUBIY2fSc/qQcDhE4tGaGybiJ9hO+Xu+2D5K4+Fm5d1HKzoTiEpkCS/P8I3jB4oyF7nw+N7NwFaA0t+YTyqaOKa+RLCkIwDOBs5KlYjU2kpYk/gQ2NZUG0G42zbuQhSMbOVfIEZDwsq9MLEbzN+Qe5tx8BBAqAIR+o0xpBTCbTB1uQC+ZskhUKosAACAASURBVJ4/+fnQeD9OMRrSD5HyORb6lgZJv08WmUwfF0gBYMoJJ4NPojLiSqYQnC//7F/g5Re/QKV1KHCU7GP6VBEUzMkCcH5SbN7YaIj5wUJ6uzPjaQecKYDESTP994id50A9ycx3zrBdVbkV8fIKo/yFXyvPHEu49WmvnuVHEJtyG2tiCTKaGb18+aSkMqCSgL9ANgGKBhwyBIbvQ8AhC2r5AzrQyTXVnuUjo3KXIOzfi7FCvKTRmArWwFqT+8AOcXJaNoRiHRHYkym/89uTXIn1CUEZyoWtc1ELVBDgZKiYBUIpCMQZlitVzwVAmLfcowzW2Azm+2cJys4DUGC3MYXkMegkhwIaI3pZmsTcAxJ2L6zJVNKqpM2Og+iumZEzvEz5CcBjFBt33R797EwO5ZJ9dZ0t4MFkcWQSmIxW68SFG3hmlZJzJZH0jBMDUSxA2BpPY/y5tF7PvnnSGOvj6HMbcGKSTN+bP2HuOYTIBJ6OrccGisnwDqg1go+tA/kuOrm0bzDVtDnvPzPMt/vOz6Xvc6EHljBqpvKCxPQDoHrKfObsGRCQRoUAwUPHZDHA08uOn/ocOkYT36v7udoPn4Dt+j6X8m1G/e7aPWEdWlNdsnAhB3Q+hAK551Lr3Um6DYUwvzk1nLKssebZ8Ei7/7rHDuQ2gMolInsfM+/N9f+5108BQn/f/hAs84wtsmIIHPK8OaglOK2SRjFDmDPIrixPQ0qhYwfybAqy6ixN1zNePXOUe5zAKw+IuNR0suC4L/Ia8RnV8+XusYWCSD/84A8q1qFv3B3jlNeee7Qk1w4M9KC/AKgH3q/zzvxHcmTzVTSwylsqGABiFgEe0BUAZDpnY0Q52a9Wj/NaVJAVpdsbyiVpv0FWPJmtzieU0mWtA7LGH9lqBrYUUlKEZNQEbPJzLHcLrIql/MCGyxF28Q6j1RST2QLL2Qbz4Rr7ZQlHjQv86R//E3z88mN02x1ZrvBas1Zk7Ul2oDyntS4MHNkVFuDo74tSsBlgQ/zVecmKdUi2oZLCtxrk8hxdKqSJh48bzrqnXACuggT3Ui/tSYkMdpgtBlhtKRFkD8q6gzYjBNjo+8lzhYMUrnGXYkxJNGtbhct430IfAOSBQ8c0dEErBi36PdTATJ++7EHDpwMBu40kr/B+GKjtdirHLnMyZbe/PnoruudGw6dHuTr/lOehWFFPwlyMUUtQjwoNY5vtN2s7pwgwlmI6f8mflv25gDsXbsLvewCuWS/S5onncrgVoEx/+G2+EMDD8D3ujaw/61X2vnzWyXxjgFhqVgAKofGgtwvPcgFk/rnnI8e1bXsX6wNLMdYKlbegPRfG2uY9s0AiPZf+PODe4DwOxaq0lCD3LBnbl+esgoic7yKvjPY4DSJMMs7zV0EWHIJyzYrhSSU2wS5+Du6VBMN4Nu9ktcS9h4QQvi4lp6ztu52uwEcOUnkfuM/UGnV5/TGEj6GIpdDsjwiiU4HjgWoDM8n8tHNawyMO7zSYI6BpVjD877i0l7UMX1z7EevnUqyQSjbwPJMepidBgfV2hfFkKMmvahJZ25i1CT8bAU2+z3xL1Qml3TagVWiQgpa4pgJ0mwfotg7Vr0wXfaS1NoIkQh6MMB6/waR/jVLMdoWe2AQemZeRyTqBDLvlYoGozvRmqkDsPsUccOhaM6Bqi5ihK8zsyIlNMFglNXakY1KzLPH2LqytaFnk7z33n5yepaxuuQcCqLVi1U16BmXrYcMS+u6vliTwLNSnc13wrGNvJbCZKiQCzrI/MOCQ+RcW4MSf7xKSY4KriWTGZBPyGN0HrK+ZI5GaKnMyUT1J1j1ZmDxrmRcwGo81bKKSiL14wP0p30mBRJCxEjVQKqwmJkmCvWrw6//8Py2+f/fvsQvJJgqxX+2Yp4Jnp1XUyh9pKsIL2e7W8OzkGOWigss3d4hrG6TVrYzfKS+NKUeNu3j35lKBBARYjrsVnHTPsF+18Ob1HVbFDardJvJVgCm9yoohzs/bOD35AgeHXTSbFUyHOdb5Dq1OA8W4A5TusMzuMFzPMZsW2MwirOY7XPdeYxesJDHrHlZxdnqCw8NzybqKoonZmmEaucCKiOERAYGse2RxFftNgM2aYRY7jMchxoMc+9sxPv8yEWAxmXOatkclqaBT66KCBhrpqQ6BxXKCYrdCg6j9OsNqM0K5ySiyuoJZJrNbUaaLXYrRaIFWmw8CDTCnqNVaODv+DOWgjRIYWlHGYsVwioFSESejO8RxiHr9JcbzXLLPMNyiEm/E8jt+/gpXwxnCNNFDt5tvEW1i5wc2QrtdRbvdRZTUxSTc5iGa1QZ611fY1QdIOxmKIsNsPkH3NMF4PMV6FmM+5sa+VDjJZlbB6+//zl2fqTYWTbKDEPM1N7QyTk8rODt9gWJXQe9+hkGfIRuUyEH+bJt1gS0TghuU1dYE+FIWQFlkUuaEhKE1LEZ2aFYsMYjJq81GF532CQ7p8de7w23vB/mupc0y4qyMKKRnXhOH9QPFhF9fXhrDBHuMJyOMZ1OcXbzEz778KZqtFNvVEm++fod/929/S9wTv/izz1DrlNA9aAnAUiIaJ4PmWIxyuY7Ntoz72wGu31+aB0POh+UI52cXMihdrEYCnfiw3339lZhCiGOx/TrtMwR7S3n6D7/5a8zoRdlp63ClYS3p1wyvSWImljPYZoH1fKZmu3l2jF/+0Re4/PYNsGQ4zB5XN7fyHghrDAmqoVmNUNMmz4RFMvx2KrLIyFyuZqJ+l4IURV5X8Mh0OMQu32M2pm8YmXsJKpQrVmNsQnodwoydd2ul8p5/fIb1dov5fIP7m5EOkLgSmQfCMsd6VuC43cWzoxbS0g6jfg/X1/dY5Exl2Yt1Khp2TD5WScEh48EMCSc+nLa4KT8PSLLMSNNmmjgnXtwIY0RoxQTnZ8hqCXZBoY2VQCA3fQY+8P1mSSCD3+3GDqvVak4OkRJ66VPEKRDfCydHBJr6Q3q1dkAlJn1fyTLLqpFAo912qo2UhysPVgKUnMjOxkucH50hoXdFypS3LRbjKeaDCepJRQDdasEwFUpeeT/oLRWIPXlzfSugjY1jq9sQSB+UtvpcAnXoeVMmg64i+SkPpSklrpTPEowqReh2j0A2GH3zdjStLe8RpTSdN8ka19Lt/UySVB6qPDDo10Fgj36WBAVrWQ0p5U18/laktNuU9PDgQGAXbSj4fpgYzvXBxvPi4rkKpPGI63WpA4yFBVmCPARjSmajWIeHZBAsksQeTTTVn83mChOhrJwHEwsYAm4ml8gxJysvCHRfKlkbu23JCvVihSJYKOwmjRvy01UyKAFTFiFhKJ8Y+keqySYQ5YyvN0qgM/8gSsS9XM8HOghs3DB9ONeeowZ7zwHUUv8mI8ZSTxOx5nkfmw16WOYKvmGhxcNevpVkg+6Ytr0Uy4CSZw5HKGfUdLNMORmLLDOz53MQpSnmc8qzyTK3fAc+h9wv4zC1JG+yctjI8NqQ4is51FpnF/8//5wMQk6AZbBPWSWnkJzs8zktx86byEk8lXRqCbn06TOfNxY7xuxhwWSAFKUxnO4+BmiYh9NWID2RdE3Ai0LA4WAxQx4EODg+VgjOr/7ZX+L8058gqXdk/k87VspJWNCTCUUmA5tL8yOkET6lWUygXmjQwYugopuG9o4dKCai93Pb7bDOV1ivOESyCb+lt3IibsUb9wRuZpbWaumyYuG6X2Ic6r4btMMCkE28w1ysSXByOz5XXnajAp7DD+eNyX3NwB3nnUWwSow2Tt9d4e8l0g+JudaieSDFsxCN/WP3xEtIxdxynk6SADqPQ2tSjJmogRGvM1OIWWTS308sGzZRnChb86P3Q0Dcpd5yj/AsK5O8OnBSvpOPMiNLHjZWkMBTB9xx3XgQ1gI5HGvIfa3WqORUdh8fk4itKfKsD3lQeezwyf/3gTFeNmmsM2NMGrBrDaB5QRlwqJRHena5++HvhdpvAYcuAMMBls73/UHe/sgMdX5fnqHmWWsWFP2ETWfptfysvvF8ZLR5dpexdATCuLQOAc38EAIHTbZKaM/L0T0jSGuEUvKHRGZb7LomTs6s1GoCs/LQct5obKjYSJNt9o8CS9QkyDPMpHbWEDsQ1Cdjey8w3jslFtt1kxzWMwT13t1z4tLEvZTcDN8fgQjvV2jP1aOfp2cDesDCQZgyceda5rlnATHGfPHBKgLrnwKHrhE3jz1LMTfmnIHM1uQ/kWt6YOxBZvnIstPzp/tlCb8MmutUYxyme9SLGRKsEEaJGNhcb2UyqPhKbNblzWfPMde8NXeUtC3d67MRfRK6ISku7SOMwcL7wu8TgEVZ28M6NbaPeV7Zs0TQRv6Izr9THp4+RdjdJ5PbFmJ62+3wYRCPLDG/bo0o9ehL5vclfTbPHJNnhd1znpNi8/2/bL3ZjmRZlp73H5vnwceIyIjIyuqqarIlSOomGxQlEhQhQQIJoq/4ALrVhW70CHoJ3epBdCNIVwIBQVB3V6uqqzIrh/DwyWazY2bHBuH71z4e3o2OQlRmRribm52zz95r/esfKsjZkNWHf5uTgg9nD8zCqzzWsAdHgNhmExJyEKBOKUe35JLPfMY3j+uHOf9B+ypM9a1rzg2eZviH54WW061WAIdb2dfw64/f6MNXH22fdTW+CiuRWk2D8cj+vAa1CBqhbthRW8gWSiVIyrX0euR8c7jWLoJBkCbvctfE09mzz+B1vjMQ6TAZ1imfpd6w3QDfj+f2cbfVdjnxoHe5mZrt5Dgos+ewFoqwDMB8E3SgQNSRknbMDN5Tn+ARSsKhBy4lazQGOQ6YeMVwi320NId4xTJMgUeJs/jCuo1dlO+J92DwMA0RYr83Iuw+rxx0lV60JYAWoH4CmZM8t/S7LWW6ZhVyWamHOYsAu7i2DKIAakj6BjgMOnMwMgFB2LfM7gMUj30qyCRHp9kutzM9PX/SNp+rjQ82dZEBS6nbvvQz1ai2DD5xXWHnvgTF+AwrgcMSMo3PCWgX3q4JkHeAVRQOwRxM+2DJ2kyAbSR2Rz1iCy68Zs2ajOHN6/Tm+NrwSOYaUsc55d4MeuriGCaY2WhQ/mT1jodePBuJgWhfzgOSe1QXAJFhXYBtFMPNz0+fHD55c30dTE3ql+Sx2e33HOaB+rFWQc2Iz3QwGzsmIhzDPoM9x7TDYAqiVrCHJIAazwVkGmrs48F9GLY6MO34THj+wRxstbtqEETZhiBSCwXL+aBVvtDj5F6rNVZepKJHL2vW+fmobguiWEPr/EmH4yrk7McK7YWq1YODC+k/CLMkzBUCyCHL1cObu9PR+vCo2fJb5fmD2bGHc3hiNwhErDdtuYZPn22LbAXBW2dg1Qj5bbKS2RZHDS8vbQeU5xtnVARmDrDHvh8gfHnGECSIZ38Avmm/NyAO8BterqMxvRs1WQx8V8tIem61usrzQuvVTrh0YVvB9/T6kDK2ruvZa+LsJKgwi8AmCBynmvt7arl+NwA9al+UnZBWIM9xH8nXAMy0DRD9gupqshYq9M5zn1c8awCsEH50qrru7Xf6/hr2UfY99tReN/qv7Bf/8k/P9w8/6lTdqtXOVDtXdNqddTWu63b0JyEnOhdmBuG7tZgsvAEPbjPdfuia4YOEebORVvtCP/14r4eHR/V7md6/G+iiN9ZmXtd33z6qP5auv762tHE1mSg7rPXm9tJG/qPhUC38l57X1pdfvxtr8R1y1oXy9o9acYBnF8q2Y80eVpptvlPWrWowuFWrc1Cvf45wgU5f59OlFtvPqjfrbkRZGAXSqez3arWhmze1Xs+cDupU4UNf2eKkj79EItzWbL7xA0EKbrc2Vivrqte8VUUNy01zkmphbp3r2u0nGt90VGn0tN4vVZxzdTpXBk+RWV4iFc4XTveEUtppXCg7c82IDz9pNn/Qcvlk8wdKSlDySnUg8Or9qbBk97Jf1+ThWX/8H/0LzXZ7TVaP2qymqm6r6mc3+v6HuWqNmS7GPYdZkDrc6jVMDUa/X68elY0OOuCftUM6XKgz3JvKet63NH3EdLggO0if/nahh4c/aDjoKc8PWizWlpbiLcYCbtR66nSkVhPfsIom9jKcqDiu1B803dBVq20dAYNaUr3Rsr8jG1z1XFW7QQBJxw8CsvM2fgu1qm5vrzUYjNXtjNRu9/T0eK/V5lHtrjS47anahu0B2/FaHwiZmD5rNZuq5oY603K+0OPnZ7X7fb15f61ev86WpdnDTL//3fdON/0n/+V/rFavr1an5YkECUn1Jg/iTusVDViE28yep3q6/8ETltlkrfOpr+urD76es9WzgS5CDpbf/eCp6TE7qQnA1RnpuK/6ofzrX/+lJbc3eGs2W5o8Tgx2Ip0loINi2Q0vUeok+l309Cd//I2ef/qsXmNsyTPhJoLMRJrUiQk1ydQUHkctNgudCAVqwmzgre7VqGZqZH0ddkNt87WmD49maM4nCzMGCVsAoCc1VseO1suVNpu5QTfYcPVOS58fn+yZka9yU7lhM95PnrTa5Br2h/pwfasWLLjVQsv5RGtYLvWOqeG1Bn6mIREAqCl2J62WW3Wafd9vmhr8SDFpJTWZopG0YocVVKsadoe66Fw6mRxfwPV2a0bUaHjhzXA+mZiefzEem4q/XK1ddGOCC1BA6d3tsIHWzM6rNjiUKFyDMcUG3+oiXSXAhOlW2/ISDiO+YLFYar5YWrpSr7X19uqNDpu9DviNMmW0VH6n4+6gNzdvzRymqJ0vc2++gP9MFZE7ui534rscxgLwvVjNdDptzeAiRKTX7quW4TW4dnMwHg1M0Yfy326N7K1HynC9WcFmSZ0++1NNs/lS8/lK+Zw0WIDGmrqtjsHD0Gy46vImP2ghKaeYO3kCCEhIIBWHHGAgRRPFhsHofaHrq2sD2hQoGMUzlePw8F7pBNaYMlNEc67z7MAWcMqtU8HCVw8GJIceDBkO02COMQDZOJm3OxqYEblc5C5uYAo22wH+HQ90qPgQEgBF+jkFUnh+sSajNcR4OFKM2Tlh4S4WUxdQbmRrsCJb6V7AgiPVEEAqAF4KNtapAxhePHAqvjftTtMJzsjvKUBhd1O0warm79irKUDYtwBPKYwwUAdgNRhBAZmaa/YsgNbVilQ9vAoj1Ao2u9NukZwSAgJyZjNx/NeCUWR2iKfcNC1AkMgaKB4LF+E0JlSu/DnNjAtphxdU0hQ3ZDYlgOji3nKyCLcAqAyAjlS/AK0ifbDie8b+gEk19367L/wZ10WhJYFM/YGaWUP/8r/5N7r9+leqdoc+H5o1JNWwOwoz4+DDwWjl+SylrzzryLQB5Fg3hP/gc+owErwGbaAd09r9jmdrZUNnnnd8FCkEPQGgoa43fFZzXZBohqE3TC0GSvGLdWng1MBcgCsleFI2QvGVpN2RKg3TDtkIPz81zE6/ZPIbjXWwiQLYovEp/QFL4MvsofSLP6PZZt2GqXpik5mZkPztaBgM5gZbwSBdaSif2Fo0IwDTBFRR4NGM27x/F7I4wng8mec1kRXBYjL7LIAmp9kmqUzJtHAhaWZGklaVEi57LiUfpixAwWjm+PpIVY5G9LV0LZrZAA6jKStft2R0lIDFC3b40gynOxD95JfGLTVd0aSxA8TGGpN75EIhWTcD9FX6LsBKAI5lsnGAmsGY+uLTFbLwYAAG+BQ0ki9Mk/hvN5awUcr369dKL5iAxpLRV/bjpfQrpElMDILxE+1gyOlfs0lhyHjrLoGoJI0OjzoKd56ReF5ZB05JNAgcKdYRpgPIH7Iz9mgYA37+GTok0NNr9FWas2V4KRDAECof2ev0dThHgMsGp2ylEPeDZ8tyrxdZcADhMTSJ6+b9pfSbM7gWzJ10UKVr8PeAw/TsBOAcawoWWLCBAlSPQUACD70+k+cbO+Ir4LC8PSVoFgD6K5ZdtPDez7G2GLdrumgeHZDSreyV1ZuWWJrleabJ54hGJh1sFd5PJLqHdx7DM85JD8hTim+wB+PZcQJqYvMEeI20PGTi5RoOMCWAi5LJaO+0BIqbefwqUfw104u9t3w2Day+7ERpXfBcp7PCz00afpTPQgnwGtvxPWcvwlbi6EAK515UzQfynls7Zj7PYLGwzxjQPFJ37T0QA6RrNXsezCEvZ3DFgBSwdL9faweJY7sy4HmoNpTny2AgbnP/GQFvy/nWvSHSucGYRnys8ehKb67f6XZ8C/nIQ1CC2DrDvkbjSw0HIze7kV4bzBrL5hksOX2cKxOKCPzC4j0ftM5XWuVz2wTlO6yE8I7GJqTuc5b7itUIsr0KzwLgY55rNX02sLrZrjxoJiTwGNRf7y+xH3L28nyQSNxTu0OARUMFHvYnzoAAztnbArQPVlaJ2ptRGhigwadgrZVDi/CATTfN/ww/zwC4PLtg37TXYZwT5WYbiosIbQkpf3qtBFjEfvhl+FCuyaihyqFkgJKGONJAswJLrdgG8FGt6wRhwr1uMInZhqxKMYDL+k6+qukNs+Z3x7Xmq0c9P/9oFRee6zxfFRhcFcIcLtxztRp9tRsAZFjHhHzd6zHtGaUFRQws4vnx85n2pmDuBmOW618C6MbRUjVhFqdZ7mlPS16RDG7MSjWWTO3h0yf267TzBkOt7nrWifAJOKTmCOZbDML4EQy1WaPe8zzsZG9hUIHVC3v+1jZPgIGA0MiQsS0j2O325sZ1tP3f7aGIfLhmUgMNZZbVsQd0bQ6ABlnpsIugUOpp3rFBSxQhJWDIkJ0MAvcnMSSpVujxALwKA17BdAO0aqk3HKmBHz7BhQwaT3vNVlM9TO4MiKGMwXc+PlswC1uNoWv8XTHT4bAKJRXAoROs9zrkBLGgkmk6GJEwxUY303D4zlkNm+JJ8/wH7U8zE1nwEPDQwnsuv6mTY7B93p2NbyA8ganaqHKeBttvuz+p0x+p3SVccqPF/MnSX3OHq017kQa7kgFKpgqEDhiPtkBAkUqwD2zyg70M+d3rh9qBMpQhxHIJ4Q4VWUvb/KB8c3AYZbsOqeikZjPSq+npIBnFHg3B4qBNTjYD/updVcwO3Kvdqjr7gPfA57W1CZZhjYoxMKwX2B8hQli3WQU4rGi+/Gx/UNYDoCbgu9fmOdOgPwifZO8fAKANEx5sn/Lhnw7O+33Xh0KnD/pc1zFvOVn5sv+NNsVEKnJ1Kk1lx5qms7kavZMuvpb++M/e6t2Hr5Uve/rdr2f6w7ffabneajp91HBY1e1lTx1ML7c08JkNHc/9Q1Csd0fVT9Kw0/frQoE8FQfNMWI/btTsV1U8xfRllv2kQ6fQzZtvdNn7WvkiV1Zbq9qBedczm+94RGJEgXRQq3Or+fpJV7fv1HS6zkF5UWh9+H/t4VUpLpXvJlJ1rlaXA+BS26dCw8u+Wo2vjAYXhETUW2ocL3X/04MGvb6aja6Kdab1fKXtfqbivNPhuNDbm54azb6OmDU73nyodU5qcaF+vx3Mtv1B50NF+5wGBsnWQfNFrsXq2TLl6rlpNt1y/aycBreKWWVF3V5PN1c9N5i//MU/VbsNe/O3+t1v/lrbxUZNdTTdFnp7O3Ly7GF/NkAyvOposyeleWWfiXqXydZAxbGu/LhVtZ07LAaJ2HFX1Xlf13qy1affftJmO1W/P9BicdZ0lmu55vrm6rXb6jYHbrrzNcnaJIzC2lmrNwJIHgsJXa3VU16cNFtznQrlTFT8CSqqnjIDZdR5j/ePOi1oNJEtBk2WaQheWeczIAUNaqY3X79R73KoKsbVl2MNxwOtV1MXcUyzOFqblbZmd7mOtVxZA2l9Sx2Q+t3RjSUpqd/86o8En7bWbFgqSSk0ukDCWtX0eaZNklHu8pVlyp1OS3c/TdSs3ShTVxNYfPlcnX7HldOACcYxJLHeNDaFDnuOpbq2h51qhCPcXqnf7hrkQbaLBDXfIgEu1Gq21WkQzlHVdHWn8bCl2+tb3V5/1DY/6/Pne8fWMyk5bqsGprMaT+pOq2KuU+uobQZ1/WxwqOG9Es+FsVaLhQ6brfqtgdYLmn9YwW0Nx0MNL4c6rit6erjTevmsTreh0cWFlhs8+57U7bBZRPLM4Vg3UEA0/Zu3Q311fa18sVG+zL2hnCoHkRYLcxP/lkYzDl78GkiP1almT8ptvghJOeE4UM+rNfvMMRmhgMH7sEeQzDko7jCYCRxhIsN0CYAYY/Lp5F7DwbVTopjqmo0EmP40Vz2r2/tzv9+4+Dyeg93HRsg6bOFH1215TwAo7fc6wE8xOVbQ7qezqb0JLy+vVOF8LJDb1yKcgWI3Cwns+/cf1O+P9fg41f3Dc4Ae+drAAwXmcNQ3QMXBj88h3nqzxVTVWgAiFNmNKqnwhI3M9fbN2wA4mPzRBO5Pmk2WnvbgW4L9XH/U9T2czVbeO7Id0sQwv4emzmFMoQyoVQdEbjbU63RNo48up6LrC6azwdjjAIj0UAYBLe22PHPNOGDwGW0FA4T3iNQIw2EKNkBcDwOPTOeR2YaMxenReJRWWY91e1LiNbTbx6FlSdr5rGG3yyBR202u56eJ5auwK3neAgiGDQArj3Oo5/fGmgG4Yg+wnwsluNfEUWfAJ1hseCfyMavRRNO6koDcbrbV6/WStAd5fwB8gH6WM7nYxeh57zXA/nb99lrLNaEXFR/uToYrtpZkkY4GMGv2YDKRzpHjpKa6lA3HtUWORTFOSm+w4ih+nLq8L9RmUp1SG+2pY1+ZZH4PYIv9QEo35D2EF1Yw6V3wWlIcNgSWEnS7LsLNkvPPijRxA71pum82kSfwaQpP0wwA5yl3pAsCnsPy2+Rrg6/LzUYVpCf1up7nK00WC314817/9b/9Cw3ffK0ia5qF0u/g+RjPm9tcClHklU4TjQIEgGQ6nbqhBIwLcJpiNgy8fd3ORwNiDCcYFvC5nx4mahJ6c3GlGpNRktKb7TB9hjVpIDQYgPhmlQBQmJlHQmgpN8f6owAAIABJREFUTX0N6pVsG/7sC3AYEm3WlxmeZmoytCn91uJe8b2c7Tx3gAilpJKfXfqH8TVmpqZQlvI98Dzwq2RoxXAlJH0GkFLjYckzDNvke3Oyz2wCDvE+2m8NEsK8NgvLjCvndvo55/y3D1qSGJplUTL4DiFl8sUyEJMYGEluHI1pWsPJxD2YoxFA8+VXSJW/AIdJipWAj5KR8ncCldM3cya8/hUATwIDbcaVmrSygX5hz4XvZAlKvfaDLAFFs+YSWFgy7mIrTGmWCTiEHVt+HKd5JtDO7MIE5FJYxyIuGT4JZyy9FZM3VlyXaPz9pCXg7wU4NHOylEmXEuj4Z4A3AeZwHvjfU8PPfk7DatYZEmQGKikooJTzRrKo+Uj+Xz2x22ASBdemZByWwERIp8oP9rInJHpTyPdisFd+r1nDCWS1E2sKaSjvoZmxlikmuW4J/qZL5yAG45Pm5wRrxxLnlJL8AuLG9SgBsgBIE2syMbLCbiDJCBNwaLnhq8TfL/e9ZCUGdJDgmEgJpYkDOIRx2Gvqqn22VLlb2WlPyJPTTgtLUlkoyNiQNpeeaOFHGgEfWFZwtkSgSVgeMHTmnwBOPKOchwweDK/amzEAYe6fz2WDx2kvS8gn3rslsOI948WnMbEHE8uoBJeDBRweg/FklysAL7kAodlvvP8lJpWvN6CzGa7pOcTXDCJh7awiO2p/3mt/2geQyHvbJS9DS7CDVWWAGamnAVHOGWSL8fdWRzh8At+uXLPZo5aLifL9Ufsj7HNqKNQwgIeFCiSGeaHJ40yNakOXtyQvU+t01G+NdNEZC60Adis7zg4Hsl3q6uqNbVS4D9STDJ4sI6QfS8nvhwxv3YNWa8DLrWu/Zb7UdP7o4SkgYLHFVw+AqhnqBwb9WO7Ua6oezwYPz7u99qtN+Cfiz4b8mtXNeRGoUAxQjwwnAYcaatY7ViDVGjAjG8rMkAymnNnUDtiI+1xKh+OqlSv3FTvwhT0YIScvrEGzhBPSmEBBB3IEJ/oFOIwhAYzDeJ6cVu5/BuuaXxF+9MWioQQPvzz3Lr5MHnFCNoxD1j1p79Z21nXIAA6ptgK4ZW9jzRs4TOdheRrANKPWWecTzRd32qweHN54OGxs7ZJx/anhan21m131WiP3U81618Ahah4APbPPkzVE7Bd8ilJ2HYPG0nezHAB+sUTg7C2Px3hn1DnxvJcsxswD/XJY6GG0A/biGafe8bDafQ9sL/ZuADwubtijeLDq8C7UW3h1EspGQCjsxXh+g3WNX2QoDKgj8S/H7x0Z/nT15K+HWLFZx6AaEghrlWM0zkr2LIChqpl8IEaHYqPl5DmsGGA60L+xB5FsvN1ov0HNho3OMfqKBsFbFT8rx/3B6hu8sCFBcJazhgZYPzWaqrR6qrXbZr+ttnNNlvjdhy8qvQa1NGqyY+HKw4NjgMwTMmM85Xh/m612m73OhJE0avG9qC6bmWpNFEkD9XsjVepb7c5T2x0QKkJv6fo51eAEi7aaWEwUOm6RahOsGgNHsg5QrHEeLda5PWxPZ6yr2Le3zvgAs2i1kHzjxU3afFV1+wJWHA5LPQsIiKJVPOOAoW3O18JWU6wPK3g5s8mF4DrWseFCkXlwnsLl4NbsynzzbCyOPccQom179toD3oIfrY/q1PvqNjq2BuJ56g9aOtjew3wkrzu88VkrZoxvUTTVnU1Qy5rGYfJiotORfp1hu0fOarJHN7EbY7jR0OGM7dDhhfQAWST7L/7dn5zni4M2xVT9q6MGg5Z266Z+8au3Gg++0WK50XI20Wm3cRO9XUvtQV3jD0cNbngca7r/YaXv/nai8/FKT09L1VuFrq46ur26dMJLE5P4ZlPbTU3fT/9WWfWoXq2rxonsZRr3ior8oBbToXyn6WKp7XGvcauizbyjT+s7Fd2lLm77ev/mnd5cX1l6+PATEqaNL4aObRV7xkJP2uw2TrJ8//EX9mq6f55Ecox+azls4/yVzpUHjd7MdXnb1fk0UrZlCjBSvhxos1qoUdlq3LnUaXWl//N//7/MVOyPTupWL5XtO1psZppsQh486jMBqWlzypSfMK8cOq0Sf8LF8lFZFZCoruxY0WZ9sI9kftxpNidhK3TtRQ4O3NBq92RJ4vrwpOIE0oxH4kp/9ud/5EOrce7op98+6/e//lHL6VLdbk2Dr6v65v1/qsMWYTsFYkWrXa79aeXE0tXqYGAOBH13kJ7x7mhs9OHnPc1mn7XdnHXadXVcV1XNibbPvZgfH6HrF+HxVKwt02hV2+r2OyqKqlazQpv1zr6A/Yuq3v/qnQbXVzpVmnp8eNLD3R1LxgXBYVcIj0JMRCnQ2DMxNn76fmK/TB5mvBnevfkY6WMbQJiphiPYYSShNlVrNVXrVFVpnDVdPqrdrjicYNQb6nJ4o5r6epz9QddvL73JbKas2b0Zkqt8oovbWy0BBqpnLTYrzVZrdftvJLVtvnw8rtTrMFU42+dwv93pevyVmvWxplMAVEyPkS4cNJ1sdNPBb66iZqdmvwnSR4virP7gUmdkGFUoxMjdx+o3R2pXWppO7+3diFSW5Np2c2Rq8KfPf6N8t9D7jx/V6hL0A9vloG69qcc/3Cvb1dXDK6+21+600q6y1IS1Mmi6YK1BuQY0rnRVqY/0u9/8VpfDC7VrHTNlO52hm+7tfq/L60v9/te/0WG3VKN+Vo+gk3pbd5+fDdw0Whw+PJc17bZ1J9YtmAKdp7oc9VU5NYN52uubuYlUjjKJ33WYpkhSl7mDJQbdSxW7ozbLZx9ESDE4XOwZhlx2tVavP9CbN195evb4+KS3X33QKt/665qtjnodAP26dMJIfafHz0tdXAwFwW42n2jyPNNhV9HP3v/czxl+kjApmYZ7tlit6/rq1oUo0y5ABGoJZLjbvG4gELk4zOp8u7ZRLH6Fh+3e0fNVNV1o8HqR+J37EB6OLrzZwuaMlFIkmXtfTw5BS0BpNrKK+qNBMKNgp8LYq9TtUeGgkWSYH1IwinH+DOlEzROo0XCgSpXiaufJdb3B88fECQ8PBhLhk8J0mmR4wEcYV7Db7FuGZxteGTQyTlitelrukAr4pseD5axMwVmT4auy9ZTKze9JTlGGFYifh2WiFH8wS5DInU5ODF7Axt7nqjSkZrXuVO1jAXAYxu8Omsg3ZltWzYQ6G/jnelJb9/CTxWy923LyWaNFCAzXkhq2an9ZDmhAXBouPgMyjvVxp0G75QnpZr02yATYyG+aO7wfs2bNafJc4yEJ0ND5aZ4I20jygRLYmy1mqrVrsaLNwoNFDNuAw75mg/QWzC8m5UkSy/1/0RLR3HPdkFFa1xBSyJL1VeptzS7ckxoX/igUf4C+Fjgz6UtJrzQcHkfUawa5bVLu12ZSGAAXTNMKTCSSllfLaP5gzgUaEdNd7Cb2OwNtNKoU9majecoNuL+NhsKFagQFGOyvZJqtVt7LzzWYsxt9+vygy4sr/Xd/8e/Vu3mvxQ6Q46yLYV+X46GL6r3ZLEx4ozGmkAUspTGazqduFhxo46RVGuxgjUSBzFBqrqf7nzR9fvBaYZgyvrjW+OpGquFldTaj3eEl7EEu2APY41kFbIuCK/7OLKsS+Um9VFyeaNJ5fwCXXA/+m8KPG+NwG9OHMbVPk//kO2jwkMAQjGMTUGKgL4UlBKsBNnbInM2+QiJjlgVNQIBY9k9KYH6ikyTp6Rf/PpoKs8wMIPKMYFgN85Hm4qzNeuF1EusMMCQaNkAApun2r0zefsG+AC9JUuUEThjoSgBrGfDgpsrS55BQmlFumXVq8dL3OkGSZhBQPTEog9gW18DA4qswhrKdLRG7UEXHZJ5fZu4aAI77llzYXlg1BmQdghKs3PDIjPdVAoc0sC+gaHq7weT54s9ohmpqiAPPiNCGEnT0u/KU7Av2EiBpKXf7wi6N95loiUnamyz2zQIoE3a5fn7NxAayzAlWL0njiem3P+60O+LLFmcYzVJI3CBxhNTV/qPsxewH9igMX9AIxcm81wLUAByWwScvjDKDBMG88fV+lWLt62DA8ovnHu/VgCb+cWZt+rsSUBngVXmtYK/AzzSQXjJ8S2msWVMhzTUzJKWtcyb6z5OPX4QoxXViP3ATbUAlhU8lz7EAvFmb7OUp4KdcRKWcsGRlBX0o1lPyOLUkzyzOijrNpgadui5aJ42rubrVQhskfYkFhsSS9b89nDR5nqTnIIJRGNCUXmfs6aWnFT/S0t0CZn3IAh0S5WfVaUKWrZXBMAE0l58p9iSatfAfDfYT695DrKS/53sAw3zfExORzwi7iT0jnscvTGnLY9N6C5/ZJO1GipzCAKjJkewG05AgwKPW+7V/E1YBy4YajgEPa8KSRcvNAYABV50EoVPl5L3binT8zQ2e1O0RCUgwmz1ptZypcEgAQ9Ot3lyi3iEQ4qx8e9B8udJ6vVK/29P4umWW4PlQVa8x0EXnSu1q28Ps5+VS081Ka6TL9baurq90dX2t0cXY9z2GdCGhpvZZ7pYxIMPnebe12iUvck1mT2q2QuacHc9qVALwQZ3CkLTZ6ahZq6rKWk1ewBl17nqjggEQ+xED4DNg6NF2JgSd7bgOe4aD7PkMhFknTSvlGm0G6chJAV8B34OhTH9sEC/d/XIvtFVl2pcD/E/PFF/pMyX56qYAstLjkP7wRdT/9/Yw754OCImALcvkX/bK2NDK8CLO7ZcgsZckcFeuAYKxdwjiQ+zhXA8g2OLkaJcIQMkY8lLbcq9Dms9+4Z99Am9ABfSg5eqzshN9IhZjBJnmOlUzVfCeqzatauq1Rya2tGo9NWr0ma0vHnFp3wytSrIqYIv3sg3gkOvlQWYZLpYY0zxTBhy9t8deG+81zhyOGM73cl+NvRy1RoB3EFWo3ZycjJ8eAYxp0IjJJoMGfPfYM6nZOXvYx1eb5Yt3ryWrZpjHEBRlB7YqZlZiBUW918oMgKNwC8BLEUgKKess2xoBunEe1AGoAZi2uebTRz3d/WQ7oG6r/WJ7QV1xpF/abV1L2Ae2HkFc/NOj4ONJu/XG9wpiEENUGGx9giarVd/vCkOUDgZ4e61Jqa8Ee80DHm8QDOJr2uQzK8lgCnMVjsVS/JT9Otd6Rn/FsL+hwWhklVSjCbFlo80cCXPLfT6WZEfCVVBINgiSo5wNH/NqDTkubxpvxIYarZ7XHpJnQMPtbqKTtpou6XWpP9oG+qWd6jX2eLzwr7TZAGbnvkeQK65GfXsarnJ8Ck867KjrQcYq6vZhYR61Y5BickKQKAAdDU7bp7ywVc948EYf3/5C1QqJ2d9r0G+7LvYgyF6/1NRgB12ddpCwSHJuqUmPVzk4iDffM4xHpoh1CaB4YcUoexb1QKvWdrBnBk4FI76aB6GB2XiGF2soFbi/SNJ7vY522DoVpEsDkFe02W6U/epfDM584+Cyp5uvLtQddLU2a/Czfvbxa336vlD92NSbayjVmX78tNDP/3Sg93/0M08DCJ94+nauhgYaXV/ru7+518WorXcfrlVtSZsDD/tJ6+lWo35F99MnzWe5GtW2bi6HGnQb2i77eri719ffEITQ0cPDQqv9nRN25pOxJvMHp25+9XVDHz6O1ayRunmnZv3ayD0SWAgfu/xgll+lsdXN7Qcd9l3dTT5rWTz5zyeLb/2wtGvX6vbqqrVXavak0cWtTfEHrW9098MfVDkv1cxqWk2OuvvhUZO7uj78EUBQRflGOu8rRtez+sELtdFpmKHHRr/bHZ2K0+1i/tmzV1xW2YevXFHR03PuA2k5n2q9g73WU6sx8mJr1TFjn5idtNkUWi8oGjJlrZPe/hw0GW+4s/bLih5/WGoxeVKnf9C7P3knFX0tnnm4ogAEkFksNuoP+6rUj+pf3ujdh1+oOxhpsrxXpT6VKjAJSRo6azklCOSoK0IkAIiXhU67qj7/+KQffvisNTp4krKbbY0bPY3711qstrp/etK5elS1ddS7b96o2sRv76CnxVoz/A88hZCy/KzTbKVKvjdCnjUytQcdbVZ7P9wwMvpmF9UtsyWApkvQQIWmjEklmx9TjrnU3Gl4M9DoqqWv3l/ozc212k0MUnuW5xbLnTaThfarrXX6N7e3el7MNLwY22sQSeoGecR+of15q96QwuKjC6JG5+BE2+njwj4d/S5rdKB+f2SPFgJLfvvb3+vu7l5X3aauLq/dzOIJBhsX+cVqPVOldgywFml2vaVBb6i312806He03sy1269Vb9Xto8AECF9I5NTz5TSKOB58E11oDoLNcWostN4ttd9zADGpIMAl6OZOLztRfEJ3Hqs4k37ZMLOVsArkn1DUq7WmuoOxqh3E8FtL5mHyMTHiMDOoq7ParXpc7200BmGCnMzzU8qYwQ5A5e3K7DYYrwBhAPgU8BxceFxShHTU0W611/39vR6fn7xBvf/wPgpm6PtMnyhWFN55qwVhO+fEfpOZt90B4SOsmanWy4U97piOOOEK9lGj4esWsisOChpIpMO5i1WK2kiBDLYVAApFUfSrNARRGvA1ltPDuCwIXgimHH/OVJtnBhNiGneK75IVUQYyuMV1HZcaKbNbOAAYICC1DfDAbKzUZIfHS8h5aUIA1cP7EQ8gZLBBty8lKq0GLLgvibAGOkrfmQYSqZCi4oXqa+TkUiRFMLsOwZagkMYS4Xhwknq+3pj5R4ECY43DF/9FvEjmz88BkiFbOiEniATcTq/ta8EpaPCUyVR2NMsSjy/LXizXbXoqzISUBz7bheem/WcBmfbIghtaTucuovLV2s/U0c1jofvHe8svul1Cd7b+2uurG7NULak4nVxMAIa9MC18PxOjK1H3Aar4XgBDwl6QIeXbnQOeFsuF5fDH1drepLV+W7n2/hxOdN7n+vjLn6nYbF+kGbWs7jOl2O79Z7w3e0G2W6p32bNOqjVr9rxkasp+gFzc5uBIv3vITRoRvATgkcA+N4I0HwA/+KoAiGHOnAA4S6STFpR1yHre7VZuQgBCw7cuEkmjuai64AGoLWV+LqGQS+JnCNMz3wagQngJRSNDF0BNPh8NPXuSZA8oAlV2WaZ//W/+vS7ef6Mp+8Cx0NdffVCn1g9/vnOu84ngmrO253Uwl7bxLDznz9qetl6HJK/bPa5a12pNE0rTkGm7Xuj+07daTu+UnffKzx2NLt9qNIYlXrGsjMKZ927AEdAEuZnBx8QIMJCUUkiTz1H4+QTwWkr1QibMNYThGQ2CGzdk6G5koklzeryZo4a4QiZrQJI9mq8J0/oAI+NraDTCDDeYfsF8TAyLFyltYsGx3r0/BbBhgO/V6/M8Yy4PKz880nh2kA9BzwD854ewTmAzhrTRrCPLjtPrpbAGN0FeYwFGhHF+mZL8yhfqxTcrAJcSaAqm3wtU9ncYiK/ZiC8y1eTTGOSYUvz1hQGXXjyxWkpw50tYSjRmIY8ORk2S7aU9+6UBrMb69/NhQJ8CJPYhblJI8gOY4e/sNejUXM5a0I3oKM3JgSls/088kBIS+MLcivcR0tsvScxsrKUEFbZm+V4dAJNQK/uqxhgnvS4jI4DDYDOAuOztfRq2BzyjNFVv3r11w8KghpeiHqtX2q5NMI9HyuTkx8RwI3EzWEwR7PN3SKK+DQlwSCxLy+fMwCPYAsAyAmjMgE1hMjAWWL9eXzbGCm9RWPT8d8kq9vAjeZzyZeX9835VCV9jbImoF6hzADm5xk4PBZACLEzerEHijKtHUme5DuPJi3AIr2dA8pKFymdKbKtSEg4Dysxe+4cBAoTUkkEQxAWUT4NOVcPmSb3KQb0z3tywLaq+HzybTOqWy7lW60LTCR7DMbCD8R/P+snMb+qPDN9iSfMZFkCPDnJkuEjVQa1Fg8Yw5fPTXLe3b7xmkSl6GJzAI2x4XgPKfHbqk+vrG39earBNXobjhS0BZzjnMteCv+fsBBTp9rqurziDw/MK+XckS8f+dDI73+CjWVPI46gvY18AwMTznjMRT1v+7hE/5GKmY3WvapNzH6lo36zoT59+0Hz+pGYzM9uSuoZr7CCaRkPb9Vqr6UKL6VJrBleNii5Hl66VYaqzt2FrMSdQASv5dlOH5t5sqePqoNapozfjrzToXeru/kl3TxMttrmbcdfG1UztXkcXl2NdXF1EOIkZNDttdrlqnYY+3d15KESAGWGHhJXhy4ynLSAqXsbUJHTXoyG+X3hpk3AdoXTeFzi/kXXiFV2taL3ZuuZinTP447xin1jMjnEOA7Q4lbVpwLo/6CirZ6o0CEJC0t118i2WLToD/sLS5N+Dzef6rnK0OoL3YEsCahF+W55swakTnD0IZLCQmGR8TjMKAfC8ViCoxHMBOAvgbbYsX2MZetuWHQCd8eClfU+nWPNMVDknnULLoYd9RFiC8F5sBfQqQIV94WDZJocu1izBpiMBdrtf6Tff/rUGo04o6DbhHXnczFTTVvma5w6SB/sqYStVFd2KsjqSzJZ63aF6rbHadcInm66HGlhTJel1yLTxfabu24REtcLfR1iR/dlJdjeImKwGSmVAjaCdraqlRYlD0hJwSN9khVHUIAfsfnZ5+Dam4Rb7Kaok5L+tZk2dTtOgDJZBgHaEADI4LrDrOR3NgDV7t8bQmP6qrRp+hsu1WgR3rFdWvrAufbcB9Ozx3vbgN9LqY6DBnkTYau9mbOwiX+AZutJmuXA6fAM/eZRSXaTenHmR4ozPN+vCA4503yGHAEBaq5S8cHmeGWLSU5lVXQ4OIVXC+sRzD38+fE/PKK5iCBr7Cq9TqnD29mm3OjGd0SYmrDfulyPpugzmiRDE+JxYsgUDnHsH1g4b0KBhkl5HiF6c64wN6EnYI0zQaLY9MGbPXixgte4DmK6FNyHltGXj1Uyrzdpp0jz2kBz6lx33Toft0YGB9GXkY6C2ZXBjX/saei2Yf9g54bEdw+rqua7THiZnXZ12356nsAT5bcVaOs9pMuKoPqkyCsCe517MnvcnB8ECInJ0e82cIPDEM0gtQb9o64Zaw17+qwUEC/q0RuI7EHqHvBprqb1abdZQMI9RFXL/OCMg1nA+Zf/Zf/vh3B1LrfZInX5Xg4umgSukf6Mx4FnTTVavV9N4dK1m81bV3lqrPf5oCy2e7rGK09XwnYpaTd/+zaN6LVJ82qo2uIkxud3MYO9szXja5Q0dmbqcSdrNdDX4Y83n93r/4QLRop4mU62Lz7FZVm71MP1Wq/xRt7cDffj4lQMgDsd73X13UL93YQNNyCQsRPpyUlkrGVHYfc3WDzoqV68/0tPzj2qQqHru+nA9V7YqSO7NKpZmk7j89jYkhPffT/Xd736v82mnYeeXunhz0mK1148/Ploadn051DJ/UquTqTNoazy68EbIRoL/hjX79bELjDZ+k5KmU25KRfsjzK6dU7sIjWg2et7wYXPl66mnd/MFfmkds/tU2er9h2v9f3/1rHdfXWvQvXIhMp3/qMFFprdfv9H/8x9+1KcfSEg9qNOpqdtretLlid0u1/X7W338+S9Ub3f0PL/Tu6/b2u6Z9K1Vz5CJy/emNx5o0BnrvMu0mxf69N1nffr+3qk/MFIAc1VvOXgC1hwPFSu62x1pMltrvdlZ1gblF9n4bLmxH2B1l2lzvzCoRyhEZzDUcreJgrHVUK2JzAuwg2l5EMmHXUIb1uqOapZfA0ohi660kEsc9e7ra33zsxt99eZa7dZQn5/n+uF332rUHqgK/XlH8cXrtzVdztUfDTWf/KDZbBopbxTF1Yq2+6Murt+o3W+r3g7ZZSVrR2x7s+V7a4A6q/s6fPfd91pM56ri19Yd+EDFV4Z7jIwak3ple/UHbQ2RVo8u1Gv1LXubTp613szslTa8gAXYDk+vTGo0KSfxXGPCEJ4oFBuwwHjNWhMW2NYgI9PWY0HKX9NMTpGQxYR2V1gSDzOL14aNs5wtvEEiucS4ljW32y3sldFqVA2KULQH8woT39i0SGhm/ZQeJhz+9thKhYvDDAAdNiHPRRbFXmFaPGDVKYsETij6ME/Xaz09PWvhIJCGRqORlksSX6OojLj6kLLzM3jNCEygQAovFArzYS/SydjsAbUwxqanBHz0lMWsI4BRjGIBPCNdD0Ze+d7d5CfghJ+P/4XlXi9eRHxPyA8COIyKyQym5GVSgg1lE1MW99D4y+TBL01zAAJMFbknAGUU56w1mgCzPVBGU8gDiHIw1AJsBOiwIblTTqMxA0AI+UJiESSmgdmFadLs9FTYEhRoNAYwKloAjpGyykeiMbWs9ywzbEsGAwccxQvvAwlDkSMdYA3BsiUNnu+P1ESaExorDrYInth7MpjB4nQoCoBiTLRocOk58SXlkEKawPuw75FZiXutV9grBMgRk9PC3rI0UqwZipJWo6l+F9sEaUZqMM1UCz+QYFYY+rH3eZKpWr/DPeBnkogMw53JL8E1qSgywCYdl4S0tFTwH40wpkcKvCZBrlUzUMl1IYSnVW963VOMMK0NtgxeNeEpdszCv4oikIAUClXAY2MneFY1kANEYVuynVyMGvEMhpe5BsnjDezDjC7uCbRTM9bCiw42bQnYOxnY8piyeHDLnRr+L2my9pghyIRiDMA4x8sSE+aag5socPGlOhFCkiTVAMSsy+fVQd/8oz/X8M1H1fpdtbuwvweqHKpOe8enymGU+O9l0aTW9zAFj5rkE32efTbofztmAIjHWdcM9mB37bScP+jp/nvtGSQdjtqe2+oOr9TpDaJpyMLg27J72DZulAIwjzCNAOj8DCdfngAfgkFQSkPj72PfwC+1ZBOUknI+b+mL51CqJDUxyGKMJQA6Dq3STyma8MQR8XOb2IbJgBtgxwDLCwEq/sWS0hdpbhpJl1JFimGALLNB0n4AcIhXrj0h925qDSCZ5fFFCu1gnZTm7OFJgpUJT/SeYkCuBJHiOiIXNthTeuBF2/h3gEPDhiXj8BWh9jUaAAAgAElEQVQq9RpcLL/GDUgZxPL3EKzyM5dswADkXnnjlcBc+vmv/96fJXk38j32+LFElOvLYC0+Q/h9xfUtWWqRPE2LHc85azR0tOk5hiWDtYRBsMS4CdQ4QVaJvZKYbQlt/GLGH/Mh/zKgnABhGDfhmVjel5Amw310EisAGnsn+3MCUGgKYYoZxEuAJ59lQKpkYupF+iXNezlIgmmMp1007y8g5su9fA0cBsgetKIy8CSBi8kTzevEdQlescjgU3ANbBoDzGGsH583BW0cIwyMp4Fr6VCj1Ezj1cx5GFYbERpXNrzex5PU0iCuGZABxJa/DP/5AqfPZnbtl3M+2FHx7PEMH/DqsiYreYpyxjUbalSog1o+F3t1adyS+rWD2seNKkfkrYXW230amBUeXNrOway9g88RamMaLvYazieaTzUAgwiKy3X3073rJXuBGaSPQYPPCu5RGgR5DSeQl0aXmoGvCQA7gADWTinNp3YK0JymOCisPhsSQB+p1VFj9fs911kxoPpCoS3rIv4JaORzPElM/Uy+IEbsUXjihmSTH7KaL1RvnVWjz6lIi/VOy2XhIIH9ltDFimrd8PZ0E9tsmnHoMAL2081e8wnWMmdd3F66iSZIkT7LrCUCSrYbMxgBNJ4Wj2H1kjXVq/c17l4YJLp/ftJ0MdcM5UMe1kGopfipN2/f6O3bW/WHPdcl+yK3zQpeyz/dfTIrh3OJnok+iPfC9Qofz1CaGBDuNF0rEsaJrzR1xAaJMiCP7T0ABZGfIpcMxiAKCa45w+8fvp9quYKtFKB1nDH4THcNjB6rFEpVD/gBsLIMYLETAwKDhzEQYZ/66fne73HQG3goW6u0VDkjgWVAEs8hAIzPKKca1+1vyPkVgCHPJKxIrLECkMHT8SWkg7pRFfVoYFMwTKiuAVIAEkK2XdbB9vh07RK2Hobzsxhc8Svk95xJZ4OqsX6D1cxaRYa5yef67vvfOdiiSw/D+YT6ZbPQPl9ouZipyFnbFQ8abRtDOrdB16rZWIP+WP3OSNV6ywAtCiLUNgDdpS0DMmL7g2eoISGsALIzYGlEuBoDfGpuakMP16ijC9eAZd1tdnN6Bqjf/Tn5HPj+FXjj7176EQ/36Ev2MFgLtWCtNhvaHiuW+sLOpMZx2GcGQafp4b0Hu8iS6zW16i0Dh9tV7jTww27rJOAaAJf3i6r3oegTkvzaypOoI9j3ercMLo5aPC+0ngd4hNS2h1UYewvXlPdSMuET8OR6EoatZdfxm+efWrWsk2C/U3tFXxP7E4xb2JgGqJBgc50SGzaOmeQpzNA8hf/x7IfRRZwjEGv4PPTHJdvVCe5Opo+a3bUKzG0Gx/QznHVWOMT6c0npoTt/h4c3NRsyafr9sE/g6DOT8gC7LupHEzU8DKIP3andbkWfltQtvk71GNa0ay0dwCi2qMDwyI7awrhGRvIJYCYMxPDz5sU5F7B18r01oI81UkjBGQrQSznA0d66AR6eGtwz+rJ6hKlQW6ICOFccigl+ZNVJ8urmMtIrkxfA/dpvD1rMF3p6fjZxbTQmV4LeSR5O4pdpG7VuV90eqrG97ynAN88BvWj2F//Dvzqv8pmTQUeXPb15T7x9eMi1e3PtFkMVWUWtft0ss0Z1pPV2qun6s8MA8tWzqsdC48GNGhdj/e1f3duzjgbVrB2mbdO5lo8bjQZnSwZP+6GZW8vVnTe7dvOtuj2SNlvK1wdN53MVp7na3ZP6g1vN1o++iRcX0FNrenh4UK05V6/2UdUzQQ6FNsu1pyz9Hg9/TYtloc2GRbnRxXigXu+Nfv3rv1R/UFXt3NTpQPvAItu6GCCF97iv6cOHjvarpu6+X2oy+RGqnH7+s195QtUbfNT9/USTpzt1Omy4C9Wae13d9HVxEWguJ2erDoukq3bzwkCRqjvHej9NkBzwU6cGVB8mM0+6TS09ndXv9XxgYrBJ4jHW+e8/3ujP/+yP9P7ml/o//rf/oHfvR076nS/nyg8L5fuzfvWrsX7/m5V+++tHA4HN1kHdAUEVTc3muZuWWq+m4dWlWp2u9ue1rt4RHHP0pLKFnBVZKr58BDlU21JR0/JprXyxV77caTlbWUaOYea+0RaeXvti7Uni1dXY083ZBEpsV7PpRsf9Rp1upm1RaL5Yady5UK/S1Xa503q9d/OzKQpPHLsDUnfjYKtWujodGvYDhJKeaaveVU3dUccbzuG0VKvfUKt7qZs3l3r/bqTrCwJBTvqbv/yN8uVKg1ZPHCmg/hxsy83K6WyAeMvVJy2XhFQwoWtZkr3ebFScduoOOur22hEj7ynZWePLCyf7+jBlvnEKdhFTguXzxImrNMcAfUxhBqOB13GtxqF58pSXhxCHR1B+kogPh63Th3kw+VkuNHbct6pZZjTgFNYw/lyMq6LJ9Fn1OoU9PwwvipaatY6qx6rBw8oBhs5W+xx/u4Yq+LyMBp6gMLFeI1/MKur0ugH67GFWhg+JGZ0NCqK21wNFjmUdpADCzEoADBse4AzvySwfilM2fsL22MDcs8bXR2FbhgBgtM8mHCASACdNEGAl/+6ABNOrSzN1JlLJ1N3SifDn4zA3SBX0hSgw+fNUvAPyukFwoUIqIcAFcjaKeA6sSPyjQeOwAbDh/dh3zimBISEswwuYVrrJLIMQkoQsGmG30C9NjJm7XA+DYCHzcAFi0IwmLBpXwDf+jAMlDmJkf8H48oHL5/NUNAkjUlpsFDAJFLVXIIdQOuR5Pyl9FPlrKQf0e0I6ENWZ5TIAjrBqStaPp4ZZZkm8JVRJVmYPJR+YJKuVPl9IaJl+x3U3w8vXsgx4iIkroCMm8wwVfMh6igoLxg5NAWJ34tpalpIAaYO9LCf7DyEzKL2hAEABRUhlJwmIe5+o9i7GgmliucYr5kSY9kfy7Pmc0oQzJAlbg0edZtsTfwNMLmajIe1msXZP9aoLXCZ7JCkbOAZpweuR1EZMml1ohYQMCQdr9EWmes4i5RmpkNNfoxRyaEEy4DYsaAlaksIkgMRAor2NymsfjbyZxzbTL0MokgSVQrHgWsKgiSY52G8JGPEyZrDFNU4FTeml+Ipl5muVTNkBoEgZJd3csmt+ZvJmA/j+6Xmtjz//T9QcXNtDtz/qqdvueYLPkII0cD8+Oig/rpRv1upVh5ay3C0+6/c//M7pbT/76hsNRwPVKx0V2/BrKXZ4G37SYvGk9XyrxXyn9vBK/eGlJewAh+wxNGhuPFKiKYAmYSwGkwDjGcKk4BTWW+pRXECVgFaA8fHsw8whwIlnkj0pJEZJVlqBVYEUJwVxpOqaItFvwaTeBCq9SrE1szjZM1hqlAJSgpRc3vdgQJXm98GVioI/YBGIoEmmyZpLTF4KRieCAkQeYSsHcGjPNACkBNZ92ftKv8AojNkvGCx4db8CDn2tzB4rmdPxbMQ1/ALcvDDtXOCXXnkvuM7Lv5Rf9yKJfAVAlq/rHfUVuPX6tUtw9/XXlH9mWaRTaEMO70bhBTgsE2YTcGiuV/I9TOKzkDcDXJNYXwTQmD5nBA1FUxjAYZI+x/Yf/1d6GKYAAn+eF4ArQJZ4ybjODpALcXS65sF+NdOPYdHxYDZYII4Vs59gQV3eXJuVReNvJnc6f2CJ05VZauSzgHsfDXrcK8K12pZAvgYO4+/id1xrrl+cYcHhSxii/8uwnf8UdYIxWCOIsZfwAYOU4k+YwGbO2y+MUYMeZi4Gy5Xn8/7xp5C2dYfq9whYgs0Y16v0zAwPRZLlS+l0ee6yi5es19QoeggYjWY54PP6MCuFPTiYVeV6gVHHvQXoww6FgVa/UdW4cVZlO1Ox+KyqOYM003UQT78WdWulho8WDX4wyBhcEk7AdeBOZKyrxkmVRkX5OtfdD5/NGsJfjHth8DQN+QB8yyFqnBLRCHOhqLlchyQ2Mu+XOojnlbqb3w724Jw1e/zgAYjXVLr+fHZAJmoezmBAGpp7S9jK0KRU+wBalO/hZc+hruKcRtVBbUhdAigESAHjJdtpf8p9VjDLQQFm6fnhoG6noawVvmkFnsRIO+uAZuHjdyrOKmi2cZzma+mB1rnr7UgKPSjfbw2g4LmLdQZDXYIBqKthUNEsO3W6ejYbl9C1zSbsKficb9+902DUtzKG4SFsM5gzqMhgYq3zTQD1WGTgOWc2e82gNgxLWEKsdxpswMOvP3xwDUZtTZAgn6Pf7vnaU0NPZhM/L9TVXLC4Zw19+jTROt9HgjYAjIcERzMOsVA6IAFv48PO2Qb7ndCDftRdvvZhBcG9mK6p6Qmhw3e6o2YdiW7fnncMnS0eCMQkGPLcb2puM+YBd4LBuC22ys+bWEPIzm3zAYEj7jlrhp7CfqlYJFhKDfhLEGHHSibPKyz7jSGU16eHG7EPGYxi1JwGeWViuEc2rqm4twvtdhtblCwWM2XHXJ1aeFljH5bDNAQcApzdFh46slZMDGhW/Bt2IQAtPVtGOB+1hIcccQ8CkmK4EMoqHrEmITUtPMlRiDDIIdxtbQ91AikAGW0fZN9dJKOwSIvwK+T+orzKg9HbakDK2Koo1lbLOUiMtYmd0XZHAaHq6ag6gF+tpv2h7rqNtRY+IuHby+AVpdQ6X7sndCIz4UOAXTuAKZjokVyNzZLlpfiKl5541IjUrsm/mPOIn9cedlx/o36hJrc/uaW61NOR+MzPcfJ2qg1KJRX9QCnjtiWCXRbonXjvod5wfwVbGjYyxABUEDBYqbNBXI744EcoivsgAK90apTe67ARzRNM54Q/O+u/GpYVYSsTFhoxaIyzxLUfBkMmlUafQT8KeQgJuJt3zpEaQwmINwxbkXMTCELQXGHQzonSqc7mAzkpHksnmKIt+hY8KBkgRx9HEKN9T+stnfyaoYCzJVQDBV3T9gfYVPmaph4Riyt83r1/8n0O0aup1W4awIyKMHosP5OAnoRALhfet8EbgsgTvXoEqIV9RYgrAryk9wVQhqTF/eGf/Bk+42rAfAUnibOA+pc9FoUC173X68MuiQF3UnOxB2b//f/8784Unjzsw9HQfmNsllm2VL2x1W5d1RF0s9s0KsrNw3C+3sbr66jVfG4mVac9UqVXte+gzRpJeylO2iw2WhB4sthrPJJub95IxYXms41jt2GgFPumLm96NlY9AIBwQfOFeqONxlcXnrLm273anZZTYh4fH1Rp5Bo0b6RDT5vlwUnHynYa9JgSNdVojDSdLFVsV07xbLQGmkye8HZ30ixTIjNjYM71Otofc43GDWXHo378/VrP97AhSYIs9O5DW/3BB/XHHzUBqX38SZXqQaNRW4dirkbzoOvbC08JMNKFQHs5/kqb9clR3ucKPil7PU1W2sAKaeTaHSpa5RXl2xQocEY+2NK5qMfhb+bEUZeXPf2zP/+lfvHx55p9LjQYth3g8DR5ssyWDaHbOWk5ber7bxf2iDO41j2L0IrTKRh3ObKwdsfst1obk2Mk0bHh2WvDKU8UaBSCbB7ITgkE4D5KR2j/p0ydNozQrZ6f515knQ6Swa5ubgdRBBzq9lokjfN0Wln2Bn0ZE88G4OR6r+lspSnX37KUnS5uOqo1AVIAeFqaPx+03cDweXYaUWfQcDJQow4af9DF9aUqlQvd3Nyo05JaDULfq/r+20+mxRf53jRhisFISdraRmF8faXdaarp7NmJvwek2Hcc8BxaExcVNzcfLR9ebCeeSF7eXqk3HJg+DnkWqSHb93FbGBhHCusU61YngiUKfFtqBk4MTdPYHnmPLXv9QS/ntWBRMbGhGMCPYA3bqxryWsJXTJM3phObI8xVF9CpeWSDR/JICjoHBv6ZTDvYgIhbZ1rVaPPgt21OjFyFXaPdQ0JTUavS8WSMwz3YSdDZ61oxzapDr955elROFynCfaDhNZmmSSGRO/u62APMIEeZikYREb5NZriA/cHES41yTLWZsMHmiSbIzZZZayHTKWVwTiLELZsips26RMqTWD5JJsYz42Qzp4TW/LNsVJ0TaEHQSmEgwH6C0NBP+FMA8H4BBhJOE6Ap0pPErqS6eEm6TA1y1PHxeYKtFAWxGWcGseI1YNTxvTHhDfYl/+2kvwqTRTzaCJoJICiCEghhSJKv5DMVPVw0Aryuk1zrVTPfSlmeZc+pSOWK+ucjfeNwo/E1kzZzEprff5oacv0JqmJQTZPKz+Becw+4F+U0lXUewRM0cXGfDWKlRLgXcAD2mBmSAQQYwLFEIEAuNw8YCtOIMDl0OnJMBA2wVRWTw+yk3TnMl/ecSUwEkb64YMNvKAop9nN+vUwyDXDEQRx+kgHAeAoOU8+G0/h/MWmsh8SassaG7icNGIwQFEKxwf2guFBVvX7fLMR8s7QsIq59MD/dhFcy+38wsaQ4pXjg4DejE8lDjSaCZoFCjxoS2TuTdtjK4SPn+0wTCnAKQGAfozR7NZiTUvuSr5t9Ymg+k3zGLNkktfWUPAW0AFZskFhbiZwktok9a1lgEf6QDAd4Tmjy3VjS3DSrvhZ49XD9mNQDQt7PFrp990vlRaZ6p62r20uHlYyHN7brqFQDSdniGUUq4uRZX1188D7/efGg33yHz2qhP/r4C50yglX6Ou1I6Ntrs37UbPopWDvnjiZPuRpdWI19MwOg98HMsl9M8nmyTNk+kTbTSgApay95HpaiRnuARfP1wmpz0xPgP8M3XpeGnaLPAFXCWOLZDR+5sD1IrMKXdOHEZkvAHvczBihlGjPAYaQvOsXwRXKbgMNS/WPgoAToeNaiCfQ/8UdK8mFLlf3MUiQT3sTnTqnUKWynTLn1/lQCWMmTimboi+l9sLD8eZPdQgCFwUozeJF+leDhPwQcll/3DwGMJbj4GiD8+8Dha9jx5f6kn/0auHyN4Tmp2MX1lyGC98PEWvCQxw1A+I6+PLMGvoLlZ+k3681UiBgUePDAnl4Ch0nuXgLVAWTygJYAXAII03oxEyK5AJaXL47DANR8HUomZGxiyndre4A2q211ml3lxVZzQPcxoXvIUrEAOHn/YSjpYRMWH4CDgHNm8nC+ROMf6Y9IsdK6McL9cidfAGHvmYBkSab9BdROSeUMoo4xcCmVBx40mG3DHhjy9vLamaWUwkFsSWImaOYzhuApGuzJ0yeDGdfXbx02Ri0Kpu8ziPPXgyvOtWDhGch6SUyOJqwc4sGICOA4DX6SfUfI5sprEVJFagP6HppNfve6XTXr+JPXDVb0s0LN80anzaPwl8end4+sUnjzwVzcq1rHh7dlH/U1ABNNcb2hPjYmEAE6bTW63NOj9uud1rOVWSmY0Vs+Sj2QApWyQ2GwOIjxwcan7gBQ4P5hI1Gnnk/nGn9mIKDVdq0WvwK0YXcJpn3ULTTEXCTWCTUqax+vbg+WXtZ5Ui+cAFkilZqfbV9dM6ujrokaKthLnJVcaxpv+qfFeuZhn9ngZ74Ppj5+wzUnMTvJ+UADzmAwmlvOOnvTJwAowMiaz/ySURQ+tXji4eMIYIOKhPdUMk3j/bA2CL6L4Q9D72BT83yOx2OfwVGrHWwBw/fsCBYjqhCAy6w3CCersKcgCA9/SeTaBl4qajQYqGa6ub5+YRvS/1qRVGPQhOf4UQ+PD/a+9oua1R218GyxfVEnuSZIg0084M4MampSZ9hUrZ3peTrzOdenceY5dlJ81JqotFQLaw2G0SjWGjWCMiA5QJ4J1h/UNG9P3HNfd0gB4dFnz0N86egPipXrQny0OQNj2Br7E3sfgFQTH7l236nF1Yyesat2Y+DenzfupOI07AL4CJZbWD9Ebc1wJ+wYCMoBEClIyxX+kkt7XWKbRL8OMJ8VuRD6w8ID3MUmxKoRah0IDYBnKVgjAzhsZe55gl2I3DhzoA+AIoCyh8qxjNRDLZJscqpIShtdnc8N7XcedWuzXWhXrOypziCO929rAZ4fBsL0a9gjMXA/nowncH+Q4aP84HMCxHXaXT9vxx1gHezlk+qAN8kDWQZdwyM52HMBQgHO0sPRPwQ5GbuKAKWq7iEOXjsAoLD/uNfs/9wnD0X8vCQ7D86aLJRknTZqT4Cq5HHMns2tymDVI2eJdF2zUQ1qgxEg/efzsv4JdoEdTUH9ZajpQSwobLI0MPDn91G4F4BpZzUI8tgEWAN2AWyFPUYacqXBn7GEVGNxPcySTiQEejnO5DjbyuAubCSOKgg7qh1VyxrGGmD/mWBiBh9sXsg8VWmHx3zy9kthWhAcwADivdAvJEJEImZQE/K97gUTUcM1DizB1I8I0DA9L3wt7w8Fr20DYC8nkgL7BT8PhjL7B2A4n5fnGka2LaGSnQbnq5mntg+paDVfuqp56cXTwMOBLVXSveldAUSjcWAPBHhlsFj6fFulpLN29NGJ3c5nZ6/w829rpIPPFwwf6WcikAugvansf/xf/u25ViFxt2K55/nQ0dPjs2qNhadJTIKK6llnx0qf1GrTjO919aah9YpkSHTqXR0PNU2XP2kxydQGvczqmj3MdP/DvY45PiEVjS9ONqbf5x2tlxwguU54F21PGo7Gbkqa7Y7NG5FJdQewwFpOBdqR6sMCqrVcOB3Oa29+zeqlU5sPMNzaZ11ejPT0AMvwox4fJ1o8z0C91OxWdHE1VrGtaD3baY1nBkDjuKPesK+H+aN+/oueHr/f66fvpmbZNStMVWq6uM11e/UnKppSUYlwBQ46DFnlxmat4UXX8q59nqudnTXsv9Xjw1SL5dTedfvTQU/zmTZIbwc15bu21uuOnmdrb1L2Tj+2NJ+wefOwwQA7aDxo6B//o2/0zTcXenv5x8qygyazz/p896TVOldveAjz4Km0Wpz19DzRcjmxASmNfrvd03DYieTRdk+dbl/nyl6b4kHHc25KPzaesGWa+ETYG6CrI8k9BYcNQEUwyixHrdU0+YHrg2x5oIuLsWPAb9+Q1prp/u7RsgEaa9KDKQ4x6ITGf97BBiF1Djnz1s1lo1vV+KqpVpem/aznx51++n7pxLRuN1N/GE0pGyzx76OLpt68eSedLlyc6LhWr1PReDDSZsPGevK0ckT0/Fme2DDJx0sCj8PiFMCvTYy30tPDXLUa4QEAtZlur39lH8jH2Q9abdeqturqDZgk7tzodUDumV4fpdvrt0FzbnXCy0+ZZvO5CzgACZruE+E957O6bTwwMbcN9hRSNQM3POFYBZ8BOSMlGIo8G4NDEVKyGSXynoPDhQhN71GDPkUCZ2KkrpWeIRXfu71p4oDt3AsAQjYI0uhUy1RXR6vlylNfNioDf6eq/Q9c3OcbF4hOuk7SnwCovsjNYqLP9B5fuwAOOcxKYILrbnCRgtGskKjyLTNu41WXGxz3dDP1amXRGg1HKZlLE1vT5WkKCHGI/s4+ZYmJxwETzL1ojAA++W8+Q0yQg61m+a+p76znKPQMgJplFxN4Nt+yAbbs8R9IZH1pnpOVOWshWIfBZipZiOFjyIQ9plC8Nqw3DhJYADAWACl8kKYpb/n9BkETSOTLlwowy6IBUgGy0/2JRjlkv66RkHfudwbhPKXHU4RD2hPrFJri5kXeoylcnZKcpNCWDpTeVzTdJCfjJwhoCfsPg2M3zJjLR3HsAtebWTA1w28nACQXoWnSGI6pKH/r/g2LxY0/jJvK2dKkPYdn5eymCak0LF8Yh0hnKND47E6oq4bPneXdvM/EsvBBjCwKL8VK+P3ZVicBPp4KOoTEVD4Dh3x23s8qX4u8dCeTnUltr6k3GGiBefps4fAXDlXLmBNYgaxwsV74GppVgYF9s27WIYOAZqNtkN+s0FOwJ3gmaE5cJCQ5PoXygKCYHV5OMRWn8OAXzR57UVr+XlPlVNnll737ol8BPKBBDIYr93avbqMVxtyJZcgbLYFD1mQA3JHE2bKE/qR6h3S8qtr9ntcQzGmasqKCLcaV5oud6q2GZWaVWkPj8RvbbJBsR5E9W071h8+/12Q60Z/+43/iM+Vp/azvPn3nVL73tx81XbJnd2yGXaNwX06dDN9s9tRsDbVY7nydmFYjuaBONYOS55hpIM0fHku7ffjUJWAsJMsp+bVEmvxsROEZjJwA5MtkVHzLWE88mzyXbsiT/JKvQW7J98OuMNaT0k7LQrcEnJCFlY2q7fb8fgNEN3CYQlFKdnGAUbFPGphMMh4/Nwls5t9jzaawEif1ARxG6nslSyCpi84AAc1wTYOYkvlWDibMSPVj+0qqbGkWxXNcl9fA4WvgroSeyn2yBGhef81rgNHv5ZVU+TV4WH7PazC3BBRfA5Z/99+/MByDWRtMUM4XD2IsVQ7GoUdadGCpISl/duwV7PU05oD1rJ0vycSczx5S8Zz5A8dAovRaivddppS+kjLzlQbn4rVKjmMAjeGLFkzWOE8BkGCt8dWbLcDhs7r1nkb9Cx2yk6brhQMD8S7mbAbgpDY125DRSbWlbrtvZpAZhwwmKwGicS7KBvqxV4Tw9O+xRv250q5iCX0pVY80R/YcGBfs/4PeldrUvqQNJ2m3Cfs0ZqW8Pe1BcQ8zD+44u/l8MCYmeKTucm0Wzw6GePPuo3r9sUEn2LlcI/b28HiNcy0U8yWTOkCjEjh0iANMktRQmkWbhnvlYM2NppUcAC7UvmuDh9z/Xqejbjsa7yZ+X9qpU9vrtHlybT6br7VcE65GXYF8Mg3UGjYg0w6W6C4sWy4vLswsGvX66vTxXiOeDpXHEfzCLBf2AtdEPnskRiEO94Hhkhpz7gFnO/UKzBQPbhLblz3AwF4t/HO9Z/NsJXVGXKcw1kchY7kyd97now8SXyvuKWs4kmcDULU8j+uJZU3yBH0ZSKaQDj8DYY7q0EKC5ZabRQqZ4GdQO8R1Ym1QC5dWKzS4nLl42vH+sPkBBESS6GAwWJ22B4A5Ggnjbm55HZhiALgueeOZtk8lA0x8I1nrDoRij6ylAJjwzKTm4zr4vPajCsiaQkQStRuJNjX4y9ADdhH1E3W22Tkgwy4AACAASURBVJn4zm/V6eABFlYV1HRu2AGE8Myr1e2jjs+8/c0YaJHWvFyqOFSV479YNuw06sicG1X79Nn3fNRSpXnSdD7zkGhwMTKw6aFqCt3DQ7rbqbmOBICwmgO/tCOemcFY9Xqg3G8DwOPdhnyWNQC4ivIgUnzDGQQrmmDVcfZRO0cgQ/iiMrAHnMQ2qQ4zj9TYMzXYwGrDisLqKMDD+PkeQHFfEiHAoCdMrWKvqpB8AvRstTtttFxPNZ082ivyZnjlQJoa3wvb1B7UW/N+rQ1JlOQMVcj+oPXu6CBK5seRopyCyKw9zdTs4nMYdkTUkNQcgzZM3U54TeIDSx9wyOwHf84Key0Wh433NA96Aemw1SK8xiFv+DdGSjg/Zg8BB8CoTvI9wxSpWQdo7XjfpfC0h/Q5Uz1J/0NOG4nS/vdSZWJ2Zgz+fR5mccZDggBkogZ2bYtKLCml2FtbZo6Rwhu2TvzPzzLnYS2Yeb1209eA8FDvnwwceQ/HfbAevW9GX5pGohFqyOA+gVWwKn0vK9HvWZ2TwgHL89vPmffssGMykGxyhIvZaGRScB7vIz5HWOu4L7YvfIDNZdI1vQbWSyUDsgwAcr9MTcdaOW+0q+ytoizWBwdQk8RulrQK+/XZn3UXQVzJzth7L7WDyV/2leffAUkT2Ebf6OFXKMSi7ou9h3MmWLlMR1LIjj8PveY+yZPDS9eWAe7pgm1sn0Pf69jnGNQAQtorM51lUdtGLxtqP0DEU7BQnfAdwCLvm0OS+0WpQ3/r897e90GawauUARV/1h8MPAS3lN05EzBNw0KAcz4wgMAWoncN+wEzn/+n//Vfn497aLpQ4klMvdRyxkL6rEplb1bWuiBFa2dwpzNEQrrX+KqtzRq6JE3ClSbTjZ7ufq/PP23UbNQ07o20eFjo07c/qHLYO+767fuq3nz1Vqul9PgZVgH+gnMzrhr1CzcaFDl4DHKE0HTx4K7yqa7etNVodrRcSMvF1ma859pRw95bVc9NnQ9b9XsVff3xvT5/Wmi/a+r+85NW01y1WqGLdyd9+PqDtsuR/vr//k47DEFbB2V1TFl32tdyvX3b0uKu4QeryuG0IxigpavripaLvY7DmcbvWxpfXuq4b+jpp50GzYHGYwqzvRF+Gq4qASlFJMaSFARLEq+r+Xqu3THXzdtLbfK2vv8e0/+FTeTbmGEee3q6mzllmDs/6J71q19c6Z//8/9c/SEAJ6EFMz0/Pun+p42Wz0zJ1qr2Gvrud5+lDMZbodlsqdWSggiwjfCXpi6vb9TuDF3ALVfPGl01tdrQILHou2q2mLZKF6O+3r57r5/unvXp7kG7XXhWAEKwqGnas3ynYb+vd199pevrd055xcB3uVro7u4H+xKSLEtzfX/3Sfd3dzZeHfcGIUvYUYg3LFFp9AkP2KvTo3A+6uFhpaf7rdOv3341UKWe60RSbLXtpMjBoK6rG/xFvtbvfvcHtRvSh3dXpglvctl7cDgYajwa+SHF1Bi69HqHaWtH+fJBz08/qNixTiMOngSs9+9vtZiTVnWjeq2rxeZZh3Oh6YIp6snTKeT3TZg450zjwVCVfZgLmzKcZK1cJyfneWweSU5INm1aDD/KDyDTgDCy5YmFgVWrdO01Mp0+G1hyCt8uNiomWDxTyOu9wQizUhjCfRWYU0Y8oV8nEmVrZk1SoLGpARwCkhgYg4lnA27ZS67VDI9DWIP2JaQhBhzCm8IT5zBEDmZE1WzjAMKSjNrymdhIATx8yFrimsIEKMIsMQ/WQsiYKwZ5CJKgwGMTjQRUNu+QRvDGS/aLpVC0RwCXLjoPXov8gjLuCdQhZCSlByDXietYehuWwKCZORRtSYrnQbMP7TAgtp8bJY0nxDFl49qWDBVP8ZOPXTKeC4ksE51q3UVlTGrj0POBFNRR+1GAsHn6bIPcYJrxzOK398JeS1Nq1lLIlr9M+C2nxesHFuOZyWRs6GULHWl24ekBAsHP2R52IVeGAWJmTXiZWCpFMcV7LPbKD8iNItWTI6JBoZQkVUDERTUaDZoBEt47FC785GQ47OvoNca+HWAizRw3vfSq5J8UuzmHKBR6ktzw3myQ8ghUd9IWljCHYLXiJFEz4EhczCkI6vYW4kDnIzq5st74O6bMpYQx/GIqXk/dDpP1nYt2BhYUdn4m3SA1bYTMfsFwgL9cbJfaVmBVHFQ7n21GndVret6vVcvP6rV66rXxFaokmcBZ22KnxXqZDOTdRXggx0Hd63Q16I5U58qCXpJYSTJgLVhzJYONr2Xy//b6Vmd8MM/SJt/bVLqcLCOvK4H1eA7T/QYcPSFDgzVC8ResxuV66SEbe1Qza9iXsWRhlombTg7GT8oSDJj2mYNnSOPenfdqDFrqDAkEqmmzKpSv95Ymt5ojy9JYw0z368jhOpf66v3PIqDjdNLdw0/69bd/5efxX/2z/0qf75/0uHzU3eNPvqdXwxttjjxhaw16rF9Mpgtlp5YG/ZsITNFJ8/nCE3xkSCEZjpTmbgeAE4YJ+wDAdrAlXuStloECYpZwa6RRfwEO4xnleaPgfnp69D3FrwzgsJRolDAQ+6p9EJ2eHb26/w4wwFKt8J2MvSMBkgaAQ35o8CsxoCJp+IvlQTTk4W/nqbab3JAiWXaW5IFhfRCFNo0Y+xrBNxaT+/uiEC6Bw3IfK4G3UsYII7YEDg1AJ8Atvq4c3HzxPnw5C/6eXLnc71+u+SvZcQkwvgYOy9cpz5Hyfb0GGl+DhCWI+BpMxBfu5ZevbcizS3DSg4ySqZjYg3xPeZ64oaLBdVJleDVx/8PjMPbsF+DQoFtIcUs285f39yXxNFgaASjDgChZ4qEIDtlwDFAAJEP+aFsGh/1Es4CsabWZWhUw6l6q2qxpsV3pfnLvoZ+t3bnnJyRINEA08G11Wn3v6z573GYHcMi5VEqV7avoL/jyPg1X+jOHlUR8RpLIAQxz7QvYPmsHAzDo77beqN+7srVJoKM0S1y3CEOwdZ61TcEwASTDU4o3xv4CcLhaLvzM5suJao2Ort9+pcHwSrU6nt7hSexQBe5nYixFIZJ6zlQflP6G3seRd73yCbS5TArKKWXLnIHsb0giV+uFNuuV+4xOp6Vhrx/DnlpVnepRxYq00d8bjF+sCczgWctsgo8f8G4LmFNVo9tRhWY6+bkBGB4I18jwMTvp6qqv69FIR1RTSPhgjyDjZO05xbimbgJJzeZPLEMrw2CT7Kjlv0ivaRgBrmhsYUriV+V95nA0K4s9KJr1SDemFo06JPa3aHxjHfgZ8f2LZ4mzKBKzwwTaXl7YNljmSrAag4gIEvKANckDWT/If8vBcgCRqJVM+0uJsAAgfPZg78HMj59xVmFUKK2+F7CAJj3Y4/anPBRulvFi48nCj9D7revHGFIz7GSoyMCcujOsYiJpnX0UcMxgZwohUzWGTuWA3uzjFBTINWeoboDx1Z5KAx8+6OFRyGelTgFAnc3mlrACoMW15jlKTPY196nlAZ59lj1EOjgM0kEsyEU7LbUw2awetN7mDo9rdlsepNrKRyd71rM/kQDOGctzZFbmIRKbiy3PXARkVfv/P11v0iNZtmXnbet7c/MumozsXpOvrWI9FlkFqEQK0ECk/oAITQVIAjjRUNBA0kwDAvwH+ikEBGggQaLAElis7jXZZ0bjrbn1vQnfWvu4xytSUYjKfJEe7tfuPfecvddeTSMa/bbeyelkJs9yrq14bBfbmaq2C4e+cE2cKXqX7A+g94P+hBqicoQgA0mDgUU/hr1zhRoqR5bBjIB5gmI80BJTOH34CqBY3bfiwKChQWL3NtY7JMpTAYGDZk81LNek8BmeN+87awU/RoAd1rDW5j4mKAWQk6dtDpJqQEztvYBbrVoMBtSydTHQsNwC4KOfY/siyRqSDffvsPHAhX0Owgt1rN4FgNm9Pd4d2kF5Z5BSvVWqaVRX0S3IjiLBfOpNgfIOxNJgyxVD7A/LZHgBHNkDl3UjL2XqV/UWeNhhRWBP6+Kl7f7xaWBPHcuAi5qY7yXrH4hAsAQVtLiNgRRopHpTnxs4RM7NesE6imvWnuGDVtcrjz6B05wn9A8+O5Z7g6WPMuUE08ToZbAiiTpDaA8uNcA6EkwDWQmsxNJZjkt6N6m/tNe/F+Il4NED2MIWLYBmOfvV0+5hiS5jsZ/HoXlQpsB+dYjagf3cdkTYzZEGD3WxvqZv76p34t6qnwIIbjVth6D+kNpaOimfayjCBCTa+9BKASu31Aso9TrrL60+bGQYCvg5KbQPL2ABjLxauUd7yu895lCCSF0Tqs/l3NygGvSQpwRddlooa2HA8zxd+4BTcEOLD7cHxnizdvUZSeImxZvv4xAse86WGjQduLTusXLgmnn/WOseTjtUpvKP/psfHp+/OI0Xzz6IbvtcoRC8GOPx97E7jGMyAYRjAdeiNahH7yxiudjph7ZawyDb4G68iS3sv8MxZlOSJedx3ERMriexuBtHrwHSPI8PP63FD3/54+h2LuPm3SGu3jxEt7+OTz5+FW9fY4CPUbK9LWgQ2byocW5u7uLiOQyIhliO87mv4Xb1Ol6+/DjOhhexXkxjOb+Lly8v48XFR3H1dhF3d6uYPSyj1pzEix8c4gef/STu31zE//N//Cbevv42lsRvE2Jx2o2f/vErGclWN91Yze7jsN5H63iuP1vOdvEwexvPf9aMFz8eRn/Ui+2mFuN3+2gfYEGNo9HdRE+N1CC2k4jlpCPq9ckZC2wX09kqlptddAeNGF1042/+5j6+/XYvJsVmTZx5RLdyEe/eIINmgdXitN+OX/78LP74P/o02p3nMbi8i/VqG999sY3ZbV3edrC2vrv/RsnHTGpFQyfoZFkVu7Ja2UVvEGLg4X3BwtnsF/HxJ5e634cjUuPn0Ru041jbxPBiFJ/9+Cfxb//fv4y331/FerH2lATzz3YzfvbTn8bD7Dr6J6N49eoHMSSefLmO27uraLQAfpmmrqPKAbWOuL+5i+8Bj/d4gJxEvcrmZI8MgVoDZEKLqDdhs8Im6Uet1lM6VtSWUW/SIMIWN7PnGOs4PT2P3/z2OvokFT8/DZjoV+/u4surWy30Dz/4ME5ORqJYY/ZJUMPJ6alowHdXb2MxH8uDsN+3Xwl+Ly9evIjdhmkdLyJS60Xc3t8KDGVMzP0b9vsGeLIgwmeQDZKXkumV/EJA5ACWAF4wMqcAxdyUSc7BBuz4Z7C22Whgwyk5GW83pvobv9hsYgCd7PxNwBcADEnIc+oIbRmTUlGTbcSvZMXKLja7ezF3F0wV9xWlQmOgTNMwWy3k6VhttOP29iYYBHVJUMaYZs/woBP1Ks0u4KGnsvwCDOXzzGYLFQWF+aJJK8Irma56UuupiT0SZLAtyQdemzbGNUNwr4JY6cGaoHmzo8DhoJP8zh2Qjeo13WNjpnD1ZEbmvCndNWDnQltFsqRryPg28j/tdntiO0PXB6CCGToe38k01qxK2GFtF8cp4VytFzntcpEoaW76Bqkod1BxgqiYYHM4mA2JV5KlQDldS+YFRsTcE3xlKAYJSBJ4E6QMdjJgiftk6RDyYh4BjAYEtZBso+GDu1sdODBUf2RGMIWsQNEEG/DNAfhZAa7Kq/Hor1WqGQEsFFj0eIe4mz/o+0sCQUwVLDuS/eqNWNOU1Pg+y9ivsWOAWW7ZPgCgAA4AYbxtuz0XCsiYkn0IEE7hAiDC+nmAbbfbRb/V0TBCifSbtQNIKBSZ1qnoawl0A8RkoDPqj9QsUZCPH8bx8PBg4/o5fquWMJl9gBeXwkG1Dk/PSIHDLJ2D0OnbNO8KHtgznJorpfekf6Lza3FcRbXfkMz2uFpFC/Z9HGNeO0Z9foxhpx9DvE+P7LNmAPK5kCrTFG4rlVhSzMBqWa/1+T79+IfRrDajsiUsAG/OhTwT8ezl3g0Hbvxptk4HJ9q/uq22AqeQ97kANxglQ3w1JPZ8EVuzZj9PrCEoBDodTPSPMZtPJcsYDkdR3Xly7pRxF7aaYirt7iBmqt4dQL8j0/pebOubqHYrsavwNUfJk06654FH+R/+4h+Knf/lF1/EeHYfo8tn8emP/yA6nRMVMYv5JL745tfx5Zvf6fz40Yc/VaHzZvwmvvjqt7FfbuKTD34Qy0Mtrq5+F4NBNQb9XnSbo2jXziKO7fjm629iMGxL3oiVSrcLAxyJBb6xMxn+wxSTlyGFcHqIygdIANCTxNZsMbxfLFVWsS5WSzItdjslv/OeMBCSaXRaLOg9oVlOyY2AQ03tzd7woCDDGlKCWlh7Jkk8hX38HniV7CA3VfafEiOppGaLheMCnGaD4t4MOn42IOZaIBKNmoDDnJ6rcdKQw4W7YK+8FYVxaA/IZHLJ3N1MJF9rsn3ekyqbYfcUsvE+uPc+EFu+pgCE5bMXVmIBGp9kp24DHpk+T5Dg47+9f/90rx/HJR6SFODQ3zNDvfSBvVELbEeqXGROYk/Zd0vDElnl2B+zNA6sMT0rgVlupswMLffI3/8/zOJz4JU+k4BDrsvAIXYwgHI0qIS0KbEU2RoN2WYWk/mtWBODzqmkZAx/ZksCzTyMoXkmeEIypBrnGuCALSQIGjJjA3YDbAuC0vpSscirEcD13wMOKSK4TFtMHPZrDdexcGH4vdnNFPhmFuNZnJ3QL5xGrQpXjs+D7cJaoInIJ/JjshyStbxYrbVPY+WC1Yga0eMuJrdXsT1UYnTxPM6fv4r+8Mye33g2pkxZ/1RwkEF5g7KF0miwUwNC7ksONct5ZPa9WRn8mQA7BsmLSTyM7xTwSKN9NhppSMBeiiSxU49Yjq/i6vXnkqYu1/jcMWSryQpBwQTRVYLngbMWuTjFL/tusxV9hpgM1I7raNUrMeh0ooc0cr3SkF4sQhKKDw4+6MPKKD6hFRppgGD8EB3SU8JUJFHEMwyLja3tV3jvWZNihcAaEdNuE7st+4FTNlUX6DUBgEzPXwEfHsCW/QhpJOtHYJt8mgFLDdjJk03gHCmk9gXjc8AKg5G0kDegPw+WRgoXSbk06xdG5mK+jOViJfZgr9eJOjUiwGHWsAJKGaQysJHyw4w1Ph8/g2vAfof6eQoxYw07yMEQq8VK72e/21fND3AP2FKAQyR2GqzKNsTgGWtT3nRpW1P2M951rgM7IFhmYpoDgqZcs9wzjZUBDzXArCn8jzOY9zERfP03A/wwebAMS5kl9SHBK8ulvXTTLgXPP94zgDAGBfjEUycCgjlobaE+rnog7BAlgz29ZcfCs6m3NQDd79axwHcSdQdKBGSuFYfQ2dLHwyexoI6ATU43p/6gbi4WLtRHkm22TRgAYNtuADmoIduytQJMtPTZVkPUPLyt1H8ajj16nfpMqR5gqe7UHzlJmuHjWiqL3XInUKuO5BqFBgnc3ZbOYVRgDAiGvY7sXHYr5KOA9h5SsFXXj3j1UcFCWKD/OMS+bnk8Kc70OmK2knqu9dASeUl7J1+jOqicxa7feRSAlOw1R73mDu8zhpRencmOlY2A7HeKhRHhLT5/tf9mD6QzR8/OAWtW+jKsgozhesQ1HngAm6rtSmTzlD6XViakebaOKYYVZh3KikHvsc8tauv+5anZaSv8x2wfVW/YCxt7OUBFq29dqzCwhExhqNPDB8AjsWgZFKVMmnvBc2afUOAh18+gQj6DB61LsVarlVjz/mfAjr4uveHpo2UXJBDNw1/Jo2WRRN+wdU8B4YEzJ+8BWQ6862QZwCpsDyB8dWKzQAln30Y+swcVeOAT1rtQwv0QD7/08BdQWK/Fw2SS54hVCGIvBxZFrqt5b/AhtKzZvqiDbt+hVcWyi3e7Ak61EHgr1vseYD99ESH6bDbCDqjhNSDLOusRKM3aQWQL9tfFQvtve4i60WGGgH7U2Zw5BmgrOhcmMwZ+ZmDz2U/PzvTzzIB2wKcYrVm3sl7Us5HK3Wll3euaFqUDqrjlYmnLDIDDv//PfnJsN/vx0ceXcXk5km/BYV+N1e67eP6qEuP7WYyv13F/u4zpZh7d00Y8f/4iHm4W0W5zkNTibryIaYJt3d4H0WhUYzFdxvJuGcfFJqoHwIZx/OJXo/jRr34am3UvFuN2bBeHuL75Ik5POnHzdhOzidM4AXM8LV7Fp5+8isl9VQDcbj+L29t5rFa1ePdmFffbd/HRxx/FSX8Yu9UqlrOHaDUq8dlnn8ViVonf/foqrq7exemzffzol8OIaie6jV/GF799F6+//ybu7q9is1vF6cUgPvsD0pobLgiOWxnB1qMfjUovHsbrmM1vo9bfxfMf9uPlpydaqH/5b34bl4NhtDuTGD1rxujZWRyjH9P7bXT7cwXMVHeXsV42otlZxckzG/C++/Yy/s2f/zpWy36s1zDw1rFfVGL8ehOr+VX8x//4F5Ist1rb+KNfPY+f/uQnUTmexNs3n2vi9Pb6bRx27Tgdfqygmi8xmV9X4vV3VyrMxFw6NuOkfx47PCP6lTgfnkajgqSPA+MYnS7FAcU2vhwGnI6kyJ2T/nuI8fVY9wAmH0XCYNCLy8szAWR1EqjrvahUO/Ewmca3r7+I03PmwlOlIeNOiszmpDOM4+YY3/7um3h28TI6rb6aFAq5bruron1X3UWzDZjiQx9AsVZva/Obze+jNyDluxmr5S4exvPYUtDuNzGd8jKcx7BPqjBgCR4hbpDY2KB1iwlWrWo6DKCBNIXJEmw3vFBgAx6D9CxAajfNfH8KkM2MqfQq7u/vBDiyYfV7fQFw/AwmVvidSQLLpDClEBy4sKfYsNg0mAbaCLp49xTJpH3WPH2gQNvaBFfgj73wtIkrQIIJzUE+kzo8AJoanmgSuuNi2cyzGsV6g1EdwQ4+QJEv0RTM5vN4mOLdsYl+Z6hwo4phP01iuWbWAjIeFYRiD9YF5MHqseTnyT+nTKYajY6aVQ4M2GdsrPbeoDnaajrsXBKAQQNMAG/yWdH0zj5POlCR2MuDx6Epku84fUa/NeHl6/jzlJT5IORwxT/DU0+ffqbGIxHB2wfGIoUM12evoIOmX/LtAAQT49BTeoBT/DksFX7yijCSyVL9/URCAaw1wjHWbiP945O4QgnDJuyile+L9QJF0P3Dne4HB2uv3VeBxwECC0IMqOM+VhTJq3nMt4tYHDdyhWH/GdZGAnu55xyOTItJ7BXrxCVOrCqbmB+QmFmuig+mILOjgUb5pdVqml6/vrkKvGK4h3Bxu0hTml2BhiskT3WCVrbylmlVG5J7IN2nkeJAcrNm1pJ9GGGgWFZJ8YKkgIme0nD3az0HQG0nY9tXBwCQ9UbhNN0uYl3ZR6/T09SQSbF8dhWkg43COhaLudmA2VxJpgFwBAjesam8mbMU7Ey2AZx4x+wpw3+HjXw3uZcUtt/px+34NponndjVLPuscM8oulutuF7No3OoRb/V1t7IgASjbsnqdrtYpNcVkSgrGgV5aa1iPJ7Eh68+llyZaXofafpuFZV2M+5vbs0mw/9ptdb9/+jVh7qnFAsMi8SYyKk9TUZJl7ZRtP35ZquZpv7IdfFigiVAwS9G2gGfVYBpcDRkgBiqY0RvIGi+XsUU9g3Gx3V81ghw6shoujY4xvXstXxfGQDsNxHnw2fROf8k/ujnfxp3b+7jr//y34m5//f+5E/jkx/+IlbLg8K+KG4eFvfxzdWXcXNzFT/96Gdah3/75V/JDF1rqN6LqALudgVS0BQxKIod64LUZ9gPW4EgpMJTyBYjaCUSKtmQJt1psAYJMhQmZU3Ge5JZpebG+0yRF8trK6f8r1+/1j3BmwbWoaTBqey0abYTIjnL+bY2T/e7zgCnDAsM3Biw8n97sjwoDWoB2MwItORHuc+S/nuvUUGY8luk60qH16jbbAN7RgEccoa6uPcmlQnceS4mepWzGHvuGDgsvoxubgpwKDN4Nbm+/gLcqbl59JnznxfQT/ezePf9B4JOCrhYvt5A1pNs9v8POCx/7xH4pbk4uukSsJAAMM25ri9ZzglHZqoyp+h7fnfJLlaIjGTUZiiJb6FrKoxDOYqnX+LT/u81Vn7Ck/z3kXWZBqXlGRv+8P3FW01Mvo2tVAgZAGynCQY0xI5Gw6wm7FrL+6hBaOh4GKX4p3aA9cueORnfa/hIPULNAtOwP7jQ96iRtilWvEOFnCqeqdkaFfjdAKgSM227jNViEovFfSxXhCfSNFE7MkfqxWj4PLptWIf9BOZWYijilUythk+cwwodeCLQUGAWnr/+PDCttlg7bA/ROTmL02cfKPyIe2CGB2cVoEYGRBW2Ya4rr+eSwOlAGr0v78nhvb4AOwz0qr5jYDe+jfH42iDmbh3D4SDT6ZEY1qMFA301jfnDjQDF1e4Y6639+TbIJlfLaDdPdBaJl5NNF//kZ45GJwaXaW7FJIHStY+TIUOOZEfTvCmh3sFtj6CCUnipKTmFddSZ1V9zcI6a6SbMRdI1CezL4ANYO4ApyDHTTJ9aFxCPuoB6ypLIZDZJmup3j+9JY8+zAUSD+a69KNlypT7T+wF4kcFgQEWjQVfWEaBa7N0aVO1W6X9II9qL9d5AEqCTmun9LkanJ1oXD5N5LFdWjlCjCqgEiMs6D3CCz6vEUWr3FoQJn1cKhmJIT/3NPnZkYNbVvsuAmIAJ/Oh4l3p9lFWA50jn1yIVAApIZtiyssaBIB4usA3QmHNP2F+obahLUEbpHtC084yodwApYdACihBiIRuUpp4hdQ/rnuaffYUBZRmiE/wB0g5AqZRqAT/4uTdUrwB6LbcbDSRlN5NrAP9EZM8nJwOxyBhUUy+i6GocIZVYVr09OpyNAJl61QEbYmxlfQqQouETgyoADAulzGznPWJPBBADfjwyHPCg0jYanEsGcQqTutxDgUFidlq+WRLDAY60Zx/NgMNKBRmt7pGsdkSrVO/JgFdsafk9wwAk7RYGnofS7vu8/1OzgS3tFwAAIABJREFUSL4OeMbwQ2cDbFTASfdRYi+mr6OPDAdhqWbVIIXagSE0/vse4EkBiWei/JQtk6XO0jkn65HfP/sUSKPrS0BQklJ72Rcmse5rhTXoEFSWgLw0s4aW5/x7/umF+aYzTsPQp4GeLRo8GGANsB9p30hbKSt92GMMBkcXEJDgJp9bUjwdNlaMQCqo8B4cYgfzKweNEA1gx1E8sm+LOQfbPXtCDyUs58ZbstRUsl1Kpj9fQ18siwLJ5EtY1dPAtsWgQaGWvs/qa0VEacja5yAGuu0PkIazB/B92LcgWDgN2e8s1w7JxaoCegXbNZgpbOUeoVKQSbRnEi6i9dqI2XwmMgEKDrFwscdRX7x+DFchJZp+nftAP02PKFsIBkyiT3vYw16IVRElBs+K/ZihPV8Dw5N7DfDnwYXJUTxj7jH3WmSPrBv97/ZiB98uTE5Lps0c5Htx9nMJsIv5RU/1WBAC5oup2DQQfgBQXgisZYAiJjngaB2yEExV174MhObzpd4N8cL/+b/8L45Xb6dxrEziZDiKbvulJMR3k7+KZ89fiAk2focfSCU6o050zyg+DtGtnUcXH4abRXz33XVMl9dxcnoS330/lbRzOl7EeryJWGzisJ5Hfxjxx3/2Ij7741/Edn0WX/9mElevr6Pfrkajtom7K5gsPbhcsTk8CDm+OD9XItdhU4/Tc7/0izmbMqmNvTj98EXMZvdxd/UuJvfjWM0XikH/5JMPYrNqxHdfAWjexuj5Nj744TCOlW70Oz+K+9v7+OrrzyVJ6vRa8eLVRWzWu2i3q3F+1pd3HMaS+101VotuLFbj2GxBzI8xeLaP3iUg0zbefT2ObqUeg/4+Gt1KbJlytIcK72g3ajGb3kWniQ8irJGHWG9v1ajfvevGX//t53H1dh2TySq2eHwsGzF7u48ffzqIf/Ann8TXX9zKqPXTH5zHBy/6cdZ7Ed1mNW5u72NXncd8s4+315u4m17HcT2O/bYjdgbN9OGwiV6nFYPOMMGuTrSPgKaD6DJ5ZqJV30lqsVlVxMIho+PkrCNZDKj4arYSA0oFQqsZrV4zam3CBSrRbJ/GZoc3AwAIa2Mao5NerBbzWE7nQt9J4xFL4lCN9WwtUIomDEo/E1eIM4vZNDYUEkzc8DpL5pcPbqcSKzm2SVFPk0sBuo7VbhWLNTHv1WgD2tXwnWjE5rjU5ruYWpvP5+AwpAhh05U+H/BCoAFsvUPUWgRuDGK+BDgl7flejXdlCZvrKNaP/C0yxdWUXR9+OyYieLLhmcfEQIUOhx8eZk4Y5jCC2YXMXp5YnMUNAEeaeQ4V7kdbU8USYMKEEwAJ0g+sLq6btMw9rCtNV2G97GI2e0gGAMUlTABPrNZ7ZCPrqNIscChSFCSQA6W72qhH54Afiv1nuG6b/iPXatl+IiW9bCT4KDE1VXIYwBr3NlP82OCQUavoLSWE7heTNbNzCqAkqXRKnF09WGZZqPlIww+AU5Ly2LZAUhgo+jmJHvb6sd9YxqxCWF49BiQ5qllHTEVkxo6EJIvv4cnJ4+ZJQTknoQ2AAUBIgCsbpqnjTmcGjAV/tQm3k5F9iHF6TacTm9CqMbGPE8CSQc6ntEl9dqXoFmmQmzSmyQBWs8XUMttWV+xHDSyUbOYGk6JtAdtksxCQNt8vYxkbAYeDw9BSYdb2EfNmg9vYCMhLcLOJ2XGp30rihOnCFAquPnIFgEQ1VIc4H47iyzffyScGUKlfa8ZJoxODVi8WyHuRzNcADndRoWGJavSaHa1PA3WWVStNDbkdJv7zpQqk4iFIccf+J9evOtfjhGHMksUmhbWu5+X3a43n536lxlRszC3vgRlASgavcSjOFLDB9FAgNKzfpQ84wG4RzrJQloegJE4GQ/D35PBfbucxmT/oANXXA2g+G8VixzBqEc1txAj5TKsTv7t6G/XjLlq1erSYhkMKOFTigtCpmlN+JdPhGXPgHjYKNKgC0sH4nZqxSwP57PIivvj62xjf3MXLi8u4OD3T5LDX6qiggZHiIATeBSfDFaCIg9/Tw+Lj2NbX31zfqfg5Px1Fp0PwC+bpSM3wTfGE3J4l3HfOUhfwSNwoSCiY9c9KxJQJa6sSu9Y89u15rA9j+bD22oM47V3E97NqnA9exnq8jjfffSvg8NOf/jReffJzWjmB+8iYFtt1fPXmtxpI/OyTn8fbN29isryP3d5MzpPWIHr9oSVhSEqYyiIHXm11Vi8eZvGjH/wgmu1BrDdOajerwwwqSb0yJdESrWSFZdKfJSApEc5dQGBZBoG4ecYywoDG99+/fmyk5Y+p9NNkoSkdG78bmPCuvvF4lWROYAzNi5mMevfl75WsnmRd8LWF4fN7IJxAG3it3k+Mx5nN4ORop6w26l1/jYA9ClUKaDO4LTl9SoxmoCNWhaSIxX3Kn4V7bbCSBus9j8PHPbuAhQUU9T0s12yw8wk4LP/+d9mU73/N3wUJf+88eI9xWMDIfFyPAEcB5STdfAQOExROuY7O38I49EGTnTBw4hNwKBBFbCsAEgMynJOPvx7PJ1gK5Rl4bf3eZy3JOXk2ux3LZ/AYfmMGKQMc1i9TfOS/+EDDUkeJ0e+fC/SYre5j/PBOZwTBgLyQMGtgK/fwUk4WCMb8Xh+AIn2BYbAYAZNgDuwP1RiQeN4geNBWIwpIIaki74M/B6M9wGbOrvQzJHV2MVVoAQDn4QjwA2iEzUxEt3MezdqppIry+apkgEmlEbOJBzqAnNjgwILz4NQ2KKpVeD40Rtularlqqxed4WnUxbyjCULZgT2J5Yq652IdVvS7vLMaOkLpSDadGGU0mvkQzfY0g5c/o14dT+5ifH8jL/AV6qgDtiEONhHTjfcU5h0csM1C93aNmiAbMXmUHbYKHvRI0O879Qy1Mvs0dS7vp8K7sAWBCbL3cMzKCaSlMMH8nq9WgK5VrTOF3cgH0+8WDBIlpSezsSRg6uyUhc3WDZ4UFx7MCwgGDEfqJ88w+wxSq4ktQ5BfBksBMnImcU3T2TTOz861rzaV+kvT6L1O7Kb0R+aMocbT0LNVi816L/9ZDbNXS9Xp9viixoT1CpOzLt837YeHvQBazizsQzYb5JluwnkWCuWSoiTtbfT+KU0l6g18Z3NNZOCVnr/k3B4ASCatHgUQG4aT/UN972CiObiOM5B6G99ae4gxXHYglmxiVFuxN/B48VJMxrW8AV3bca0aluKYWEHFcJS9yJbBfwJADJQtiSZ1GuZuVSE6J/1+NGFqMTzFMgF1D77NKO7oK9Qv1KXA0N6Xuw9AyDZZc6Tqyi8Xb7pDLWr7msIiefaMmRVMiDVCprf2CUhEbqpEXYbUnNVOoMaqSOE9GcwoawRqYBhUsPXE7LYfNYCISdiWkhcWk5n4VimxjlTDA8xQt+XXA4y6P9jr83HfCUDhmVGfMNxYp+9zi2e/N0GDd8MiAlQzDdVhkPaUD6zEXKspNCyAHVfZRq3pXgqWpMgyKaeGkUmQq26qpL1ef3MxYlGBGUEV8UO+o/hQu9YWVJqesQZD7bVeBoUK4dLxylDIPrkMoQFetWdjcYNKS30KAyun9PLhdC4Vq4wMQxOpQWoi/aTHwCIFH4qpxmwBCX0ZCvncY80INEvZM3sOPQ/DBYAuK5IgSTjxnFAR1QQV9ikz6AANAbxY5zpJM6SPelagbul5U5HF85QdQu5hZkxDDPGmXOwAeJceGZO6z5xZAJ1bvY/qKQKPQstkj426/3yzC/wtS5+ggdARRiFWWdVo41d5PEhF5CTyivc37UWWcfNBDDp29H24RxoW93p6x+UvqOmte0v13DD0UJ+Q0I39GJaQ+73Y9BoGLvGiBdDke/FetTSg4DdnVOmd6XPoB0ViAexlXUN4SWaugPY8l0st5WL1yXqmgM8AhpIjs/azN3UPlnV+g/p+F+P7sRiS5d6bTAFr3WQNsDUY4oCw9EQu7bA0Qx3gkFQFKZGwzB37r//Ff3n8+vOHqDZuxPSLXVdML+jqH358qanJwy0FziKaAwzSSRjuxuV5LyrHeaymu7i9msVsdh0vPu7FN5934upqrPjxPcDUHE+0Sbz4sB1/+Kfn0T3/JO6uavH1b25jcjuNZ+eD2C6Qwlbj5vUyxlezWO/nUe9v4tnzQVycP9eUZDii8YLBVBO9/RCNGJ2P4u72naLa5XmAP9t2E90e4NhJPEwwAV1Fp7OLRodpM4guNN6DfFZYQEoejkNcv7uO0/NGvPjgJM7Pz3TjlOS0MrCw23ZjunyIWncR9c5KU6ztkpCHiMsXgFDIMUmsPY2zi05Uao5xr1YGMZ9s4+HhJrZISBv1WE7q8eU393Fzs4jF3AmczUoj1tNFfPrReXz06jJm4000mp0YnHTiuJnGRxcfRiOalrG2t3FQLDefYxWjk0bsN9XYLI8CzUicQuImllwfEK8bw0ZP7KEW4AQsI1glK1g/Rp45H/C7ozhk31/jawKARbEJkNGox3y5CEx5o0rzT4O+ipVYa3iBNCUNBAQFAATVVvmM0S4JdNVqdHskWdkzik1LG/v2KJYNm4wAOjaoZlMTGEXIa/KIVJ4XoemJ736jgxSqubyf4I4jGawv9YIyjcCbTWlFaw5ph2jIWDlDI+ynh4fHMQYnA5vBV0nYm5jSHyc2it17ulo8YNTQSldhyjPX6KQ3ZMe8PzhfM0WBaUjRT4Es5waVOHweigiKBNGNm3UnTiFRWi0cna5N2kbRzSppiS0dQARHmKF4VGE+Ht9rmtzrd+WPIlAhizzAMyp8e//4kObQUrAPhzqSSU3nXVQWHxZuidcFjDRPzkRNVigDbK2q1iAFJsAUOzBeC1yHCpIE82hc7Pvn8I3CTnRP600YwJQDYb6Y6ftNFpO4W93ogOYZ9No9yXXkvZHGuKcnp4FPVZUJNOtou9XkSdUEgBbTnJVZXhziBDywuZOIy8YtDykK29Va07ku8pXiY6hppmnpYk9mQcSNevQbk+eFQQaeIfu5mnoKgWpDnklMkZGiinWphMSD5aO5BtQMEFwhw/mcRKdnCtfE5+XdVT3DQVqBdbiWtBn/K0mWOVCrDlRB1s0fsG4AeWGjcR/4s7vdQ4w37I9H/xlyiJ0lCKSNc9959hcnl5KxU6yydwzEBPN0kveftnJeQ262kdQWd8NBq6v1yf1z0pn9xWDUiW2YRsKWPXkayZ/hcTjdMGm13INivt0FdN2piK/iJYNsr4K42Gw7CibeCcnaswlkJVEQMMknqEmsjaolSICArL9Gy/YMa96fVj32zRAzQEze6TLmt/fRrFRi2O9qb8MkmnvbpoA4HmXTEdtDtGEqdzpxNb6XWb8KQr5/hRLdMmNYo6QxqwikESm+SBnSwnriPskjibS1Tie+f3ulazk7O5MkW2zmNiDCQEUscuzJdG7GRLendwN/MN4bfa1S7jyVZy+ZTmexnM8Fmg76GHNbdkahwp5EYWQmRxbyyR5DisAaF8ORxMnjMR4mCyVcz/c3cWyuo9lvxOWL87i4YED4ZXx3O45mox+HbTVmsxXjjXj+4sNotQexmq7j4X4co2cv4tiqxtX999ED1O5fxnRCobKNTVqaXAyfxwfPX8RXX38ncJViWNPOWk1szPHtJP7oF38vBqNTFWnsIb3eQHs9TbjY0mL1MSknCMjJibBl5DElZp0ZiQDyeEzSxpUmSCqvBBlJjB6Pxzon5DtFOrj8BC0z9TsJQ8PhKALgxPAzACAiRjZXLvqezL399+xj519PQJ5wQTEzzAz2QMSNS/FLdLIpZx5AjX2A7Efloli2EOlxWIAtFb2SK5ZE4VKUulFCEpf4599JT1b0r9NduaEMsooXXvoQlaANJzX72hSIkJ+vMCUErKT0+QlsFEr4yFw0EcXDPf3/1KQWZuMTO84FvxoimofCfJRM3M1ZkVXx/C0rtg2whg1iyLBnpy9hrhFktjRwqerSPVFj1GypFhFjOkNqsvs1eGjESv80d96sV4eYZU9KVZXBDPKMw+P2YMYdklkGWQC7gGyDPsw3AkTuNdDAGxupMWoYWAsw+ASa12nKWftUtdXoAm6tsTrB0sADNKVpw3CGocs+LTY9YIw/v/0X2Ud83fZKIxhhFbPpWN7P6zUDNszUoUykd5oYrO1o1vrRrJHkikzqyZqD12G/ZihtqRz3vZzDYqo0GvJVFtuH55gscAadojpUvDfKxkWM3TTOT4aMcIlMIBUwmAAb/0IjBQgnz7n04dMgWiwpgvPGcX97HcvFTCymzWYZU4Jn1oAFNHFmjh+32+gz5JYMlXOB991DgDb7ApI79sz3vFIFTqreMsDhxjA9iBNAkdQ3gQQBgvluIs2UoqPQveS9aTkZX6cQAvnxvr8naQPQ/WTYx2fkfVcTyvBHideAXplGrb3EVjLUJmqOU1rKurEscquQBb5OLCbemVzoPDszi8yONCvKISWcLaV2YqiJSoa1Tn3C90J6qH1IZ5VD6hzMkWnOabfBuanE+wyJ8d7n4YlWqZJJvXc/OtmkpNGhU2V/01tugIa+UEw5Dwd8PWam43PHu1IADGrK4hlMn0RtpfuqfT7tD4QTPvl4y2pGKhYDDLABASs93M7/lmEoLCJZqVAj8h6021aJ0PRnnSyGE+tQ4SR+5nzYMowqtbSrQP82QEyyMn2YA/D4nJAbuC6HJ7I+bAUksEvJsVbhCNRKCbMyNVJtVBOoQX/rsBt9q/TtZc0IlIJBJhlrhmkBU8qGybW1773ZUrISkr8a9Tg1boZHpeWQWHkgMvQIGm6ZFQUTWmsu2XryY5UnK8ASfpmwMzPgMOtAGJxgzUp2hh0oD2OfwVbgOPikMCLp68TaFAhn8EhAoSSstphgTcPAYz24R/JQ0IEomQyc552CQPL9djiR5c8C34oliK3Hff94PnmSyDqFHjG95ZUszH6mOphn4fdEBAcblMQC5luGGfnczxMpQVHuP7s+981MSXpYW9PAKAXQ0n2leEL5JcDQFhiqMcXeK4E3VlhpLRRrmAwN4x3Xe1oGDeKImA4qL+kE40qwZVlX3T5DI565WYdK9la/7UBGeV2mAk31AL6R6neNJZRQR7IV+PsiAshKIIe9qg/MthbTl/6bBGuA/wRspT4jIVkgnBUZrF3hPQTTkChMnaN6wgOs+XxqUF+qlX2sNw7HcYJ9VfVDtWqfV+0/vB8ZPsOZW/ZkenEAXDE6swBybW9/a5FUXIA6vDMDkOS7qM0m/ZOlUDHjVZ7l2516dfaRogTjnVaWQLXm4BsNI+nZvd/yg+YMDlcojHj+MFmdtE2tUvln/+M/Pb7+ehkn50y8DrGcQ3/fRq81jMEJ89lerJZHBUwwnej2T2K7n8fFs2ogE9rOanHYsBkj+W3GYvosvv/2LpbzRXSYbrUPsa/cxrNX3eiNoPxexvh6GW++fhObxSo+fPky7t5W4mTYjTff3MY3v7mLyXwZ7ctdfPhJLX74w8+i1x1qmsUEhwaaGPqodOLu7iZ2+03UYabhLdJoxqBn+W+7NyJCIpY0UhgxxjGGoxN9PacqD4bvydF5e3urgmk4iji96MbZ+YUo9dfX1/K/a9aHMZtUY7a/j0YHQI8DdqGHc/HsLHaHVTyMYasMYnTyQfSHhFYsdVjS9MFO2qxn0ajD1iAJtRav3+zi7m6m4g/wol4jLekQJ5jod09jOUO2jQy6H4vxJJ6fPotecxCL5Sx2Rxc5mC1IsnxGZHZFXlO7xT5qB6YxPkCaLfw16mIhmcLrTUvg3GYthLnI5PZbDKCnSolbMKGQT1lTkx34ZLxALLYFprf4RyDdWNp/odXyNJDJGQefiwnowRjpz0VTRjpYpB0C8hot+yUwjaK4zs0fPzpAhiUeMJI7Mo0EpCTxt26D3OpBjbK855iyKXLNgQtMVAgAoNGSTyYTOcxhD5uoHwBZ8+u0T1aiN+xLEiDwbI1HnRN3oQyRPoU8UsltSRHXrsE0sWHQkKZbISmAHrKdhjZtj8DHgkeHizcXGAaSUQMs4THBy1onbc1MOX7pUIKOX2tEt2kpMM+8TL7wG5D0AXCR5Ngua9khGlzfXiw9//wG3m81F2/2X0RuxKFusNasuoM3CWjSMC4ln3UBwAaog5y/W6sLbGJNe3rekOycQh+vMSQHFDny2im+WqqIPDmHTcQBTZPDRlSSp0hwmi4nMd0+6HOLVVRtSjpKGAYzVA42ZPM1ksE0CYd+v9J1SPquKVRVQLUaqHo1en2DwjQSXLubUk9NeWbdTiYVZqGk4oCNlueghNOUcelgt39aYaUIRKYA4blyPTKdZoopXkuCh6bXI4sB4OS+WwZHMWpGqpKKM92WBqsktfnwpSCnofA9A7grTk/Iz2DXaeNX4IwnvACymhhXq3G/fYi75VhrvlVrCtTjs1Os4ld4/3Cvz9RrWoLPu8g+gdcl7xTvE6AwRcs4FrEk9Xt/jG6tFb1GJ3qtrj4PHnz8NwHJfMb8PCocKRRUpNIoVHXNBEXJo1JrqhL1Vl3yZR2oeIHimSOWjAsJAB0bMyeYyeFLh8x/Y1jU7jhEBeCJg369UW5zvdVWgufDeh27ZiUO7ZDn4265jnhYRmW2ieeDUzH02gxFakjuAdfLRBjJgg3Vu0ifD4fo9ZAZu6hTMI18xZyoDUjpTdbpxvKkUSHCOoBx46lzYQ/ABJV8qnhN0gDw9a1m3NzexvdvXsfd3URDAPxAAXwF5mh90XgAIri47/U7enceHu70/Z26x7tk6SWAKvecgp6vN3vRQSvsvbAluG+L1Ux+VQ/TpYyYV4dF1LuNGD07jw8+eRadk338+b/73+N3X7xRMFYjk49hNlWPzRj1T+Lh6ja++vyLOP/442if9+P69rWYzvt9U3t+vcp0OKJd68bF6IP49INP4//8v/51dLuccRR8BwVsUSjNHhbx889+Hv3hiYplgBCAYta4APYsvtUEqwQ+ChyUvQPvVgn5gP3Ne36MWOo8837MGhfYKwkO+yAsV0+WPeK3ZYPZ5mYW2DnB4UcAxE4+LzJfk/483XXBWBpk+TAlOKArzOCWAiPK5DrZLpZc+yywD66bJ8t/0rNMPkJmFIitqD0lvR1Temcw4Qk49LTdZwVnQAEoiyTZ69e7jM6MveXE7rG8b3lW4oRem7rb48iMyyf5VgH2xAZSkWyPTgNryUBP0JCbJtmZ9mh/nVjqmX5dWIhFmo/kr+wpZS8myZ3HJvAufe0kYVMqq2I3/Wwlc+PZ73T/GOLgCSr2oSb7eX1M5ZVo6rqpsBQNZPpVT/jwkY0hZkom/sJ8kA8v75pCzxyKBcCLPzVNBzJGgB9sYADXYViwBh+WdzHfzgTaMkTmte/3hkqRZ69jfybds1VtawDOa673mWY6hwn+GLU4VJD+OV2Vy3YDbrZlCeHguiwTW8eEQfd2JgZjlUpa4VE7+bEddI5i19KJbhPGIT7NblR4xqpn9tXYzreqaQD5qDOL/EzDsVQCdOVXBcsGNQvMCcseGabK7L8M8zK90t7FSlh7Ui8UqXz6O80Wy+goYdQACdfG82LguZk9xBLf6mQC0YDjYw0DTbFzAng3UaHWrTPE8yBRTJdUD8D0FFuOenlpuZwkZELQbeYvT+YMJykhc2qaWZP8HDV0yDntA9dGNSNrFjeqZV0ZOPR7U8kwM0nkk1XNnkUaNPYkZiUn01nsWTMcOTeLIkRsfQHgmT6e/mqqaxLQ8oJw/SAlRgHMZZuQCZvZBGv15+cvTGQNWt+TG2rAQe2s99vMQQ9HHCyiPUX3D/sH24ywSG29U4KHXDZpEJsBEgofyfslMC2Bu/Jucv0iSSi99Ik5VJhYXE8bQEbBdAbQilyQZ8SfKXl7DUiTjD/uuzIRfDboMxcljccO8jkHUFPtLSuYZDmLkWw/zvKLz/QIKGQoDbWA9rW810pzzmHK+4zv8pzKeqHxV3OvXgOyhVV6rnlTf5wDM4F8CsVJP9Q8ywSIZV0j5ivvcoJ1ssB4z36CnwvIoQFBsuU0DMrQh7L+jdEkoJsAfrc3sE95ghTaA7Lf8FlZWN1s5cUP4tH7xyV0KgbEGEPmW+TVRX6fTFB5Y+ahV8KB7J1pcFz7VqnrYTviMag93PuM2OaZ8kt/xtPTYDyB12J5omFMDjEcdifTwkfLJgFUCdgJ/5Ffu9cC/9AZpjRdqwFQgQDsWPZu+XIxxDDgbyaY1iwefKjJMpxLfXCChyWwxQPk1HOnl6KHfQ5zdB4265zBt5O/GVIBvOtn6+/SX7vHJLzbLF/XLFZXlf3P7H1qhfJLg9Nk3HsdG+hyYVGNdtdSZfY2ETP42i2MYawNnMYsuDN9uOmx6Ts8RMgwEfqfTJ1G9cTzss2C2cLa/+jVk+HH/TDhIME5bCA09IGoRgNtObpkykfIT4CbMBQhSpjdzJCkJBWLLMT61T7vgQdnvryB9QypeZDS+2t4hnx87T0wLgmZwrouvak55+VFzlqTEo3wQ0BMW0OVz61rKftG7tesP9a+1mzaRZV9kKG4SVzU/g4aLD7dru0AROc6z2Uvh+UZAzHOEu7nf/W//OPj/e0uTs69Ue021RiN2nHYQhvGrLQTm0M1jtpYO2q+HybfR7tLAEgtJjdOzxyOKMQAhwZxf4eR4jROT5txcdGOw3EWp5ddMQBHrVHsF6u4ffM61vNlfHD5g7i7OUR/0IjZdBVf/Po+3t3OonO5j2cvKvHy1Xm8/OA8GnVkSg2xZHaVeTSbZ/Gb334pthWT0cNmGafDQTy/uPCmU29GpdmMu5tpXL2+1Wb66qMP9LJziAkpF8trrYf+/MWLqFSX0e3VZcC+XO7i6goPFOLu6/Fwv4vuaS3afYougLtpVGu7+PCDH8eb71bxm19/KyDyBz/6cXQHL+LmZuaI+enXUa3BgOOh03zu4pNPu/Fw34jJZK5mtdNhsreLZ+cjpTm3a8O4u57F8diVJIR0oFaxBRPUAAAgAElEQVStJfkakuf5cqZFh3lso9aNGj6B1aaYdzRirWpLC1PGoHg/0DB1WpYRUrjuNtHuQs/fahHIFw52zYZidRobWC0CJPDra8VJdyD5nMCEWi3GSMKZXEH73VvOS+gDRajkyBknjmkzm+FsOpePmbxExBSzH4VeOmS02qDqNs7e2I9wcDLUC3R7d6sNCCYpwBbU/WO9EnuAMEkPmLLhRwnzsOLIe+JXRJd2kd7o1qPZacT6sIr2rhP1nZNgGazI1LrTjDUAIOw1NprjPjpMzCqtOKwJk8ALDm86pJo0rkz/VcKKAUlxTEPL/UBmAGgpyfRqKcYKm43kDwImAaQsuVRBR7FAkVCnaV95SkvhmH4LMCd5vyRFLf58CVjxNYRDcC81RSQsRdMGx8wrvTUlB5YfG9CSVxJFGdLRvA6uiQmNGo/0qmHjwecLdg9HN0UyRVYB7Dhw5K9RxQekYfPbDG8wSz83XJmXe+IPaEizw3M2cYAJuOUMPKveEC9FClZ8IOz9IyBNLEWzhhqtmth3xWuDQufy/NKnCpPFDIxgI2WyyXvJi8+zk5xIzQqfh+eTRXWRlOUE3sUY4DhALsCACxgFYLD+Mz2rTOl1b5H0t5ryQELurvRimhcYeHhAYowONT59horEgfvJfYQNxvsjmcWa95QD3M2x3hVNmhxiwb3Es06yWNHsXUAUTwxR8w+HmB7nMdnMxMJENgWNn0MEHwy+F+EdAGPVHYb0GaoioEJRUY8eIyRO3u1mMVvOggDNNgdJ1OJsdOoiJ83eOQW7AhNDADTmv9p800ScM4Y/J9Vc75HqAfZrAL11kBqtdNptSXb251YaoybEGbqCxAhJT0pKAMNgalLEufDiN9K2atze3cX9fBqr4ya2tZ2sDlZYKlRb8erkMl6cXYqBAduQ/QnJPgDfdG6zdzU4aTrNkAep16OESoUPRtj2EtGa0vvFoMLgBe8+wUpmHLoo0DNVKI4Lag54Fe3ZkHHY/+6Lz+P1mzeSPUkKn5YJsMgVvJSFoHysup3oDzoC1tnf3aAmDyoZc7AgkHbjfQhIwc/TnqphJdIKpGaHmM8nMX7g7JpGhWKmXo3R8/M4f3URndN6zLZX8evP/2188bvbaLX7MTp7HqOzF1GtNGNyN4sXBGY9TOKLv/1NDF9+GL1n53Fz99og9a4Si8VU/sXDQSfOTy7ixeXH8Qc/+fvxr/7V/yY2+2QyjeViLiDn8vxcoUuvXryKbvdU+wLPGmDAsjIHSrhh9kZJCBUKhIYmzXgzZRNAMabwg7rsHMQYlHwSM3dqFochiR2s6slNqpky9qziZmm9lgaBvTgBJIOF2fJnUa2QiGTFqcgW8KZZfzIhk6WRzAcxMv4ucJjFZmE5lKZeTUKCv5yPYpPnMMIAXwbBEADwOMQppmnZ/IiJ7qbykRWeMimnPtIoJJsu32PuwCNIkAxMNSkJ0BSArwAOj6wiMSazT0i/Kd0bc5rssZfyvxLeYSsIgwKPMF16/LGfczaw98n8nOZRdZHlVALoeV5s3moASX4CiHSty4OgcIcxg4UDDF0YaLlb2WeSvR9mAXXH0cEivk8ePulZ6JqTuaL1YUBavmEJ8kimvDfLHLCnVuUsNFuaZ9jrdmJ0ciK1hmqL4zFuJldxO73Ru68E+Lqlyhz4nGFiSm0P0W2d2Fsqn4VM/uVxloxWnjEBIVK6o5KwiT51gv2ybDXBecAQhkYIGe9ug00C3oqwo2p6TxazeewKuFdv6wxqMliljiBsgOeLvJKUrS0G8E535lrZ0+x7C2DkM3ig8AQzMASQpKTeJsHolC3jNBvP4R47vZRmqxYQxgAOtjsr1U+WLNouxf8X8jreLhdm6clYvmmbFoDhZGfhJSe1Cwy5rBGVxosbdoYOlTNof9zKQ08Joj7IdBboWvOd4rM7eI3grhI89ORhxToSA7CKz3IB6A1oFNYxVi2qRzjfk5lVQD7OKcAv1RoJNkk6mLJ7/l55V92k514v320DUqphGD4oIMtMPq9rM63LL9UEGt7l2ZWgk0Ety1Vd2xhQkCxf4IH/G2vDIXMG8tzwO3Xew4sEW/R46ZdKoItgFi0JA11WY+j7ZyCFAdG8v8kyFjCUIK7OB7k45Ng1bUwLe5JnIJZr28CbmGHyoVvFauUQFTfpBewwS8y6Wd8rAB49swL+ZgNf9grLCu1h/jhAyfNA51Q+q7Jvy18ci5IEt3TluTeLtaaBP8OCZKlLHUS96ffE98qBV1xjYXsbwH4Ceko/Zr/Awigtf9dltYdl9gXW5+DZ5NAJkoIG6OlF6nvhteJ/Nzmh7ON8TtRsYpKK1cp/NzAlAFnHeUnW9WIs116IEQUw0ToFxMLnN6+Ne6QBiNaHgS31URpil7XmM13vKmuV9Z/ee/x4SX5z6KJ9iTNGoUJH1RD0SQV41LqXbDz9/QCokJYnuMn7IJVJemrncZcefq6xxQ5Nxi81P0Mx1Cn4T6n/1B7pd5bvxaC8SJPVz6jlc+qxgVCY41aX8R7JoiKlsNhkGUAz0E0vpkG/1pn7FFRZttV4UgCAJWhtSS1XUTCRcb8UDSdjViy5kj6s/SRZ/3oWrFWvs6ffEGfsLe8ARfYjD1bYP+gXNCzZe5DIWcczco+dYZRZNyvYUWefvb3pz91/WC3CBYMZ4OmuAZe8i31CGDB/YjZrMABIkEC2GL0ZoMW57bMMhnktppOpagJqaKxCrM6gcGK9QYxySBfvq/Y7vGITPGUoB1hZlIEl5Ee4gKysiSxjjYC5mJxie7TixVwUlQaYxY7WuZ6BYPkeFPakhhXpFcsKgCQH+UmxIqnGYB8RYz0ZwTracnCj6vV/+F//0XG5rEa1UYl2tx+tBl5gfIfb6NdfxN3bY1zNbmLX2Aj1vL+/jY8/vJBMdTGtK70Y9lGtvovtFEZiT2Eg/SHMjLW8BfabYZy96Eazs4vLbjtiuY/Z3Tx2s0r0W68kvRtdNqWr/+Yr5Fnr6J6vY7OgyJnGT37ZjZMRic+XMoRdbPEmqcf1zSIuLs/j3btvYzG7j4vRQCzH84vTWJCyCsB0aMdssovZZCrJroIH8B9JoATQp93qxvPnH8b+uAgBxrwUJPJOp/KIIpTjsG/EYPRcSXHb/W0cK3dg/DHsv4zYn8dv/vYb+Y388Ec/jGOlHX/9N99IStrqLmM06kSv01eiU7WyiD/61as4xkkmls2jVtvGaNiOs9OT2K+PUdm1Yz3j4XNAd+K4rcdivpZfY7XhSO16EH5youQ5zOdbddg/gxh1T6PTgIFIs2BZg/ztsmg4IvPFDHrUM4C636vZZLpKgbo4RHwHqLvbxu3NrUCF52eX8fHLD7V4OYQe1hNJYx1l7k2UCddgMHCSEMUZATM042uKTUINWjIjBRiBE7Jckz6KS4c3DMIgePH4XjwbJryAm6/fvI3peCovCzI+7qd30ei2otkfxv1kIqCmS6rSdh31A9OCVjRrNNVuCNX4VJ04isy+smoqGKJ6BMDbRA3WYH0fm8omVod1bGADbBvR2p3EaXcU7YDR09Q0eoPn2g4WpKeRgY+JTFW9CVIQaYJJ8ymkfyf/F8numAYqkdnsSKUrJX2dzfBYhyllpp+kvQIA7bEyxUD3SDpyT+wlJ91ttCFiEA34SdFvjw/7cQAQIUmFfanGWgWPfRdrbCzcc5hp2Wxo8rDfCYik4bm7vRP1+ez8TOAbB8j9w8RFlejjGxvK12tqNni2BOjYl9Cpamz+3APuTRPZMH5hhEjkdIo/9wRqJwCL7/3y+UsBroDkeJHYUJh7wwRukxPkneRFKpDlq3GI0WAUG7wlAFjVaJh9Jtk3FG1RwM2oMGPHvhcAPDBh2Qx1LbnJwg4sjQ6yJIeu2Nh3oUkMhWUWkRQT9Wq0BwbN17Bwd3sB7QJj8BGMit4PmgOzE4qMzj9Xz00+eC5CuBe8C/IhSomGwLCc7klm0+np/RUrKCf/KuDSD5K/vzquYoWp9XavYBTksCrCstGCaUtzVyVRfO37q4TQnJTKA2+z0bWPV1P5hpBuTBd63BBQhHTc3njboxv5QXegA561VEAT+ZzkBFuMLoXIMGzyRLvSrMamto/FfiUQn8/d2FWiA39XTZR9Yvh+pu+7MQQ8FEclAyBsWUOjnwcoJsnzmRLXFhj+75YKpuH6Pzi5jPP+SFJ7sUD0TFxoc7jP5qS9EzAwkKSIs4N1fnN/46mkfnYm82bRBwBFccdavZs86Azha148e+bQF7w4BWj39b03kgOsYjphUGQmEP8b8Or7N2/S2DgbuMROACGVqgzLjHtSq4oNiVE6zx8ZIHuOJq1iGHrgg3cPIBzhZTap3kiip72JxhY5+szn+XT+EDfjh2C+vqse4vzjk7j4aBD75i6+f3cnmw0kDM12N15++GnUmt0Y309jNVtGZb2P43ods7tx7BrdqPX7cahu4n58qwELoWT7PWn3NYVNffLqR/Gf/Nl/Hv/3v/7z+Pzzb/Q1Yn3XK3F2OowDdiOtVpyffRTtNu+QWSIwGPl3STzk04jnEu9qS4UZ548KzmQzwEDEH4fCEu9QNZHZuIkFjX1BvR43NzeeJsviwYwEvYPF58i0gpS9cJqVZET3ddaoJgspwzq0z2ZDK4kyzU0OAB47c67+0YuxSNPMGi+NE42ggB+BJm60vG/BMKdQdBphYSXpM2qNmDlliY13GEmhiseh27PS02SSqX2THg3gS4qxvomBGwpjMRwFAvidex84LHuk2NMAMSak28cqGTiq65OVUs7RAsxKJlYYh3mj/L0sKQPM5bNwDxhUynYlpepqxl3NOqWSmgCQLxtGqnglVrJX12GoWYol/y3ZLVgqyoBQ90Es6LIfJaCSvlZm+VgyZeKR090FHgpISIN6NXRrimK9vzRivKtYC1CfsnblnVutxfX4XVzfX5kJIPkuVi9d2SeIzSQ28SF63XMz9bJxEytFzbdldpzjBzEVvK9KKi+2jIeMamxIIz8Q7oTqYKvBv5klTl/V+ZfWEO5HBV08rhmwiW6vHb1BJ44wNfbVqOwacSR0LtMbZU8j5QTNn4HDetpbaCiSvksKL8smTwnC6bUlNqDsbfxOFyCngIeSFbJWKraw4Nzm88kjucjb12vdW5KTZe+QYI9Y1/hGL+eq3XheTnX2opPHG+eCPAep3Zw0S01R1nxuC7oGDx6zIU0Q0ExU7yXUy1yj3ttkplje7D1NLJMEGrS2t1upgOzX6osSw0Rggq08FP7G3xUAa3m2wQ6/r1KRSEHSjKHY3KTjsibMkPM1J6M6GZZP73J6L2ZYnM6WvEYG949Ajk3YHsOpJAnN76vPmZYPeh8yTfQRkEGWTi0s9gv3ycxNhR+xlnNAJHAzAU1ZoyRgw/3Q+5qMcO1oWaOJpax30GBIARVlqaQhWyipGqZ/kWCLlc/zVoJwyi0Fohnk9K8EuNJqqYB8pa72u+8G3lJD7+V/dxjCXlVCrUr4iIdV7/vIytzvsdZTrUopJhJDBvTwruid9xkhT7u8l2ZU1jVEKfu3AT4rnmwRlAEMKSmWn2EOocq5UajWBokN7D2uEw2bbQmlPy/hXkh9NajwuVivk1RtwF2s4PSQFTAHWSBlkWaimrnHL61RL+gcFnrdF+sp1dYp8RdLOBm27XbHwEwy3Mq6UQ+SdkcKb8r6GZKL31ZfG//UnkAfmqSBAjx6vcFOewKu9e8Z0KV7I+9N1wlal/m1xWdUe15aTfHO4Pu5gM0s9YQD7dgXuC7ugXptBngJ1ltqC6HeUlL1vwl0lhANMd1yb5SfooJICIOZi5hjmw6AxBLMAdaxF6inAUey9DjXBHSiHFEd7ORrr3mDlwz0c2G4Vnq/LsgznccqaTjvBurDBM/53yYRMQhMX2XV9AZnFSKUyjAG9XxvEYgUSkoN5TVkJp29Fu37anajBjUQejQoQAXrta8AJEAu1VSQgtYOgyw1nTOqHpOJxWgWwOwzRmtPTB3Wd0S7U1Pw636/is0GRRI+m1vZ+AFS85yoa1Eb2MO8FEd8HdJsB66w0vk5PFuwGgZ7Rc4sZSKs5vf8pgXyo7fS0W+2s621zHDkfWbdFEyCZ7Zc2O7K9ZaBZgGQDOHaDKwMwksmT9343/3Lf3hsdrqP0ywKJhZnq3Ub551fxf2bSvzmq9v47u6bOMZ1nA47Mew+i+lkGe/evRbzRx4sx0bUNsvY1+5kxjw6uVBCz2qOIX8/nr/qxuVHhxj1nkE2iOnt2+jUavGrX/6n8de//Zv48Ec/jl11E/NZM2ZjjCavYzRqxLD7STSah2j1t/JJmc0P8dV3X0W1sY7X397Hhx99KIbFZHxjP0MBNbWotWpKLd0HSYwjNXnL6UIPCSYexZfSEQFmZpNYHx6i17VnmAxwRW1jkkGyKiaSpGru5DNFOle7hX/L63j39i7W09OoxVCBIxSF8/tj3I6vndozPJekg2TQ09FJnJ0M4pc/+1lM9k5HJn0M6bJ+Kz3I5tLHHZ4mq6i2IjrN83j95ibeXn+uP+NaWtVujLq96Hbq0X0xis1yq5CQi+F5DLtDgQHTh8ljMg/SEtD4bqseAz4npvlK88KrEksDDHYxpN2pMd5XI+7H93F3faP/dn56rinRcDiK6/WdQ0vYKHYU2m1NRdqtjlqTN29e05bIC2u1IkyhIWCz06bwbcV2v4qH2b0W4/XNvTYePMJ4eVQgLRZxfXsTP/rsxwbJFns1vFuS/WqESmziWIPVZ8lUHT+G6l4BLmAohMKIdWlHe6WTISvBt6G274qZVK1jUjyP2WYSa/woFdNuQKl6aET70IthaxDtKsErpIzOFRyxrexjPJ3GYHgS99+9M9Cil7euYAMWjeSeva4KdopDDl/+G0wY1teIpCB8ENeg/E7EJU14kxJGimpJfZlybQC9Z9qIe+1OnI5G2qBg7xgUq+nvqeBdLtJYuiKGqPwRGx01v6XQ4tpoIRcbg5TFlFcMjIi4o9k/mMlIYwkLrtvtaxO5v39Q8UahSDO6WizEAG52WzEcDuODD17K55CDGCk1EjCYI2Y/IXO3LxPAMhsiQAe/uEdMuQADTk/O9LMdUgKziEYE/1DLIWCw1ZuwlubaPH0I12LQG2iN8O8EjZQpHA0VGyXXYNNY+2AV+RAyKxW9qs/MkISVRTFdr1S1FmHUso7kXSTpnCUoZcMuk3zWhq6xY78pJCucOU6msj0ABQAAlHx2lMKVkysYruy7JNkCpE6neS1OxFLwSEpR2J9Js+NeACB1xCbOAIYEJDlQKQgms4k8QWl0eH4wuADvlY4Ia5d38Po2Ht6Nte8/f/5cRYnTpc3kGT886L+tdz6kMeFmHQl4ld/HQfYBMF5hgvVbfRV+BQArRSVFKj6n/O/1YhLrxdYsaRrifgcL07iaXsdsPdfkcVDrxggpXBYFj/LgIjdEilxH1membGlmFV5BAAEAnO4vU1RSCWGrumggEfkZwyjeSfwmAd7VD1Rl4cAz5T6xh/PvrAPWG4D2bDEXi5j3Fg+kcl0GxW2YTglBI8ovpPMUWQ+zmQ5vZLanZ/joMjDhXm5lw1CaHK9rmlI3czK2z4mq5SZVPQ+xmtTw2T8KcNNFfLIXZLTfNGhUq0Z/ONK6EuNZbO+djewl0XWdR1Ml5vnDfbx+dxUrAIBmJTrn+6gNVrEkoXs/iIuzP4zf/uVfxHyziU8/+yw6/ZP45rvXcfPuOv7sT/4kvv/8K/nIXI9nMUOO3W3Ew+Q+3r17E5stTM55PH9xJj9hTKWrMYiPP/phLFf7+P77N7FczqLXweoEBuo62q1GnJ1+FKdih3KfI/rdgYZjZfKrhj0bjWo217of8j7KcAtADDXfKctJloSAHhrtzTa+++47S8x7/aiS1pkJgA4+zsZdf88ylr0CDjKhWZhMNjkpvVOT4H769xotpVWmZKww/iSxVTJzKbb9d4osuDRqv1coqpFxI3BkIJb3QAOaTBuW/1gJ8RAI4oArwMYS/ORkzGwCrV99ZFYLjclkeLNBaFTNtpOvou5HSrmLx+HfSV/2WnbDJ7aRbbYfQQeKdpv2v+8p68bZw5an0BeDcnsB448edgKm8HyyDNNsXuL2QmcZCgYGogacAQB5ZvZtY9i6XGEnY9ZOs4Z9jJnu7C88++WaRreETTw19BTv3APOc0n+AeQytd1S062lcGpk/XunEKWlmMLUPtRA3ENAssKyXG7mMUMBwtCHBkJglxMZxYCWDxrPAJkyQW1mqcGUOwJISXjTiBpgSDJVYDzzPmhNZ59C06gkzf02HqYP2jf5LZloGYq+JyNsVDhzUAbg17yN+ZLrnEWjVY3+qOvzZnOIxqFhD1w8ow+WtMPgxrsM7pIACQF8Pg9pjmTrIJmYwSH5pCGHh+UjbzIzUQjn84r0/4kFlQ0szwDfZAYoDCtJG98mMwVfTM5f1bxhGwnAZwES+U4ggYOxIX/DvAd0ggDOrFpqa/kqZyBEuUcGRdLnMPdrBoeq43Id8Hy4JjMdHcZUGt+yvi3/e/Lkk0KEM4ihevFYzX+X2ka+zOX0s6epGPiwasToLKwzh05wDSvqAqyAYDOm7YYTZN0Icw0GECxz45k0sQNJv2+9vclqhXHmtfTEDH6fXab9Od/z8sQYdurcTDsWDTvys6E0KYCPgJq0JNEgACboe4FD3hvdHFPflV+l5i3XISBg5c/zPguzJsayVS8oZjhX/f0KO8qhB+xUkuolK7TsRwJ1i9VMgiUFGCwyzgJmWjZtlmfZB/jZBXQpQ+EyqBFDTMN1M8Q0EhXmZ+kxmhDrpgH/AB6QFttH+v33VkNV2SFliKE2+ZRNy7+vpj2RX4Au5br1T51h3nsdDOhf5fvrn+ltaEDQ4YL8eblHsp9IyW/5cw3TZaFRFVjL9y6glZRFeYYWoLH83H/vHNDAiHBP73HvA1SuZ56YnMX2QO9LvtdWHACosK7YL80aLExE9xfeB/lz/r2V9091HmFuGTzJ93StnvWfQK/C8GWf8fcuMtxCoHB9bP/DApKillmhTmOPWcGIT8lvPnveQ+wcCg8fdUVXwT88f4erlOdYAHMBQWLmQ37xAElnEew1+lAGNwyjclChdcS73+2qx/VAwmcx32s1t+WW+tD0epSkONeH3mERTazoKEOW8vVPBAdLZXVvSRfOZGbVukkO0Bpu1h/VI8VWhXOK5y8WYRvFjfdWbmkhIcFQlNVLsYoAmDxstD9aNWl7LgXIJCNRQackpUsW7OGQ64GnAWEZAtGH8fnYt+g7AO3q9WO0u9gHQd4ix6ERq5VJXwQu8rOKQpEzxkOuZEru9u47pYZd2buxhTK1Hf1uRx679H3cG/ZoWXDstvo8Vnta2eJXKH1hk82cYu+sQx2My/fic5sVb0IB38M4YIuWSKpKMXexu+O5/rf/8392HF30gyLlUFtEf1SLXodxxZs4bfyDWD404stvJvHV69/FsfY6fvbTT+Os/2ncXk9jvryKXQBW1GM1bsTs9UN0TyfRbNdjPR/F3dtDPNzDRtyroPjJH17Ipyi2rWhgCD/sxvOLT2KynEb/9IOYrh+i2T6LTu15rO+XsTl+q/SfWn0TxyrMm9PY7nrxML2NRmcZsTYQQzGkcIZOOx7ub4T2kqY0X8+j1m7G6flFDHvDWDwsYrc+RK/dF/i2XEK1rUen247l/jam07kmkDRxvDw0wRR13T5A2zYmkzuxfFrNTizm02g3kby2Y7MgiIQkZorKinyepsu3koQd90gT8QyrxaBfkyfVbluP19O3SqwRyZeifH8U+2J0Moo3r1+rcDrUtkrx6bafx5vX1zFevInx9EaFCw33sN2L589G0Xt+KjkRjKLtcqtggeFg6I2+chSDAkCYTYEEr46mBJ7SyNj6CEOtrZcOk3AS/6armcA7FhqgTPEt7PSH8dXkyxjPbuWtctofSZLSqffj2cWLuLm+ivVqHtU6aVm0Es2oHVrRrvd1jTKeDtICmVB34nggTWti7wZtip5WIlfr9DD2rgWgv0M6CKx5iO/evImoAJa0Awklsw4a3fWRxX2Mi7PLYMIkBiOJUdVt1NsVFbaNfTfqAMfHrZJq5zTClYOb7v1RibOdSj2ah1o0YUOuYWwcJG+sd5A6VeJhPot+fxjv7m5UrMgnEoPe1TpW87lers1hG008HWstsS4pWjpNJ+fiRyMzbA4k/FoACir25lqulzrkAWnxo+NkgC0msK4k4+KDgGR/vzVAWQH8nqmoEvsLBmCzI9Yh3n8A4Ss2NiY4h2P02524GY8lq6TQ0CZUr4uZBXBYrTXEuDVwYUmfZBzNtv1M0pMJIPz87EwBFvjIuTDi55smT7FFkczPkaxMzRrMRstALi7O9H3ZmNnUdRim1B1fUmTy3FtuglgD+aoAyHIIAXpw8MHs6yttkgIQTwimroJws/Bh4mIZKofBY7GsDtVTZjfZlnfyPUvginwYLUwzYyflvGyqpcgUOHTYy2OETZxiF1CNiazMdOsVAaw60PekFTqtTNM2MRfq9ldiOiwzZej2ZhzxDMymo3nIoAYxGjzdktk4RZ8kmvbc4J4CVrLRf//NdwJxCd/gZyLbFnC3Wene8JwfJg+yIygFE9+bBs/3xMlveGjh6wTzREyABD8pXgAfZ4uZZP5ic1RtLsy7oaZZSYsrSQt4z9ib8M2bTxZR2bEndqMDG7xdjavxtZpQnkHjWI92raV3eVhS2ktad/pQas9QQJELK6dju3BgwaiYlU8VzakLb1goPAOmIzyD7qCrooQCqsKAsmZA3ZM7N2I0X54MNmLJ4AKQWYbJW7FE/Flh7DBIM0gFIEhBMp/hGbiMq7dXMZnNoj8cxocffSxPUFJVGWoplCTBQ5py1vFqsZS8joFHq5VFIexd3hMK7TQ0l1yLAnnrwrbX6xhsAXxKfxeaGzzOSohMSU0vReAjuHUgeGkWN9dv4s3125jM15PAJ+IAACAASURBVLE/NqPWqkalvY5ddS7598ngVawnEfeTaZxePot6pxPvbm7ky/jqxcu4vDhXMNb2GDFZLDWEomC9unkTdw93KtI/+vhVnJ4OYzKhRuhGpz2IycNc7/mO/baxjw9enSn1lM9/8ezjGA7PYzZZxHQ8i49ffRKjwWk83D5ElUHfoaIhyg4/Gb7HZiuLCZjYSqg87KLF+pWxerJJdA+Lec4x7m7u4vrtO537nf5A948izKzX9KoS+yU5D4C3YqAk2yDDn/QZUiZlcC29fFxVP9oNlFDHRw6F5GA5bEkfveILRtOvRia9mwrTwYyetFMAAE/j99JEsY9YGvrkEWV2fzIOte8le9pEtWRmuLGgFyjeTQI6DykTZT+TCs77I4oKMbsefRCLnLT4bDlMLLXaGRVlH1Cl/iYrCsbanvzzbNT4HJLvFM/CbIoWeNFlAIJjryHIucGWFxu+Rgnm8I4wfAI85GeJWYAMKSXuvKsAiZxRWPKMhhfRxyd7s4v72zuxAt9vmMXo1JCGPcfsQt51hlc0atr/ag6soJZ8PF+S6Wrrkp2aAWpXnXHss/US6mE2p2TEgFzpUamzJkNg5OEsf07UEGYYSH6aLFP+WaOhbuL75P2tMA4tLbQUCfsarVG9+3PdJ1lk4DPYSLVF+iDB6u1UBqoJGQTy3Bla3uKJuF9reIuXNGBht9qONuoPgAAlDgDgMiDFPsDhAwRTSUpHzSPg0EAYoJoaply3AHkKNuDzpiG+vfCMyFO/MHTjXvNsHYSB16P9oWSynzI4AWkZalZ8YMXiTOmtveNg+pjtIf9ZGDYZdsN7SJ8AkMsZIGZMDhfKkIv9W6CQhlxmxFKziCUuC4snZrD26pTH2r7GDJjCfsotQ7YRAkcSfOB5wSJjPymp8fqnWDYGujjvOZsewcNkgRH+IrVCCa1IKZo3tidmWKl3eCZirufn8tjEbDu5pyZo8j6wVPZLvNB5R7Q3JJjC+SMWYabB2qbAYGTZa/in/FMTbC+ese97nj6BU/aLLYMVBaMJTPLQ1sCt2Y8FoBWQIjJbSqkTxFNAQrJ4ZP+yLUm/qdp5z0NWQEICvfr+uWcV8L9c3+PwCZWFKdf6zT0qoEsBGCXvTbCYIaDBTp6p2Xm6r/xMqXlgfrIu8FJ0qIhmPO8NqbwODRy6lrRvnn17DQ6RSiyPu0KbTZZq8VGU0/djqJe/v7bP/FXOGupCvreBuSKJtixW0uUE4bA3Uv0i2zD/KveK4YytH/Ln5D3iZ7hXcJ1TAFfuWwkp0TW+Z2tR1je1n+5dyu8FBiYDUkyr8jn0aKwC8t6etj1JrJDkGC/VZHL6XSnnZYK8hHpSLyjZ28MO3lVbMD35HVP7W4Xg90DBaKkOk80TPQ+AEvfj4PXN53H6tgcUyXETyaGZQH5xF+BeFC/VApj7YssZ7WuS/3GCv2IPKq0FCy0IWIShOoxK6zyZqFwL/aVCQpNJrP1T77B7F/pNdomS2s75yOMpQ3ADh/wZ+5gZoQzqLUX2vi6ffxp/9gdUSfJtdUgn+2QZyChhPlVAhWVXiCUCletWEKCwob9BzShgVOSnDKGSAtDMTtaT+kBZQdmHkMGUaq4MuLNPayU6nUbs93xSjSz9DlK/YI20h9QAKaYbdVSA9CQaUGPXhPoTaxX6ZIOBBt1tE8B5oSEZ778sb3K/lQ90sYPwmV6sqRgUAb5yRnE+ihhUgM9UIxbWOXvkcpv9USVi0KPHd50AsCylQbMZk9kyZnMILBVZHGn488//p3963MdKMuF2bx+DUxIL2WAmMaj/Kib3eN0dZVxfrc3j4rIXF2cv4+YK09i5/MaOx0Y8XO1i9noZlRogYSOwMVrOkDrsotWpRX/wLE4uD7GJcdSOg+hWkNSagUSKsvgiLTZhQMdKbPF1wqNr9n2cPoMFxAT1Mk7PXkWrT3DJXZxgzI7vEIzHTKEliCOqiJ/XOtE2RxqQSoz6o2hW2lE/NqJ6qCuafbPBsNqbWnvYiOUM3nc1ZtMHTSkJTugPenHx/CQOBAPM2RhIq12Ktdg4nkerfmbqZpVQATbwbixX1Vis7uMguW5HDCS8DGt1H7eLxTrult/LTweZNAX35H4mQJLzd38AFCKoZBFbEkZrJ7GYA4SOY3NYieWyR3JVqQksPXt+YfYaEg5kNy375ahhaDnpE5mepkbEbtdbcXoyStP3hn4+wQn9jkG1Q/0Qt5O7GM/GKvRFG2dSydeMRvHr67+IyfJWsnDCEbinncZJnA5OYzZ7kEz5AJxEo1brxHq6j7PBZVS2NQXqsAcPh135EDLsZuor/zjkocn2oXnmsOSFEBKPJ91irgYUYOEEiaQsrQAqkCfjA4GX3D5OL86j1q7HtraJ2X4Sd+vr2NRXAiuaSCNp8mDb4XsDY4g9CjnCYheDRifO2ydxUhvEoD2MOowbUPjDNvaVnYBImbJXG7GuwlrcGrSj0KZAxPehVok1U/fKMc5PLqPd6MV8uhArczg40WREFGxJJnxQsRaYdjkYIP035OfWEMPLCc/2PqQhBYiSNA8Qbcu76caVQ4pvOsR2IINtDICY7U8BzwED+wkQg18OS6gLgMezh6bGHoPbmM3wbWOyZNYLzwm562g4lCcUheu7u9t4mIy16QMMcZ1KozscxURUQnQmqJVJuhliIWDNh32oyQkaBxII8X7igCBcQImxBvCY7qx4YPINMSOL4B0OncIiZK0i2WN/ApQAVJLZbBZdkkakSXWzbu85gWoqNPFlcmp6KeIBBYvMp0zJVEgrkc9eKDRwhAYxJZJ8m3VF2jbstl5LHptXV29j8bARU2o0HElmW2oc3lEYKBwaNKmFgQLw5lRzwFDLAcw028Fff5LAJGOyFM40DfxCOrqcGWBVIZ3FI2AuzE/tEQLWUqIgr0lLgmmqlKwOIMuUi4lUNu267mqYibhexcN0HPPF3EVAFWCLUCYX4J7eebLLGgS8mm7nMSNdd28PK7Ete41YrJc2pxe4UzxyLMHiOkrRkVCFPT0y7KqwulR8pXxBsq9sRlQcOtZbkj8kSPfjcTTbzWgSkgP4ks2H0vMy/VIeK7w3+U7wjGAoik1McdOyz97d+E72FJJD0AxjE0CjjCfJxlNEvm54chJn5+e677VmRQ347fVt3N7c6T1gKFFAY655s/Oeydc5WMDTdWsL7L3JwAQbBEvNHTQlMAZWEIDmcimWNIM7GJ6sMTVFAjxgTR4EUvJ1JIOPx3e6N/i6DU7OZTc2W93HYv2g5NNB/yJePv84/uIv/yq6Athq8ebqOuarpeTrJ6MTPTMGIQCtMM/vx3fRO+loD2fC/OLlS70bV9dv1OA+jGde53X2pGqMzjpxftGL2fw++sN+dHvnsVnvY/IwjXrU45NXP1Aw1my80IBKFhWARWpOkJitNRSgGhhP7jVoGA36Yn9XD03to4AQ7MOw7RnivXv9Nm6vbmLQ7Ud32I9KvmPyyMt1TM8r65tHzzi/DAbVDAFqFpgpyqUHKu+m5hXvhWuohUzWgQALpLfZYBemnxqyTDEsIKCCYBTwAtjIb6ViPaUcZvHtgJYMxpCcJr3idI69J6tMTzx7RvIxvH4FvkmabaZBaUrdBD41j7b8ohFyAESRJlpKatBV3ycTrimz037QP6sY6Au8cHNTzN451yxT888QEIjktwSdFMlcAc1SImepo4EbAWL4yYo5A5i8kaUAsA0yZc4TMRzavWjDdCawIocgnAfIfJ6CJtz4K2my+lSgs1EwYNGZJw/KvG+O27ZccoudQe6ROrt8jXrGeBEKsOJ5p6eUrDAc0mJGWwmqeQpsgL0qCRL3FFBMvnFuyqlDggaWBoOGJVlS+jkpu5TPmORz9t9b8nVaK5Unv65kODSPDMMz7RaGaMWDTADDWgOG5y7qx4guvn1YTHBWSW7nbABdZfFhw75HIIB9/WB8augiwNr+smLjvCf1d/NmMFl1VHpm6WwQA9V+ULoX2LcAWAgo5L0z6FBAdHnvwTaWl22CEYVd9N563/LsZBxNo81eg/2JWXkFOJSvYsqt2YedAJpDCYF7CYIJ3Lbfp1mdlkCLOZ4ehGafvMfGRX7POe3NQmeMfGmpt56s7/QywiDVIIrGvXhBPqpODA7pTCwgS/oaGkwxXqMrfA9kEyiQQ7liefCIz7x3T/X+5x7G59L1EHTXSLALpll+jfc0ABGDiP4ZBg6f+JOZXJ9y/8KuL+BRYaQV9YyO+ARfeM+pYQCf9S1zWyt/x2w0M3MERuZ1W1ni2kqgntJ7U5arIdATQGmyw9P+WNjvBTh8X6pswNjrsbDYnp6xgSDLYj34LOxvS509pHCYiD8MVi+6U2KRmlWqn6G6wBuzf87TPq1bkN6H5RoKI9FMSPsy+/v6efAzTeD3DfT9877mP5O5zeOvp8/BgMxSVIGXCRzqfiv8yiP5gtppafOOFNdbm5pajisv3GTJ8y4nwF5YVbLjyoGZAcj0PFa+CYxl/PYB3AzyKZiSd4CLyPdczyqZlWV9FTsQfg5nqJnJ1Fc8kzJAS69EkJQVHrlPRsdcswJAk9nu3srMQ7Eck0HqcCmzMKWSkp+6gz0AlhSMkSFrWt+pwnoc/ML3R3KbHrt+TlYMFKn8Y/2cvSJ7vVUvzQzq2Dm9F+BXLNZqVJt17e8AE/I71L0ze0/mFao9/G6Uayl7TumrZJGVe5/X9RODswC0xU5HfV6uXbGo0yeUr6t3qLP9bMvPKEB3YZ9zfiqEJgNshHkooMiWbUigRZBI71AN2jJQpoCr8ouVhYG9Lz2wML/rfcayh8m8Gwyd2Ce4L9wHuwFUZbbM+ndKvIBf9j9Z8Xj/9vnlvkj1IUqnNrYl/fSLxffR5DgNn7brqKW8X4QMAjM19HTt7/0WcFlikhziFtBaRs36Gtkg4GNYgSGMtVE9el0Uk3vhX5C5WI+Amasl69qhZ5C9BL7/9//inxxhEomSXttGf1CVyToJjsfNR3F1/XX0uvU4GZ5qQ6vUVnF+OYjpBElMIzpN5KmNWDwcYzN2bHm16cZvu5ZIJHoDJJXDGE/HUWkubQQME00HCC/IMSaLscDL9RKJGTI6p3sedjQu7ZhMlroZnUEzqq11jO83MWoT1sKi4GWkifdEbrdbxva4jGqLtM9ZbFbL6Ld68Wz0LCWs9VivAHzmKtA7/U7s6w+xXbai1zwTlRSWTqPREsMQX8HOMGK3spT5cJyr4Go3RvDT5M93OKyi2WbBdWK+wsDUci/Yl4RLdJAEE329RgYyj/nmNjbbZfR7fYF1AIe2wIxYE0xDcrI25KbuM/eFRFV89gLGniYRThQ+PztVYAMbIwuRewCggx9fb0Bi8DHGq4lYRvj7EWtglH0fz589l9yYbWvQ7zvyvLqL64cbMfRY/GKr7Q4xGJ7F/8fVm/xqmmXnXuvr++a0EdlXusoU5WtfY0BXTIDp/RsY8WcwZXgHiBESzRBGFyHB4ErMka5gAjLGdrnKrqzKjIyME6f7+r5Bv+dZ+5ywoxTKysg4X/O+7957rWc9TbvXj7//8Gs1kFXMF3joT9W4ufxMINf2ABixkSywQmDLqR7Lp3W8HX8e7UonTpuTNsJ+p2NpTq2rQxpQkALTUiY3yfLEYfKjRN6DGKKSnVZ3caxtY76cBP3xoH0ZV6NbTbdZSP3xIPbVYyxPy5gcHmNyeIgYnGK2Rh7NAXKOA5L+A5MFWC6bGLVGcf/uPprnenw2vow3g3Fcjq4VSiNJzmkfq+3SC1dTfQzHKwLfJrOppkVNrh1eBzQ9tbNYVLxGu8bio/Fggo7fIWl9hd6dBSNsgUY9lpLxJtsiKkoVJqVZ0ykKCE0+mOhV1PQUPwiFBEieCUPoHMNePxoVaOeW4EiyhI8Jcp/1Np4nM4EEbIpsIlxv7oNo60h4mFQr3dgTfrFg5J4KA7WrtakaplqJpymvtVTRzEZTii752mlSXdK0/V09RTXFmmtbmGEnDp96VaAh6eiMg/fJ3DPTax2dHgxKF/gydk86O1ITSYFpEhXCsovddq3vKEPdPHRt5Gsqv0MvYE3AeilAGdLHvbzexHghjZaGkU2zizyr5uuRlHZNfzV1htZO025j9sKIJLkYL8/+sCuG8XFXiW67ZxYvqZFKyT0JvGF9iy0jWbIT5/hvnuS5KCzMBdhpIdYwTE7LugG6VEDvdi9FBoWXGFUBa7Qt9iefV410JkIC/pnd4kOlFDkUSoU5IXmBDslycJdYDzw/DPi78Pa00lIPTLBhV3p6XIolvhvrc7PeKcRJXqywYnp8Dj4KO2Gm+cFqyoLSJtK+DqLiZ+og4FjxmHlJzZP/z1HP6Xbl4BGALH5eE2Dk1qdKzOZzAfYMdkhRI1FO/ihKqHPyGXUgwBKMtvWSpLbiMXIS6wSJNmt+Np9pMicWb6MVbb5DJhSy3lXQir1G8+kiCHYVKfKYK6+Wa4cMVOsOCFlvdF/xV5MXWrudTCaz5ZD5sGcISEYO3GANU0Ak+0rTXgfL8ARcXlwpYR0wTSxV5CZbS9opdrAIWBL8k9duvWHqXo/usBOnyjYWq1ksVkxsuXbVuP78VveaW8HPIYVHGs46JNyKRpfAGc7Y9eoYHx/v4/p2rL3o/mGq1NTBqBvr7SzuPt7pOeV/n3/5Jjp9fNB2cX07jNlyEtfXV1I2fLx70Nl8dXEdn7/5QpLICl7AsCLlVcMe5tAQ2FoEQDHseZw8xGI5j6vRMLpcx+pQYD/nBd+h3dDdivnjJOaTmafAvXbUWnWH7WSr5oaEls2/JXEuKckFSCzAYXreleaytF6qelSJKi1Aa85sDvYkF9bIXj5toAFqBP5JZg4LIMGGtF7QRJ67TPOU0rnszCxrSxmdGQMuKMWWVUNgmaChluLh9UnDnj6Rhm8YoiQjJKXL+ioCxgymmV7moZibBBphAycCTFXRIil2yqPY4TDui1dUfpYiI9b+WkCM/DtmcmC3Yf9TX+NM4EyJtpNEfdX5+0oVR9KF9Ool+ABzdRi9Ph/NNKaw7kSjir1IRUxjnckE6zAMkfWEsQ0NeE6Wf/F5BeY0nJyoPU9+bWYIUDN6/8bCg4Hpq0G7Cn/d3+L7ZCZmAWzqJNUnQ6aADdoH04eQs1NMPIBQBj80akhhWctKmDZTQlKq9NoTgPPC0PE90x6ufZ7XQ6ZoqaKgcWxRkBZXLJfmuZFpv+oRs18cBnNEtB5tvJKwYdE5aommb63DGvTnyXJSLfHimZYARZG8JfhQLnpZT9ovknUoMID0UcKtAGYbCUJmCI6fJQNELwD+iw+p+LYGDmmKk9nTSImsaiDWWTLi1DjxEynP43u8NMv5mTn3BDKcEnQSW6RYARiUV3OZiAvX+8UmIEFvN7Ul9dx+ZGLoQHYQdoCCoGUQsUhUOdv3u1gsFhroiR1SGvAEkbSH8NmTZWST/uJZ6qdA3n5pnZM3LRmZDF1T467+zetAQ4TENM04zv+QAIZCFZIhX0BbnXUEfOT6EKD7AsR573hhV/OZMjiw1APaq15Y3R6AGBQ2UMFrsV4tjXwNJRGTMffmwmw1aObnTvU9kvTDPv0mvS71+Uu6tnz5LN8sw1j+Duu7sNNLvVaAG32+tFfxM2gg2dfKHoga/KnWe/WKzU3sFVzQpXWdqGdMwE0ynZJR5jXiwBhd02S2FWBKwxw/cAnkei3rtZKNW+TFGtSozn4FIQ1W536f9Rn7YwlQ0ftnACkfV2wp1XKuIUs+sM4IBeek76Phfu/a2sPSN/YlMdt/30Bvnjv4mMpzPb0vs9akqCngKLWAEmLTL1FDW8DhYoGRvnbsawzJS0Itn4PhvQEoBuEG0sQehvghCbtJC6wX2VqgOsyaV3sHzEF9bwJIrFqhR+LZ8fDW4FEJEiq+7jwDYrmxdyX7VuxK0qjx0VY4Sa7bVEFI7fUSjOcFqdskX2T3MBqayS/VwCGKGT/zOvyzL3IaOHUt35egF1m4AWISBMH9BzdIlq6f/X36yWLPZNZeAQELWK+1nsoCM4e9H3M9/JxAMvjHwKBYybIlSZD+UwA7k5y1twLkqq8rEn/f70/X48teDU5Vwp0yrIlzWQBl9qz2OrRnqs+twhQ2q7KsMScjc8/5vpx3vhb2V8waIdJigedbz7XP4VL3GVT3UAACGQQcDYmKjzXWFfLAhCBmWxruoQkqlnRrSPpiZcD/MfBfLED470W2LlCXvglyEXYBTZRfEFmOsVzMY7mAGEjoLYQKhigeanh/qkTlv//X//m5URnFYXuO/WYNiSUury6iUR/Hh7tzPM1/HbcXzbgZfxHHcyc2h2n0Lg7BsPd8aEa32ddvJLvHbSM6/UpMFw+Wth7qsVlto9GGhdiJnz7s49zYRKWyiwobLIuu2YjJ4zmO1XsZMSNj3u9qcazsYjiOGHa/jOOhKdDoEPs4xiqW28fYbCP6beKrKdxh5HSi1wWga4uhsNxPoyqSEj4qR3mtXA0uZTQKWMcNe35+lrxudNmL1fmHWE0b8ebi2zjtKpJDAYj2++N4nj3ExQ3MPApJN1zIpwC2YfnS+K3XWx1OAISAbDxws/kTIZHyaWu1evqs8+Vcf36sNXVjeh1SgWuxWe2i1ezKC2u7h6WxiE6zGePeSIXaec8DWY/H53v5HPb77ei2BlE5tpTIN51O1DBoyiCj672Aw+EFIRPnWOznakBrp5rAO6SzsMlubi5ltok5oEBGpKX7dSy2yMegXJv9wPnU7Y+VVHonb0Z8yBax2S7UyHzx+ddieC7Wk9ifHNhRrw/IH4nD4hg3vZvoV/vROreixRS/ht9bRK/Rl98kxuZsXfJRyA2kpCJq4xJVuy65xrm1icn2x7ifvBcDpd+5icvR22g2AGHc3iw2qzjUjnFobGO6e4pzex/T1VMs2Gz31Wjy7J770a9dxHK6jevhdbz/4UdNdm4uRjHsNGLYu9A9AVhQ6jLAT6ZjQR2v1tsxW3INNtpA29mMS2ZVq0Rn0FOwCtM19h5LG2m8anoGS3FJQdhUUqs99uSbgkT1FArAwYcNmEblO8lKSClI75XZ89EAnNKxYSUQPLMTq7El/y/MbdP8WA3UXqzP5cKSKhn+yjMNiW8GSshHrSaQQYwxTefqaiKUpEyzSeNw2Mtfj8RG1pOnbS68PLVpxmKx0vc0YAo4wyHAQWz5qplTTkwGoNuQnr1cxtXFpb8P4TMwZgjPIamXwyllRQBZWt/nk1KdOXDxsAJQRWJGkQKjkQNfm6gSmhsCgixvaDj5LA8igBeAJu4VAJHkTrDLlFps4KYwO8uYVEw6NV94VZ6031mG5kIBMHC9WWmi02Zak0Up17PBGlByc8qW5DNFIelGX2y6pBOo6Ut5Ls0g65chjaf5pqcXnxcOQE8Ns2DQwWBJ9nw2S7q99yhYfUo6z+KfRlhTSkk1zIKh8OFn2VdsrE/R7MKLoBhxSBgCpMeGhI+SESDr4DswHHJqXZGLwPKj8ZMXGQVGvSK5sKQcB1I5G/r3aouppgvIYrjM/YURyOdQEt/RIDpdWAH1AN0mz88yE35+fNR37CODSDbo83Qeq+1BaWKABviGsN9Fw0WCAAQAGOwLah6QqVHdmS3CmpeMBBAhJR14I+IFwvcZtLsxqMMgR0Jhg//SKGgiWIKbADSbnG+A+G6WGDIw1KI41XqSCb5l/i/SIvYhfJnS15D7JZlflT8zc9ZMRMto2TM4p1R0K+HQxRhrFnYKZxfgH/uPFgBSiX3FgQoZCoVht1S91XOsNrPoXl8p7RhJ5Gq6jA0ALcxMmOvtZjxOYSdiXN2O5fIY7z/8FMfKOm7fvomP9/PY7A7RH5F4vo2//fWvdXa3Oo34s3/+y+gMa7FY3Udn0IjDea+a5PlxGZNnP7/D4UiseSVZVhiaOB0u9s2o7bhXPGtI2LeyUpgsnmUvwtCjVW/EoPtW3nGcgZQdAvFZSzDMAQB32D4c41Al4RBlAvsvDR0SGTx7Cc2ysTbsSTerZlRZKsa56TADNYkl4ViJd2YhCfDS4MGNmRhsDTeB2JEUME+yIfYLZKMaJNjgvoB8HuiwBk+SV77IIHNrs+TXzC0+q2Vnlm+3GNS8SIANvhlYsm2D/I4AgxQ8QbgJQStuBNnjhI2w12lybgaF+/9X4LCwMbk/YmKyrii2z3j10QDbbkADN30AzUY9ZErukVlKboQkmWJ/Ohx1RomBicekAAgHYhS2AKx8SYoTxGN/w5+Uo6OwGAV+CXSqJevevt3436qwT0YnqeEaqCm93oU8axugxmxFy7747qUJZyjL57IViwELsSxKU5sG5uVc4OszSKEp9ZAhbUuazWh3u07jVgPnxp06IVA7NJtKbcZ3+ID3bDKHNCSRf5IlmwBUvIf80IqZP4AmkiaaEskhk92aKYsCejHHbzVUK7Lfaf9SbL17Kkn6GDwCCtBg0AzmzdMayMawNLplKCM7kQw8KM2lvp/ABAYkbqrdYCW/SShUgkPpVeiaw80uZ0AZjngP9OenxqQPeGHFFU9UgLRMGNVAUlYCZ3/+BKe4hjkp9YcgrIDAhZeBpEFRN5r2h/IPF8mlgSYBgbpolu1rnUnux3022GgQ2nWWB4tmgO32+JvbbublTBRD24oMfW5ZVuw9IOT5SfCTm65nSewb1rxBVPvqvq6rAhZKpVLYgzSK+fzanzlBnsLIlDd4keD6+PgU+PJ2WDwD86FIZnYB0F6GoyVl+FOVTDJxCtOONaX3SODX28I/ZgGa4VS+c1P3Q/VR2pgUBhQe80X+qucu03FLDaBQtCL7S9Yzd83PO30nzB081Aymyv4pfVfN9spU6UxmFeHjk0RiA4fFG9NMoDJMLsBCubYF8DYziTWcgw75Kps5JUAxQQ3qbEN7Bjz8Pq+MLwNveV/SO7kwvPRspIyZzyGrk3xeyvUuWIreNyWcWqc5mBIgpv0AcPWVsc8Qh35Agx0BnQaeDXCy7ksowimRugAAIABJREFUToZ/JYDtx7Qwrj+R02MjAJ6gUIf8LABGJUBKCcLpda59xDJcgcy5lxZ2eEkwb7axyHFavNjPyUjGk/YUAIRYNrE/21uP2pe9eDafyAICf2zqNobz1OModwTqSXVTjV6nG+PxSB63rFVUHijuuCdS+mj/wLe1LkCH+4F66unp+WXwxfd4kf3yrEnxxPOcab/YsmRKfcHxUYXZY9HWT06dd0AX12CL/dOBZ9j7CjZE1JnaxlT3J5mAa/gJ05tnoXgj2rsy+5cStpQgGfdP58snDGhwAKuSDPaXAQB/T4B1AnyK/JDNhc9UAWko1zToc/8q7C1tD4qXZFmrZf3Y4/JTqYSFSAbVPHzQYD89icu+Xc6uorQotUlJI7fNletqDfE459N7FUCuSIS58PLVzF5P6yiBde3l+BynpJk+2wzqs/pv2TYkmCmcIGXIL1YRhdCCRYaIMd6nHChpoonCqLIuRaHDl1c4WcOMRPo0cKjVauNrmmGKZd1rOPB//uV/c76/2wr0WwA+nebx1de3cdqP4m//9kPsq9/F7VUzhp03sd03Y7F7jGp3Libcfn2KfmsQV4M30ayN5V1S72/jw8fv5efWrIxjPT/HZj+LL38+itWiF9PtB7HVAOc6zVGM+uN4/8MkhhfPMR52olm5EIC3wJfrLWyMcUwmC0tSm30ZKz/NPwrYajVhtPTjeKQAx8hxoJs+Xz7EbH0PWSI6jW70GoAoSMdqjA/ianwrtsZivZI/S6W5j/ZgGU/3hxj3bqJZ7Upmvdud4uJyFI9Pz9HorhW6gF9hrW52DwbMjRZTKUJgmCYNo9Maxum4jM16FrUKqX6AHvjEVJTsOV8+xm57ikb3s5jNnqNeIwUQQ8pTXFwg9V1KSvP49CD2wJvLq3hzfa0wlGqlG7/7/ruYLj/GYNCKN1dfRL99K4+Lx8c7SYRdlnhSTCOLVJmGv1J3IULK3Wax0Wb39PQUx+MuqjR3oPm1WiwqMLvm0btox/MzYO45ui0S2AiUgaGxjtViHnT3691U3pitfidGl1fR6bfjeXIX2+Mi6oSTnPtx2p9j0BxGp9qN1rEZg3ov+o2egENJxnY2+KTpVaYhG0UmHwkEwF9AzBo28VbsMCGvLWJdeYjHxXsl4FUrnei2R9HqtBTUMp3OxdjBH6/Vb8UUIHk3V1LoclGJxqkVt93LuGlfRmWNryGSBibV2xiO+vKm3G1hfDZitdkp0KEmk2lP4+QdxMbZ6Ihh42lUXSxKfpYCfHc6SLaHJyCTa6R4gBROliTAx8neMmTlAGt5+sWmXw5hGthusyOZshKtACZzKlHo7JvNLu7u7gTuFKkwDQSMmV6372JVbAA22oOKSjZ4vBfNBjBNWt6DAD3arC25U4Ekv0UHLGg6J8npQcwDPic+h+3BUIXtYuGEWE152IiazXh+IvyGqW/bUxQo9pu1WQF6bbPu3ATtxdgijAS/I/83V6yAbkg8n0mqnc7EWKFpk6fiAWALBldIQuriHdZkV1JpvgPgNI0NTGq+twA3pAdVWIuWq7Bh85pmfZhtqGlrelRxWKmAkq+WU0lfijuAxXqIOcb74rMowFTUe3UQau4oOnimOahoVjm2t4CACgaATu+JId0391zggFKsnaCbaIKZR/h/amqYvoNiqxmwKxLHChZInAc08vn5ZdbuaMxkaVs6wS/dfzWFr9Na2I1iUebElueCZxjvQQKYuI9MmwH2xIBQOqnvm8DP01npwgBUPKNq3jGNF1ulEZVGTeQrFQQ8d6hsTzDOagYOKRjTvJn3Zr9gnZQGbLfGYxEZMIAexRPA+FL7G7LeyfNEoJS8s3TYHuTNx2/eU4AVjNVWJepDTIwJpzqKDSn5b6UuDz0KKphpPPMAhAAdAGTy82nUxIgF+Oa+DDv9GLV6mqxLDphG1GU6rYbhdH6R6pvpZ1CBNGeGNdxDrpk9Dc1YtIzckhQOegBhFcBiIMJSYm9paJ9y0i0y86ZDhgRmeUotwD7XHAWTCt+9ix2eccAyhjWcj6y51QZ7hLMGIq0BfjOL6Fx8LRB/ILuKahw3Dga6uX0jz7Xf//BOQESvP4z9qRI/fngXH5/exaDXi90WoKcq78RD4H14r8HWH/3im/jm52+jM6jGeucUb74/hfj79/d6Xr1X73XtAMwJilqvVgYGzt0YVN9kI36O9WYeGwK31oCis6hVj1I8DAdfxvFYE1hKM66nbHeOUXMQw25PwOFyM4/5ah5LBj4wh+TdRLJhN7rtvkLPxHLk+dCe8hpoon1Sv3lhGhQAPUABvD4ZMhJu0WLjFSDphukc1Sb/r6mmxA1YaWZpdAA9PLhUoZieiyp4j/uoAUTQmKRcTRBhSspQZohFI8DLckH2lLqm+C52Sx+nfYZGPxk2gEEwY2HkVmv+rUYMRrjsUXjWnEbIzxnU8j/FyFbwjKVdagzY42AoU3vQ6Crp2DJJyevZ5vZWGZRG8bVhNLCpwU+Eng2lmycgYI8tM3Y4owD4qYUKgIJdiNaSpH8AtS7Uz4eaBrZSWGwAaDJAK/eMAx619bbYAPzidVUjAHbKY/SU+z3nR8peU9rmBsMsFGFe1MlINDk/MjBGLNOUMKFy4fOLZUFoCOdvHeVKX4C+/jybeDW0nHWdtr4TzSf+SdQoBllR77h+4iBQUrRUKa+hE2KLyEtpK+9n38eqBp403wY7LGmDnXAymTJDHvyz/DvXUWb6zZaG3h462+MLRqSPBO89nBDyXNyz/rgO/M7GkOmEGil70xXQoxjvJw6SmIMZN2rKMgmSx0wWKOmNLBBOfoTrFxWGmZUG31+COfJeKGEWZojuR6bhJqBY2CcC3JRg6wRZAYK5plh3KC/kY6zv9gp2uBJw4yt/ST6lgGWfnZxPWIhQH5mt7mR4ARsVB/nYG7uic1BMOgZGjYYlbdgYiQ3qtWMmz+vA10PcWmwIr8Gfu2mvLzXhO++TAgGSjSSAhQsu0MmsTTNtXJeoudYgwQoJn0UZUkUNkbJ6hg72LeOKe5AuNYxP95SxWi3CqcuvEspR1j57HuuVesl+04VJleEoGT7xwnxUwq7vHyAQZ4c/o7VcvO5mt5KVk8FlD0QMthikAtgh1FBJz/5DPZclxKkAbB7o2fuOZ9GKCw+VeU0Pgc1aNEiajLnc37neZkjn5Enr33uwQMH8TGUNqbaC0c/aEqO3+AeeVfvr+gEc5sBF/9SR4iChAvYVf+TCxJUdhYBIA5OSjitszv57nzIv9ZoKS7R3YoFizNj1WtYAScChgTqDKvto1gHG/HfMUC3s1bSnkdqF4UaR+HtgXaStRQav60FfW1hhCWAW8AqlhwZjDJOKj2ICVGK0Uh8JrLHVFZ+Hmqs8M6zJonLh/fGj3ewJtoL5y/nTjtFwrKH0drOKp6cH1Vj94UD79ny2UL0/6A+0XiYElu72MRwN47O3b6PX78THu48xn05imynKtvhpioDEr9vbaw1CIDqRV0ANLWZcDku09wBU7bCVs0VUYa865NDPJffl0+Rx7onWsoIjbV2AHze9EkCcBkWnY7QALhvcQ4brqDrtcY4dj/qQEsbjpWzVWvo+8qyxbnSfy7mVUnmuvwdQRw3W2bdZA8UD3zWKJbJWZxk802sJkMR/3fcBJifnk9Zu2qEUIJPvyXUwo9ngvNZaDt/s0ZiMy5eBhIdy8jBkeCDf3QyBK1L3HJbJ71Zrf6+9hM9kMDMtBNI6SAM1WU6lKkvXn4GQcQ6ppooEPy0dAPFsf+N6wDYJ6SlbmLXZp7vWMjDOoE7nW0rEde7mvuC1YgDXn9sEGdVtqhd9tmPlpOCwwNPd61QKBu7jr3/zb84/vJ/G+w/z+HD/uzhX/xA//6NhvB3+WfzdXz3HsfIhLq6YaHXiebaK59WHiMY2Br1bpSYPKLSbt1E9j2J5msaseh/3k++iX+vGsHYTx00tFrtF3H5xEcddNTbnZTw8Pyua+nJ8GaP2OKb3k+g0V3F704s4tWP6QALWKa6+HsR8F/HwcRbN6jkuBqM4Verx4+R9HDr3cVpP4u3VL6LbuolaBRZhKxarY1Sb69gdJ7FZ7uK8r0a/146rcSdi045Rrxn9xpWTNJGeERBwvIvLQSNWq12s18/R71zFcTeM5WIdw6tDTB8b8Tj7XdzejqM7uIozXkqNYxwqx5gvP0b1NBRzbkBwSqMtj67p/Q/Rb7Zid6zE5lSNp+UyPjy9i8PhY/zqZ/9RHA+NeP/hd2aRVLoxneJBxQmMof5RDMLJ9DkG/V78+Z/8Sv54zWYv/vD+h3icfohmrRJfXn0Vf/zVn8buOIjJ5H3UaphtLlX4NeqtWMyRjz1Ho1mL4WAsMGQ2n0oiTfribDrTQ3B7+0Yg093jU/z6h99H1Lfxiz/5WvLc06Eap20tNpNVbOfTaNerMdvMotKsxbF2js1pJzAPxtDl5ViFK9OT6roRjUM/TtVKfPHNV1rc5+0++rVWjDuD6LXa0W8BLjOJsS+TNkIxDrMBU/IsFN8s5EhF7dRjupzEer+IzXEWu/MyDuet6LSD5ldq5mHgFVNQfF44WGmMlyQZLvEirEWn2RYjj3dr1dsxGgzkPzgajdWQU0Ct1tv4q7/+/+Lm5k18+eWXMRqOvGkmuPLx7kPMlwsVfEoGa9KQckB4EvDxw10cNg7uIZ0YbzAVwyn5LY0RAGelYTYRzY4kKNrwKco9PVLRo0bEXnEiZXDILTfx8PQYd3cfVRRcX43jYmBJ/ehyLPCJa0ABSTHL61NcwoxVmpLY6S6i2RgoLCnMdCAnk0VBGPI0skwUcAbpNJt5nxCBQS8+fvz44jHC31O6E59vsdTPITEuhxYHM7JIQD3Lf11ocf+hsAAeyn8v/UftXeiNX0VSzTKSwkzls9prz6xfFWpMlxNsUUpjSpTK9KkUhg5Q8PvzgkXqqu+fQDYNWfFEQfaJ/6bktgkS8f/V6MF4ykagSBcExqakSWwGJbZ76quDSz9neQugHU2n5GFZUtMw8tre3G1mIM8o7j9eogKHOMAtwS7mywqDoUGDEcNr8lmRXUMVT0avC1yAPX8eBgs8H5IAvgTNIIsw7R0ZtgMBSmJXiBkFYGJpnnmxAAw0k36ILKliqkpDrlQuGv5MzGayKzo80sGtmRLNZL4KZ0CKiNeKZK9eV3x/AHl/Vvw/DBaX35rgIlFXR2cfsPViF89PUzMulRjWEfO12yeYBdP3ahzq+9i0N/JebJ6a0W8NY9geRvVYjQ0M1D0s+YosHQCj2Nswj2Ywg88pPp/tTiuuLsaaKMMUR+aI5J6gH+wY+j0Ct4aeulLwKVjhFeCh4QOQYLpMo8x3FJTUAhg4x/NkKgCLdcNrKU0XEDET5wA8SMUurFqAg3qjGpdXYzXjAksT5EVqslrAGAdsdEHD9UWifDxXo91txmq70HrkvRmSLHfrqLQq0R52ot2+iHfvfxI4iz9uke8CHg7GYwHNHA2AMfvmPpYn2IK7mLy/j9MKaTUDmXYcaQj7eB9O4otvb6LSWcWpin9dOw6bbuzX3nt+fP4Yfe5XvR7r+UJsTwZj3/3+72I+/RDH7UwF5LD/VYz6X0V/wLMyj6eP29htDnE4P8Vs/i66zVtJlRuNGzU1h9M8jrtlNA7dqKwYADXF2tqtt2JMP80W6DSj0+9rgDS8GEcbcIdAsuM5OqORZK1ce2HEuYYlW8H35tyIygFf4lVMnz/G5OlDDAbNuLi8Ug1yqvei1RtHo1uPfWUep/0wqidAQhdq9P7YoOz2+ApdR1RhiLqZdKGN7cNc5zzPC0NWALkKlvcJIFeZyHMWiPWOlUx6mOFHV2+qWYCNJrAJiV6V9Wi/JoZUZlzBPIR1uo9zBbCSJEI/f6QQt6o9Fds0rGJNsW9meiVr07YFbhYU0qEBxzmODA4F/MDyY/hhFqbOvpTOyUpHDbi/M41DAzAiAzR0PmYzrmCrZMGL62dqjUC0mmQ3XnNs+SKgEza2tfRIrHgKcbFVDJootVDetXjKIQ1lnwT08vd3c1nXPqbPR2IsnrJt0o6PemZsj+HBDGcOnqoAU+dMli2yQGQb7PJu/gvzM9OR5XWb8kSaQ0mReN/Bi3VGud4FSBCox/neYKAJKAUo6mAMbARsbm8QCCsbBsNq2KUEEGRndpXYf+fodbsv3nc0J0oyTuCA/coEfhjB/RgMegkMlIAps4oA1AVU8gyQWskzScCIJLg+Q8svDQHlgwfSlEBUSrh4LVlnpAwPzy3OoSJPS+Kvrn3xLlPTWdLMy6Dqn/hmWTad0GjK6kq9UCBT1wqFFQoj3E20pe6vzTTrEACV81UKmsK+LOnlecbBZOZaA8Lw/DHEdtALQXAbPRV7rWmDiRoC7CyrExioYEN8wm2Jw7WREoXhqtBqAEyvOe59Fa/cFns4LHSeKV/z5WYlxjrPAaQc/DrLYIH9TZ8//eYEOAOOlQHhJ99bZ/HWNYjWq8AoD1zLoJo9wpJWg2sK6dDHsGTWA1E/h647GI6ZOS0hxj9hMYlJ9MKwdJ2k0ADVkYa1WB+cyQwv+SCcUdQlZuD4NaXE0FDCXsI81fbQRjbqeqaAWGYEZ7J1xUMHSS/lC188B82o0r8noCvwIH0kCzjHz9kmJofKSvk2Q436zqwxyyQF2CiswXug10yyLgUSvkqdi/JA0toEoxWkon0wU4f90Jttjpojr5WBu5Rsqka2D6rXEeDKRgNj+9UCpsu409YUaZvFs1UY6ACQB9UFDnnTYD59+NgXPNwFyEqVRQKSen5qdSmOCvBSmMn0a/YUTWAn7VNM6DBwtj/b1ukFu9ZAxDJzP2G+Rwq5Q7W0NXAviyM+Q5I96Jnw/tdjKkseyAg91WPsp1wbFIBtyEK7Q8yRfa426hnolQD+eCavr6/j9vYmNttV/PY3v5HKSsx2DRHMBEZ5or0bjECqE8tOOZfU16bKpDxLMK4F5DabwiDk3+yjT3Y1/DcGOAWENiDPwMesNFsXYH3UjnYXKyUY0K6rpUpCaYbNFPsH/YLOqPI82ose0FO1a34OEQNE7sBGg8wHq6j4XEieyUGAldnGZkcBXiknT5BXTNJkSnsf8bAFMgR7gcAvWAfKO/Ae4nPB56Ps2XKPVEI1QyS+13aj71eIH1p7aXUgAgfn44bk40aMRiNZeRW2Y+lHyzlpANQWJ7w+e0DZU3gPSEXbPWxS99d6xvNZZUaHPZmZgyasFKakdsIcuAmoTSuDfWFtpgeyLLv+iRUHA2tZ7Ggg4UGjQUEPbsRGzARuwM5Sc5V9g3VqMNE2ACKzaPl47638L//rf3V+XNxHtTuL5/kP8fj4QfLYN+NvYr8idWUat1ed6DYG8Tw5xnw9j+1hGZ32ZVz0LzRZrB4N7Gzbj/F+/rtYrOcRy2a0sTCvVmOzb0anN4zrq34cD+14eFgq2IG4avgGh+0+vvpiLDCr1RxF9diP/eIY12+v41Rrx3ff/y7upz/GYHwRrc4ofvjw+zg3foo4reKy+ycx6r6Ndo9GehqP00W8vf2F/Iyenx5iMfkQ/U49vv7yl1HffxbjXis6LTagJx14p2o7tqdVdFqDeJr+Plq1kSSqpwP+V7OoN9dxc/l1vHu3irdvmNruBaBy89r9iB+/X8R+s4ubi7dxOewJdDpV8bS7i/W8FpX2ImarZdw93sXj5Ec9GH/2y38BvSEm8/cxHtNkXsfdh2lMZx/j6mocDw8TASuL2VqH3B/97Da+/uJtNFvj+MMPH5UIdNqv4rTdxn/wZ/9hzKY0XXdxOq2i12kp/ZaglOPeN5kzgukxjf/+wGbE5uApjXxQzhX5Rj3ePcbycRqNzjHqLUeAE+6ymR9iNVvFWwz9K8fYQ91HFng+xA4jdCSTMAEPbuapudh86q1e1DutGFxe6MGEkXLZGwg4PO1sbM3kT80RE/Qy8WMiKhCoquKHooIiE6/F4egiOr2+wcHjNmpN2HxOgqrsPLHE36Ug/irwMiELQOFh9mSArz/QpsBnYOrKb0+BTerDE4MpAAtmNB7rkPNBj2HqXgDExw/vBb4RBMChwOsKpBTL6TkeHx5V/MGK6fZ7ChEA0OCAXMzm+ruYoI6GQxJLYr1cSfr54oOS4BUbFN+Jz8drs1Ht5LV5ki/adD6TrJHPCNDc6xgE4LXLgWoW3qucgwAdJ32aPUHBWSZZSBo9MeWA8AZfNnRN0rlnYnNYUgPLqsTAm0VoIEiTfvl10WyarVgmg3wuAZnpKyHgLDdU/oyflVQgDwEdEDKObbupzOlVKSzLzxZQrLy/JnMJ3JX31qGQDRVSViV0aaJWvLKKdJBioqZGSZ8J5mcLiUVhORTPiGzOKrBCsC1YmkVQkuQqoWIBQKcchKxLniMBSHlQCQyTb6W9afgnTJICuMk0XhLxgxJ3KQ4oYFgX0MqRe7e63bh98yauri51sJZUY4HyuY54P7FwcnrophyGiSfAMD5ZQDTEFEYCZZXAauYJewZBGgCM3MOHh0fJeQAOZSYcB31XigSe93ItuDelSBSTRQmmPkh5tvGV9HqnuLdJMpICCuRiAMxewRrxQKGiRvjuw8eUKO8lNVeq+X6n6W8BlA97g5sUNpxJHi5sBRoOxgPd/2MNE91zzGfL2Mw28mc9bI9x3BzFZhkPR3pt2MyT2Sym87kEnfVOMxZzkpM5F5vxq1/9uwoFmE+m8ebNGzGrMRsG0LgYjvRnrE2uC0UDoDvPO0056xvGJPsL/8714RngmZvNF/H0PEmpeE0BWPj1ma0KuNhSgWjwx8wHhaAgae56wv84mem/EXTDsw1TrzAH3BBYfoO/7yF2sd7DWueZJ+Vvp8+7q2DvMYxmqxpPz08q/hiO9PCt3Ucs58voDvoKkWo0+zG6vYpqvxo/3P9BDLdxux+1g4cReMR+eHiK8c2X0ex2Yndex7mOFJ0pZzPazav4h9/+GP/w2+8iWtvoD9t6H86Sx4+P8cs//nfi3ff/EIfdPI77RZAW2muM4vLym7j9rB274yIeH9ZiPfaH5/j+/V/HZlmL7rYTh2Nf3oWc461mJZ5/WsRhFQo5AxBaTuexma+0xprtXozGFwLraQJgSy7na8nkh7dvDJ7QvJxrsRcFpx31djvm64Wk3UPW1nIWT48/xWL2EI1mJQajQfz0+BCVdi9+8Sf/LD778mud/YdtI5arqdhd9Upfw1T6eoFltZ4C6VQQKmTlKF/hI+F1hHVx/mrvxUJgraEYXtMAZnFi32aC7X14uVrHWWAdFhL2WrVsD3aAbU/EVa8CNLAOaRwOCpp5nj2LiWCZL6mA3WhV+1pTMCcBv1mn2uNKUiyDqXpP7B2BRjAd2PPZW2A2pPdTsd+SrYQseotU0h657P0A9HwWMWNykm6G46uHndiz7NnNlpLGuV6zJ66rvUCPJMvLs5i9qOfzMX3KJO+WdxgAjb2P2Ev4bXN4MyN40dHoQvs+DQbnGkqU1WZtY3sFIOXAj2FKMgHV/DBw0eTfskAPUdoaatIkACBy39XQMASqcZ3ZC3w+lZRp9jCe1yJfLud8aShtNwI7KYEUNWfnTN+2zQaABg3EUgxn78ns8R4g+fkQQ5mznOGTgB57WEkpIQmVPdy4nlwnsfvFZsMbshGdblf7Mq9L7SCvLrywZexv9o+ZbQax2NPEoviUsZIsi1IvSK6qYZ0bZIHTL2eqZZhlaPgiH042WZG8v74fA0r/tgLDYJUphWbPvgA++oxmdKh+yM/J804TWd6zOEca/AKEt6y7SIENynpgxz11ECDrg7TmrcBuBq3CjOoNh85JLUFqpkOxyrPHdeIeYps0W8ydyKmAFBFZAkyHmhrAGhBMsvtGS8wmQvHkedpqRbdn703qDjGrkv2qoW2yO8sg184Cr97DxbdN3nR5RosUkCy8AsDyODkgj3Xk2lSSVmT6yRRkIMrA2wxHe2caKEjZejLejKfls1KeH2srfc1fAt0M6HKGOxDQoB/Xl3pgvVmrXoL9DMsIQEzPu5w7zFqSfDRl2XpuZMmQXLtPhtNm/7wyTXlGqPsLE1GfSyCdwQQ97wKNSR6H9W8AUf5laTOgIKh8tr0mMh1XZ8EnwGGxzUhbGct2/EtgbIKY3kd8fQzIWhxjFi5hjMUmwJL6XUrEX1hP9CHIcGGLC9XU3VVyGGe7gksLyy+VTRr+o787eUjDvVdgU6a/lutWvLELkKHnQwqbVx88gazZE/D3LfnPTyF7G99vfjHk0lC7hGnpPhY/TAdJiYX+EibEfmTfvXLW8gyL2SvfZntLmtFrZYgthmwLJFVA7p0oOXhkIYjImzd7D4O2DM/8HBQbrE67o+/FMwnBw36WZnIXn+5ih1HIE2YVpqcf9TIWFuWZUm2eHq7ZP1oin7JtAdGWjVvyav9vW3y8yo7Zn7B243OrZk9GpNUFZtXyT/YN9b2EKUoNbkasEpsT/KKOLDYtYA/b9U49g+pd1qayKgwqFmku60IkAiYaqCteGK9kTBAK5fO4fA6UEgxd2KsAdi09pyaml/dnLmnEZV9XXSTiylq1B177gLzgNK/BW5lMLl9BA+naYxS45j23sPjANfRsY8+V15vnpZw5sudCJZBnMvhQ6ZG0fxSWfrWm+ojvgrJXvVGGOvmsSSsCSZEN6hdWu9Z1MkDLPim2bQ4DuQYve5g36H/EJC3Xueyjer1//b/9l2em3NF5jIfnj/Hxx40kxki3uu1uNDub6LdO0ap0Yrupx3z5FLUmHiptecuN+rfRbHRjd9jGrPou3j3dxWL9MQ6zU/Tr/Rj0xnGu9qPe3ceg3Y71dBjHQzfWu1XMtz9FtTbXQ3J7cxl1ZEsnAKBW9OIiRv1vlIj4sP1DLM7zqFKINBuxXNzH0+N3cTzMo3X+MurRju5wG43ePD4+zGI8/GXst/VYzZdx2q6j3QxJUPvtz6PbbAsERQ9DEbPZr+JYX0S7M4zV5qdoxI28xxp37j1zAAAgAElEQVTVTuzXzXh6+hhffjOM+eI5zvud0vYqlUFs98gnD/HuDx+j3+3EZf9NDFoGj471Wjwsv4vNcROH6jwm06f46d00Zk97GcKT5HpzfRnTJUAiAQHt2CMDq6yi328FXlIw3g7bWlSOtei0DvGLn/8sTodWHI61GA4Hsd8t47zdxp//6V/E4TCMH77/Lhq1SlxfXMgkf72AkUXoCCm9J5n1wwphmkgpRtNvdgsyLVOW8d8DhDicVrE7kLh7jl5nEPUK/g2n6HXwqprFac10oSG2DIJBpkyAjBQtmqqXBVU5C1hsdLpqIigOSXTuwn7IKPVj1Si4JTv2nOB1KLgxbaVAhQJuWRV+joOo4Q+5YmP0xm3fuUPsjms15DrsCSnJw5kCkAWNjLTWbgj4UPPcptnt5kSVqSSJiiTJkl7nxDxPA5L1J5lHXZs86dH7FQ1p19NImaY3BeBNnybx4cMHfcerNzcxvr5MVpU9ezhk+K1mpNXShqlGQpvuWgnZbgQq0e92Y3xB+M1SXj9sinyu6ZSpjieQNkVFMuepGUCFQECagRUNjK+TitR6LSaTiVP1iuBIxWAtet2epRXJhpPvAjRvTVWRK3sSQ4NgKbM3mTLNL5MSJhT8f21GOXXclskRh4kOGUvUKdZonNgQxdiA8UgYz3brtK+cKgPy8nkAquQRkcElpoMbZKMBUdiBRyP2kYIenqECeh7yM5eGCACNn+f1iuyD6aLNdj39K1NrCkcx9BIU3MGWSK85miLkep4kvXoylQbCDRCNuRl/lnIgN3W6q8Bt1k4mHHONxUBl2vMitXPKFwCUmAX7vQ656QwQD7C/Fe1eV+xWAE5SjtczrztApl6PFHpPzmGPARzCOrCPFM/bWU38fG6Qi2tLAvJYIKTvBfdK77tYuEFereLx/kHPIgzUwXCgBFw+F4c+3+fy4jL6A9blIWazqUFtMR2YpHpazLMlaQ8+aGloLAZq0u91wK43YvYx0WRfs4T8HI+PjwIEFf6TXouwAsXIRcKck+fiT0bDxf6KtBVAbXg5itF4IDn3/fO9gK/Ncm+wBQ+3vZkuyGVZq+yT3D+sB9YJoLNnafJdq8fFaKhrCXjCfsL3peFDzoK3KXsUE0wAe6boNNKSLZNuJnaS5X8MI3hfF2uetq43u5fnjzVEk0tBwXdHgsj+w1CCtYXMiutO0YnXJnvk4+NEzzbXR9YBFa8p/v79w4MZnzT5gMXHfUzWcwWdwDbBRoO13Ww3FJhyHp6jhTUDMgZJ4UNDQBgtF+PL+HB/j9Dbazq2cW5yf3dRPURcDsYqmKfzaazwOhx/HvPVLPqjYYwur8V6vPv4GMvlLlqNQfz219/FevGHOJ3XAvAIGHr/3Y8xavSiz9DntI1TBW8zQr460e3fRrW3i3MTmWQnWviRtbex3t3HcdeM5uwY0+dTLLceYI76g9jPanH/7hlbxjgdzrFZHmL6PI/FciHpUa/XtiWC9h4aMLxMmZJtojfoxnQ5DwS01cYoDkfW304hb3ymNoOA7S6260UcjzBv67L5WJP+Hue4eHMbn33xVVSVWAsTYxKb9XMsJtXYr0YRZ55nPGFPsdqt9EzAAsB/5nDaRK1BA06jnx6VFfxFz9Fp9OK4PsdqsokTtkZpRq6ZEQBP/8LsBcniYJrYdgOz7OOJMxbQqipwmGEvbMP5fOo9qdYQuE0tYLalh3+CcpC0pOcyZw9AGKA23qUwpQQaKLxAlD+t7SKJVINXr0Qdg+hkDuhV09uQk2cw6ket4xRb9mnORklZU+7nQj7iDJu1hVS/p7XIfvD5m89j2O7E8nka8+dns+8UagVTk6bA/kw6kzjXswFuNlpaF7CVHUoE48pSQoE5YihVJEVXE0ERn82XJPYAcKyR3T4aCiNjv8g0TcmNMN6vaEjhxhO2hptX2Y2kBYg8EzNVl72bMD32QctQDeYJ2JRvIXUTNjDZhCTIpTCvzVp1kMBfSS35beYbAJgaF/kIfxJOI2bOKT+rfak0bH1hodljTUwUBfp8miDqsAteVx5QgHrJaJLPla5HGvVrYFgYbjwL9qEsrGgxIlLyqfOa65PSTvk+ZuhKAW/4lPbb9SMipmKmqPJ3io+WapZkMpYG3yCfwaoCbHgg6fOGnxEYk9edIZdAQJ55/M7TCkV/DzYW4FAy5P1n1agmm17vIaaZE0DlWb1eG4hUo2c2WmHv8v784myjDqT+YaDF2U+zbBY+4AQWQGZScm7KJCVDixhCAxyyDwB+C2SpUJswOMR72yAX17SGF3GRJiYgVYINXuTNCZqxroovcfleGXUmQIHraxDL8ll+CTDLdFhbwqQXneEsAweq4cxiNKPG18AA46tdhH/eVgkanAuM9toW06yO8shDeXsM+5wvHoSoNOQ5LnJZSmgF6DskwID8K/ikxFSFuEhI6ecZNiKsa/YKAFJYlQLkklUryxGz5QScK1XYTjOsWIEles7ZJ/x9/Ax5fQn8E+D1iaesErMTOEirH9WzuZYFOhRwMNXjDJX1mbKfEOCHRQ7WFiU1O7dXnfXyZnUN30hfQTMTefZh61VlRyVLmbRp0f2TL/chzoSQZApsGcK4/vYH4r9hGyRJeDIoGcyZMWWVVKnDuQ4mKyQbNL8b19JMYK6VLZleFc2GGAWOprTVIwhLtLWPyk7B1g5qtXIoVYFR/pLC7j1FfYC8xNO7EUaeEr0NPherHYa4vLPAIXndsm/bT496UXU/PY3CrrCqMJvNzMAMLMEjMgNNSp+lOjFT1CGq2FfWXrVWJmQIUQkRSw9jXr+EZtiCyLZakqjm59P1FgD/iizDZiss60KGKHsz/sV6LjJUjJ/HDojPTx9bJONtsh/aDuadTacJ6LkmgDjgfYbvDQEN5u9J5yl9l4LIqH84L+WFbw/40jdT0zrYK8M/8evXOQjzv6JBF30Xe6wA6ASROYfYCwD8JHeHONHpvFgCvdQEWXPrejUY4jDATRZ9+pwq/Ex1D30u6ijCrVJtQd2YAWFmV9u72B6YmSL+ibdsYRxqP8ueqAxF9PzmvlPOFbGseZYhxGjQwf7gusHnueupeguFbFE1Zi+dvUYBN+kfvWOUX+eo/M//5r84L/d3Ag5JPX74cIjKsRO9Zi9mk3MMxtu4vqhGp9GO7eoc8/ljDEe8DODPTYwGX0W7PYjldhqP+3+I94+riMoiKptqtKvN6A/a0ez1o9PfxfqpGoctkuKhN+PaIhrtlRpRhi619iFOtX1U993o7r+JbuuPY3V6iug/Ra3fEsNts3+O3e4x/u6vvhMw1qkPo9+vCTg811axXB/j+urrmE22sUVhdKC4PEezW4nLi7eOvOfwreDZF2r+qs1tNPuYsf8QjdMoqudeNKtIqxvx8f67ePv2TUCiZEHst9yAdvT6o2i3OvYLbIxj0G5F5TwXC67Sbsem8Rzzyl3Uuqs47ibx/OEYj++QDx9ita7GV199Gx/vfxeNRiUG3cvYrJG+ECyy5sgxAk14wLka3XYzrq/fxMPdVOy2Tgf0uRbD3ihuL5HQXsZvf/N3ksNdX1xFExblGi+nVkwmUzeRjVYMur3odEnDZdqMuT5Ft5OudAjB4Nnt4/Hpp9jvbNhKg3ZxcS2AAV+v+ew5Duud2WzIdhSige9TJnPn5Jh0IxbTcruJBbp/rnNUok2AjBh+eEXW41hJGjwbaEpGCx2dQl/4TzHzfJn2Ja1agREs1o0CKKaruQ8V2Gry1aMAx0MAlgVBANtow3ZJo+7ydzVFbZrJpiJRCYoH+YI9T6cCGgU0JU2ctYfEb7tcqMCCoQejhWkt7/GH38GsqcfN9XVcvrmOVp8kK28Man4USuCpDBsTn1OSq2ZTgAygjTZEgCAmwPhqbLZplg2QRaorTIm6GpTiXcJ7ygRa/omnWM4X2pTl75JSXwAlTfwBLsVaPOu/w6pU0h6sjJkZjNxXpJwUoMW4m8+txCXSiXQgdOTfIfAtjd8LcMiGhlxFP8uaSyYD/x3QBICKwgAwBlBLUuZsUri+vF55bmAvGChhimkJB9/RDZ5l0fIUgQWmIswFeNmEC7ulFL1qwiRD8T8/FUhxTWCykZCtz55yPDV2BTC1iZxen4YbpsZshsynretl1oILu8L25P83mwDhsALwgrTZ8IyABmGsZkhINpO+FmKNtQGCuwKVAd54qGk429gRkOo9JTEdY0CbuuNtKvkLiV6VevRb5TM56YyJ1cPjk36mhhGvCiXApK6eNT636OkCtjsqQNAGmM1h+wD8omjCadKwQ2Ayx3enQBiMRiq4NXnDuD9Nmi1RBBB2YncBo32WuarjcHd6nd9LUm6a78pZ78c6YD3CzuW9WQNmIo88xUuJBNNdDtuXwir9kdS0qmHB344Dgi2sIs8ZQDZen3XDfjh7ngtEBDjgv7NfUlR4egl75iDQlnvAd+TPabvZ2xg+aEoP0LvbSe47Hg21pwAgck+5brut2ZkqHl9ABk9uWbN8p8WKICrLh1iXKtTk28k9siS8NLwUKyoIqjU9M1wHiiPY8wAasDr57gCYsBsLI5d9BLCXdSC2J/vAZh6H2llMOtikAKgUtjShMO+iU4vOsBfnRlUSZuwF2ONhMwL62AfrENvDJpaHtfzTAF4IxxrgHXUkwGujtNZ6qx+T2WNEDSP7q2h3LjRAevfu9xoWHXb1+PH9/xvz9WN0RkP92dNPjzGu9eK6P4pK/RzVNo0a7LpN1FqDGH3ei9VxEc/zXWxVbAPiEQjUiuZxHbstvkZNyQNr+2osPpzi7//yu2jBHG6No1Zry0OXNYe/2HDUjXavlaAzRWXb5uXjrf58zTm0Z0p+js3qGJUjzVM1ToddnKsE5bSirYaoprOVoLRapxGVdkPXEVb6eXeM58d51FuzGALM1q5j9tCLhw+wggGrH3VG40Fpn0OIhPg9mslh6VrufedqHNanWFCTbSuSawMiwXRs9ZoKEKN28xqhyVCkuX63O43YbJeqTy6u3ogJB2g/mU40cHAgV0PnButswZD2dNJkHnCYwY+8Umkk99QiXu806hvZgMBwMjAkWdbGSgX5a4ll7Ga5z9na7dr/U0CKwyeQ+tZaTi03O1D8L4HjxddH9Q3NXLcT3cFAHs68z1/8+Z/HqNOND7//IR5/utNQlXOspEXy/TyQMmiBDJTNlDVVBlUGKwyQlZTqF6ZDBjcJcMkGnAaCdUWTQ1MiGEMMR1g/MPIPYjRQg3XxfpYH2ycsfX6mSO8yDbkw57mGrH8xNQAnk6lk4JAQMEBu+ysaRyjpvgYwTKjLVOpkjjBwdNNueVKRTOnfz6QWf3IOC1Byg2KGH88fIJebVTXoGbZhXO4VPARcLe8PiCTlSMpKC5OltCuFfVFkXvZ6zWRKsdP97/JgSumZh13cR++n2LDoM6VUuDRfhXHxcl/Ti7IAqS+KjZRO8u+FUcfn01A22U2fqij2gC8vydUOGOC5UH0vANgekhV8P0sgWfkeGnSasaJrKKBIu73TTKm9JV0vEj7PS6l38ZZ+BT7xg64phFHPGv6wCcIaHDlpn+Ns6+PFBpMXMkCDwRIDvVfQDnDk9f74GZaPr5eCmajC9Ty8LVI9A/IFCDTDVuw+JXj79QsLRmqLlJNn0pSBlpTj2bv1NZX0BTj81GdPsk+/j/ONzFjT90nQiXvbJpiMWhiP2ByQCwjVurSfl3xoM43eg2MDyJxl7MEvEtkXdYoZPAqky0Eg5yC/NgJy009RPqUGYnlm9J1Kwn1KLs1sE7SQtazBfQ2sXhKobd2gvycg1uCmwPO8JyIDCHCzd+6nNYOUJLleXsC4EiKTPr36eXkd2utMIVgMlADM9Ny73xM4CPsJNjXy/GSlWd9o8i7sq8Nqqe9d9tmiDNOZkeGA3BurhV5Da/ys26+v+EtKPv6PwnlKkn25/6jKvAeU0B6GXHpuBOAadJWHeSbh8p3UCwr0F934ZYCibqGogrKnY9/lL/BzOk/ZcxtNWz0gM1UN5WGFZK2c37Ie8tqRh2QJ0pH8F4/vsratLiuoJ8+iZPRpmaXhQ6p2PGBwfyQLnGLfwD/Vm5dUY4P1Dq6pa23ZsorX4ruElEd8H1RZ3Ef2J7HDqc25PpKYMwxGVWBvQTMv7ZeqMwEANYdw/Hf6AvZAh1Y6QZzrRS2kHrUCqx5VaPasJTVaCdMMxwkp3ei78RomodT1fvJMxV6h1YzBeCTg1WQa9r6GrFCq9Je7Q8wYmqUHqf3/qdVNOALc5DMw9HhNT/aATF6YiR/oT6rV6LUNvol1n2E7xT+T4YmGuUlGYZ0zpHnpCTX0KdfCZ3CRQL8MVbStcu90CiislfWvwaQYrB7CmaloILwQuNh/3Iea0KJzL1WT1AYKm83BGT02+3X55dcyIcfhbq/p55X/7n/6z87t8S729Y+SV+w3vWhUBhH7Wnz/3STqrUV8+VUvxjAtNhgmIgfjsMGQkxTj62h3ughvYx6/jeflUaDcYVaPTuMU45vQZJiHcPvYi8NpGJsd6bjnGF0fYjjaxHK20CG1O27iVD1H7TCI2uqzqHe+iNnhY5zqeEfR4JIQ9xSb3TR++7eT2CxgcNTi4voc7d4+DTObMbqAIbeJzSziuKUABJQ8R7vTV/PXqJGu1o7zsRPr1Vnsx/aAQ/U56udu7DfVqJ2GAhAnSJ27t3HedQOD8fnCgMn19VCJaY3qIZrnq+i3O5JLIVOEYbdpzmNZm0Rj/GM0G5PYTs7x/GMnnj8S3tFRYf7T3W+j02pEr3UZqwULrRiqN5X4uF49R7W6i+urm+h1x/HwYRL9PjTmTfS67bi9/iI6zcsYj9rx04/v5a94Pb6ObqsnpmK72ZOcCq9DEn8VQOJTXSAMDSyLwxIlZCw7sfJgFbYoMg6H6LS7MSS9sl6Pp8lzTObTWC9n0e/3TJ1uteLy8irZPk4mEhgp1sYx1vtdPE4nOXXxBJICWpsEQFGZziJPzFRWHm7ej4mE6ee5yQsUSG8STM/xjRLKD5g1j8nzVE08GzJeg2w+bLKFti0Wz/BKhrZKJmY6JLlXBldkSiHPKp8dsABAyDTmPCxy+or/E80Ri08bo66FN7v7uweBiaPBMBo9UodPYlQQZAK4IlP8YnaaRRmHMu/De7NAYQwCRGirSEYaPoqWSRn8MCixlTSd78KkRn5LjZpeB3/BMg2iYeTnmZ7wMwJeJEvzIQTbkBOMzbR4RJJ8SzBMkfrKu2GNnMNFkEA5UdAdBMLncdiKATveGwNdFfE0ETmhVvGqEAiCRGC9eeN0iptZH7yXgKLlSpfesk37lXC/+OxFjlkkAByEeIjwGWGF4CUnqVgecvapsY8GRTIbbW/YswSFIiw9snSQAboKaGafsOeNkrYyeECTQ6Ui2oCeRng+NePVvh7IaAFTuJ8+PGlOu0jSBYAhSUaCf4inyUwyLvljCHCjiTbzR9K4WkXsMwGum7Xlp1wrAhsSTJJ35Q5AeSdfFeohUtIvBgMVxyUxTHItpLqrTazWm6Cx8RS/Eu2mPyNrx2Aq680sHUn+8nupoE5De31W2HjpkUcBh7SWZ5zCYbXEfNzMFp5vyQVqXAPuEdYPmYaa/1SDzaSOJlRNoAs7ybaKlCubulJk7yX5RwZuFpOMfSXNd82nKV6cLT9iun/CvL4raTFNCM8anxWgDb8U9ieeyeeniWTJPN/D8UjADKl2Q7H46poiwsIDjGAvuLy40P7WkeQQSQvszbm+vwDHfkqP0+fx3bt3es7+6Ns/kt8NjCQBFTmJdyN6VvCLrqEkCPY45f+z18lOQZ48SFVrCthi3wHAZT8o8jVYc2JCZQIwEmdkjwXsL0mpXDBLsiqx2C5jE3ulH8PAq5zsvcrQarVaRK83jlPDlhWLLUM7S8i7rY5Y7w6p4OdXsT0dotEh1OQYg05fz9p6PY/DcRu9YSf2FDZ6L4oVEueHek62u6nY8fVaPz789Nt4Wj3GsVGJZrsT3XonLup9gUCVZjUmm1mst8/Rrh2i3u7F+O0wTo2Ip9k2lstN7HcYfy/Eghzc8HC0ot8dym/3vKrE+u4c9999jHa1EZ36WMD+/sQ6PcRyu4jBqB3jq1HMl8tYLPGsgfFXj9ZlNdgrt1h1HDmTCP44Ru1Yj8PqHOcdBS97j2Wo1WMlHu/v7aNUr0V70IvhxTAaLQC459gsqFVQQSyjcmzH5L4Zj3esH/aaha4RE2NqBCbqkNJabfzvaI7qtnHIZnO32MdmvpNPJz/T7LZjcNmPeqcu25nqyWmQTtVzsMfuAFMWn9+5fC77g6vodIZ6lvBd4vmYYfq+28dgONIzxbrgmR+NhhoqsGeKCcs63tkvh6FE9byR16eK+lynCt7ieM1wGYFcSks/ayDBnkrgB/tfMTWH+dnIQDHOahgzeDWZcWirEZ8rdXlT9i8uotI0WPrNz76MXqMZ049PsXycRbsOWM3AxOw4hjlqnpJ9xtnOlwfkA/zQ+Xtw2Ba/2XclZZW9BAbuVgu8gIzJotHelo3HjiYx75OKeZgVLRfx+MqxH8MCLw0dHwBfVYWk5R7HRaNus3IJoMIyXbGQcq8QM0Of00wDhx8YaHSz50a8/H3OQLNk3KyaGWNTdvZl/ukzqKV2gr0V9onkaAJYzCQqAEvxUDOr4vWzWe5YtQw09ZHCOBL8kFwqZb3ao3StUhKrBtzsLvk95z0XO1XglH877ClBt1QJwNTVoDhldXy+IvHTe3LOKzjGQ7/s1lxvyKvN11os9k98DQUw5S//XTNdBBwXyarCwv3ZDZYZ6BGkk7Je2aAkaCEmp2oX3wdCmBxcZ+a/PqMALYASB2lwP1iXhD4RSObhKQM5QEbbz/AzgNMvA9Mze4lZh5bN+wzi7OdM0ZA23xNAUZ6JKkyL12A2lZ9IywVAES8IeyiZsHre3Pu+WOFYyu5wobJmfDnSDzKZfmKlpd2O2XgFBDcaVYBfg2IG5A1WFnYedgQNsZ2ouQzGes9wTZdsw/SS07OaTDk/1yYVOPHczbnZZaxB+8k5ldnEBdYbr20AmzWKX1o9Vgnm8yn1nKZnpYDDFzqcgaMSWmPmj/dEBaUkE674PUqNIICP++Hm/kWFpMY/B4uFiZfsueKDquUntu6rlZBAx3ye8xVeaimdOaiYsHdRsIbBPTOiuef0ddSIgLceGniA7z5OPUnukYVBqXuexAMNKpIF7d4rWbnF0zdZjALMMqCiXDsP35OpXEJiDoSoMtgwMONn5RXgzm3+xVPYw4ZXQNjXkn/3a7OVag18MpwQ4JIMMYG9gPwKEAO0LyQW+wfbjy69SqmrXmT7tq1QT4rMGiab+kL31WUQ8DKkyBtUFGICgJSYbpYk55JDDs1kZ9BXrThUEvCvDEVQ9Vveaj9je5r7vMO/EQWbwO6SliyihuvmsiYL+1r+wvnkCIhP5qAGR6kA432LtVXZNxmu6F5rjZnxKRa4vNdzeKGhZrLFM4lZJBEp4Rz6RhgfvteQFwgZ1Mo5V6JZbZhMJIsS6jnscPJnkjDkAMpT7DbgK5A/DAYbQ8jQzcK8e92AVBdrSJjnFd9btUCy/uVVy/6bcnp6AQ2Xcr3RsxdFYOlX2dsL+UVrJKXJfB5Yzpx7DI+pAQ0cepBijBt2fvphvgSIuje3xNsJ2GLT5r7Gz6K+tJzb+yZ/UWdLKvW0anI4U/lX/+1/en7zTSeOjSdNtDr1r6J+uoznh/u4u/sQ2908Pv/qKi6vBnHaM5noyDuPAI/DgWaf2PFqnBvzqA/fx3y3lkfh7rkerfo5+pfHONSO8Xi3jtpyFKdmL7Y8gO1DXN3AttgEihgSgzcYTsMwWfXiMB9FdVSPbXUnGitip+sxCY3HWO5IYTzE/LkXtfomhmO8OaC5c1B3o9UlNfgYuyXm8jAmMLEnSQwPxW6MRjAyYBK1Y7WE0bESM2PU+yzqp5t4evw+jodpdFuDWK/YAFvRaw2j0unEYoUXQUS/y2RnEp32JpoxjFblJvarduw3oNKVuF8/RvTPURn8TXQ686jsK7F+6sTi8Sq+/4d6rA93MZn9QYm7jRjEdmWkvD8cx+ncjcVqHw9P72J3eI7btzdxdXET26WTCw87Up/OMRxdxsX4Nmqxi91mLz+jy+FFDLr9aNXacTG6jt0KA3waA6duasoNU0wAVlMbO2lOks8uV7FdrQUwEhZCk+iwiZoORkBDkqE3q4VAOeR2AIv9wVAPrTxxSN9TwYH88xhHmEJqnO1VwOajybKAoqoWsQ53+VH4wOMD9odD0ZhVgKQUiPfo9joq5jYbfF9csPL/YXCcN3sl+7IIQc8l+ci4dpoaNrn+EHaKZbHdXk+HnqQlmj4YsbcUlwAHAJejmnAdeBQIpGIiwaTgwKsQX0JSuOr1GA5HAgwlbdYhUtVGhsQLz8rpZCb/OV97GwNzXeWFkYleHKBsqoUlWBiKKopTysvPwTZi82H6AuinoBOZvxJXjwwpJbEU1nm4A8Ty9/RdYcZsNtl4WO5hNp8Pel6bdf3pBu+DgkQ0gBUzDpTidzjq83IdxDpK8APQF6k1133O87XGT5MkWSSZpB6eBDiV95S0g6RCmA5I1gHYSBpLpoWAkJOvpyQkadoL45Ff3CuAw9VqGb3eIC6vrl6Ya2z8ZUMUaCnQhfSzvkAjpUjKR8rFEIAO60EbOInIMNbK9FPeVRwW9pbxQVsRy7cUFFy/h/sH3XeAaoJguPatlAPLk+MUMSHddzqPfm9gujxpzbAP9rvoAv4QulOrCcC1tyMhAwaY8NXjOWcPAbjakTaIZ6UCijaSHQ2GPfkbFRaE5GwklFXxeX01OtZEcb9NENmMSTeXdb2eUlmzUOP6UCCYFXBSSIdlJpkYSFAAgIoYuDxjbrp4ZrgOYvUtF5rewS6m4OWQLsUFF4bXheFcgHlAXP4OoBh7tbya0ndvvtnoOvDvvB/31rJag/paSxUCovrR6xlUMloAACAASURBVPd1rwUG0Kw3YR4C/q2d+hZVSasNkuIZtbaMuAPIGXrGacB45ikAAH8Ou0NMJ5O4urg0sNa2pxi+kHyWYoovRq88Q/1d379/r//+1VdfxZeffyHmocEGF5xcL645jMpX8NUJejz/nFval2B2k8qMH+toFFd4ASfrWFI1ZG/5MwLRE9yXfxSyf643ACUhEApSwmy/HevjNuabpc5NEtYI6OJcwEcV0+lecxQLmMPbpYA/mAR4M8KS//bbby1TJGwF0PKwj+HFSHsgzRcG4pPJfaxWsxhfDkJACsEbmKY3xrHbAcDs4+KqE4vlLAaDy3j48V08A6zFPhqdVry9eSOpMuEap9o5fnz6KZ4mH6MPI7/XV4hLbzSMFWfgche79SqW82kcd8fofoW/cUUDMPao1rkVrWM/YncQSzCO3dguCYHaid1G4i6K1YubcTzPZzEjLOfEuRhxrEdcXN3EBinveRX19i5arbPqmuVzRO00jgoNBE1O1GK72Mk/8XzwNBx7ARizDLLXq3m8ufp5HA738Tz9+3i6f4zFpBaHLeErDkrROq9ikH4UexjZEs2HZPEVQB/2pYPWPSb0fF+aOAZKrX472sN2VFqkVq+jfuhoiKRmXowM/LW2AjH3SKq7TPVhC3bURPD6NDOzOf6FBEX19Llm87nOZp5dBje8Fl6UgPCsH9Kned4YriLJYmgIOAdgoSaK4K9MFVaRLHAIEK0RXQUZAVAlGzuTDmFRJTLj/VlSPLPQ+RxcDwHk3Z5UL7VOJ+Y7AiMi2kh4DhEVas8TdYfXgpi96f9T2DuciwZCUEUYjGdNyVqjURcDvwAX+pzpxSZwrejjRLixR6wK/AzxkBE+zAwGXNoX8AkEpDf4IdZLAgPbvVN0PftlgIDVDInG6ZGYbAEl3ZbkbA29zEihmZGqIsFDA6yvoGGxjihNOH+PvVuDo/0+mfQwUZHat+11DHh9MKuC4QNfl3rJLAc3eiWgruzxBViTXLRGHcTzWRKmHZDnBtE1ISCz2Hj/xMfOjZkBJr0GexcSUsCf9Et+aUxhhDBkyQRKh9ylpDtlw+V7q9GvkcZqMEh7rMAt6iTjyfzqktycTSXnX5GfFuBCDWSCmKptAUpTPufh6mtAGj0xzxLPPM07YCwPms8KSyHxVS0skNJYwsrWs5lgHtfaNdNZ9QGfFZm3881SZlwNAYdAFMyRNDhEdpp+Wzy3YumI1YT6yb5mBrsSwEppn4BRGmcl16ZcWIioOHJiDwOWmxHmZtoNrn3VSs1p1terRM/smWTbpUl/YpU45GkNlmvLP/16BlCF93Kf8/viEch+oyCsg5VH1PwGbi1fFuCXIFt5PdX7he2pyYbDMKyCSHBJNkikotIbJGjOd8VlJdeXyBEA6rVabBPUKcwwDaTTS7EADkWirfMTs65CLpDrqRO1ZbXUNZCvdZCMTP9d120ahHANCyhjffILc6gocgRUpTWSrrFq01dw2zJtXS0Pc3kWlPbeEFiiRF7uCMCh2GUAh/Qge10DPqtrx7Q2OGGh4SGNX9VrvShuDIQlPfoFzGctmTUoUFLKHAOMANyS5sqP0IFiL+Af/74lANGM17LuBJrmOvZXMzFE+1CqkUoScWEzWoqfLHeFRHh/01pM4osAV5iZ2duV/s6sbYPaBRQVEHPw2jV72YEfBThkP+V8ZO2y/4m5lkGQZd/Rs8s+BvBOndqGdISfo4kLPOeFZcvZ3WxASgEggoBUVV2mpNwineca5fAA5cywN9D9PO19D4tyjdqa553Xd4iMh1AK3hIzDwsx2xBp0KLBx2vt68Aev6bZmgnEJpnFZ1QmomtIVZE6RdiBQiZt90C9KruL5Nziv31q4Bfej6dnAgY9kFQgagObOHyTqVXNLqX3sF9vJrPTh++tjGHfNMZQiDr2V36RyWePv98dpcoq+5cHda8WBtwXKmwRf5KRyr2EtMGeVRKfeQ7cY6Z/obdRqwW0x+Wwhl0B4hA5Fgc+nwePWvcJ/EodqcGtRpCyD3gh9Xzi7anXkEwemx/35XoNyfINnpfhWenPNAj4r//H/+Tcv4mod9cqsNq1r2M7HcVPP/59NLuPsV7UBGb1xmjlSWFrxHZtyvwJE/BoxX5/isN5EePP1jFbT6IR7agRVLGpxXpPkvI+jlusgKrRvDYDsdlCWgF6f4x+61JSFyo5JnLrWSe2817UL56jPbyMp7t1tM+zuL04xaDfjDXBJXuknu1YzKdRbzjpa72qxX7XinbnHP3OOY5bN0R1QlgaNflD1aIfl1dMQmgYj7Fc40dTVUr0V9f/cdQP38aPH/6PWO7/r+gPTnHctWP6fIir8W0c2xHrHYV/K86Hc/RHD9FubaOOT9/mbewX13He4SF4jJ8e76Mx2Ma+9n30h43oNq7iuGrF9H4X//e/nceheheH04OalGalFwded7eKt59/HhH9WKz3cXf/U0wXjzG8aMe33/4sYteJPTU+jKnNPNBcf/7VV3FYkmzVFNOjC2uvVot+qx/ffvOL2C5PcT4wIcCDC2aQiwJYSDy8sNIIWqDYoECgCRn1R5KysVgVE84mHTbHp5ji8OKwA7DinzTpbGzf//C9GiB8zuT9UeEg4RA1Aw62KtJVFkCbZg1ghLToRlMNNGCEppukA9/evExeWRMcFmxWYiVi1i+Kb0cG7xj0s/HeXiKRtLeCmGVi4xg8gGEktF5BAlXLFtKw2JN7GHzeBO3Z4oXPL7MMTMmG2TifzuLq+jL2p3Pc3d3JG6zX78Vnn32uxSazY1HYdawLBAJUJdX1iy+/eJlWSvIhtlY7ejBW01CWTRXmmRN5DRKZFk0h4WkBn7nX66e8he+VTLrtOjZ7vCbxp+wKndLmxOQXwEUG/jwTgD9byQEByHg/Gi0BkJWKik4mqUwuXkJDkPUi10qPmzLtLknTSJzv7z/qwBJIBuMjAdGf7u5iMp3qXgAeDQZ9NSIK0UiQShMmWAwp61AhKJlPIX8gl+DakP5o0BMQDbBEjEfuoUzGzSBt4vWRQSh8JoOjPsgKoCXZfvpLASTzTPG6BNtMJjM9M/J77cAic6HGs73D3/C4k0k/rEn5FG4Puo4K5NggxV5qis/zDqjMZ+vg98XkT8XiKZ4mU+1B/B2K6B6+dtWKpPdca9hrl5eXkrhSEChshAYWoHY+d3ovhQfrioKsw+ffx/Pz1JJafe709WEaqemUCyAKQk9zKT6wblhrTbNGBA5uswmpRAwGI/m7wYRF7vXh7k6HNvePz+4ioNDs65ITF4ZJKcRZ56wTQFnJWc5m0xVwsBRH7Ef29ts5YIMiJL1Try4vYzgq0nhAjkPcPz+LkQn4id8hEmAYjYD6TA5/9u23YpXJn4w1oQlyRb51sKD4rKTYI1HgWhS579X1hfYQGmfWDZ+dYgaArPiy6nrmNJK9VYESGXbA9L94jKmoTZkPdgEAEEg/2XMoJrhvYl9kw0QBaT/FwpihAHLzSigO11RMSt1HA/gCeJE6pndhmfy64AfsmUedyXu9qudztVhpv2JvZLCDLysMa8IjGs1OrPHMw6+I63VCNuogp1anKQnofrkT+05Jy7mfLkltPhzjL/7i34/x5WUc1vuYPk6U+gs4AphKejbfbfL8EPPZU1xeXUSz1Ykf3/8okP329jOBBU6prmv48vOf/zw+/P27mE2mEY2Iejulr/WmwHmUCvPN3Cw6iq0mwTzL6PaHsQY03JzkHVcCgjYtzuBT1NoUw8iru/Hm6rOICr6cnC69iHU1YqsYTTVJx9M+aq1qPDw/xmqLD1gzNutDHNf7ePvZ1wJPt6dFVFrraHRsxL5akBR/Eb3mMfptAohqcVjtonbOa9rri6lOkW0vpIhf/fG/iA8ffhfv3v1V3N9/kNKjGm4IKmcCEiZmu6jBslUI+w7Ptz2iYKXw/m68zR6zJxDS6N6I0LKGbDh69QvVAFWpBNhvAWjO0WgDZNnTjOZfhaSaVgaCocEEzYdsIhLYkhSUcx7ZX2nM0pOqll59AHza05NJoiaexg5AG1lbMoY48eRfjKxJXmsGpdQwnk8a0J3UVMFQ9nCFOkXJjblWuR4K86o3ghb2jE1D7GO9m0WrUYluoxPNSjvqFUJ4DAI5oT3TOZO5w1rjv7FmGZbKsiLThjnPGIKUpsFTsAz3SOsP/bdkCWooh1RULHCzh8VUoWGUGg7AeR+VlFpKkkQjrEYVH1R8NY86szlvGZJp+JXm+QUMLLYoMLX5//jVca8sPzbgZt/UlFfJB7kmgEUsjmzQCvO/WJ5wpiikR+EceCEaOBRrG+ZRBbYsgx0zFqSsKOy6BAg0zEj2GACkmuDNNoMgknFdAQDIQRyjO/lFpvT7E2YhdiLI1Gyt4drPVhfpRZwyQb4Twxf5a1l/bVA3Jcvam5PFyGCUvYLzjTWnv8t1E0jjwXthZLwUicV8XuskQSyBVw4PEgid7Heb/Fum6ftFXWWgR6CqmmrWglmkpdmEVCH2YQlBYL6Rz+pRlisGEQQuHs+xXnC2QigwMKahPobvVbL4YBKalS9PsY5D4rhGnAeqD9KHzcCsmf/8uQEY18eCqWoN1XwFsCmgnhheDF0lJXSYRKkJ+FkNfjMwoYCs/LnDQhzcqGAJAaMGIXiO1zCpEhj/lGn4IsMVEpWyWa5zLT2U5VvOs1LYo5VM5LaftcDL9LFjH9F3ov/hWVUdmlrbtB0q9akGyAKYE4TVvmw62EuznRYK5u5aWmsGnp8lQCl7kfFcwo4zSxjgkPNHr8N5Lx/Zml4egN7rq4D/BjUU4FL6Bu2pBqc8w7As13Cdf0k3kyCNh/Z+rkooSAFoNZAo65n9AvUXAGnuvZa5GpAXeLa1+oz1WdaMbRJ81hRgWFc+7yf3VYBp7hmF8STAKJ8B9izJfTOZlkEn18A/5+fq9bparWImVwKS6esoz7cEVtQF8HrqPagJzKrT850II/+f3pYhE70TrytGO2SM49Fe9QTyoOA7AuxA7qCvtFrGl/xVYs41bpXkbb532h1o782wNRSAgM5idn+i2tGAgD2XNc/ZiMS1ymfB39A1IzUhf89YjQFl/J+p4djHWe+cRUhe2dXo1aU2cVugdQPbUHu5lv8nLGnVuA5r8uOUAUYJYMu7OJmisqaQOst7nWS92AUlsMh/YABldq7JOy/DJdXGViZhgSKwWXZWPh/4+9Qbuke1SuzBkJqE/3VlNVQ/c04BlTiVuCgulRBvVE7PsRmlhLRSr6FgQGZt8EyfC1C5eJiW9ZFJ9JJjA6IncG3MwDJtAcswhE8E0uZASz6NDMqMW3nvs7pIrHbtQ0WeXAJ/ylDEFgpSGiisCMKL/VoNigtdTB9X97rio+Rgptyr8nd5N7HUt1uD/ulJzJ6nYRLDOCVq+97oOaTX+x/+93957o7OsTmT/rdTKMhu2ovvf/d9/OwX7agevo7tthq1zjJ6Y9Dkeqzn9vMRdbWKvKulcJRD4zkajW70CZioTWIxAVhpxpSAknozbnsRMdxFjeegCqBDaEdfgSxcjM1xG4PxdfS6b+OwOUa1ex/DwSim9+uontCdAxzVo9psxea0UFNz3DdjvaBh52EDfEPe0opBpxnrCdPfapzqAJuHGI+H0aoO4nj6GPVaN3bHRjzPFrHenuPPfvkvY9gbanI9mf9lLFZ/HdX6QoXz5B6z+KvYN7ZxPNejEdfRrAxit3lQQ8L23mwg5bYPT79LavA53t//P/qMb978adxc/rPYrrbx3d//2/j+byI+PP0Qx+NjDPutaNcJDyFBbR23b69jOudJx1x9HavNMsbXvfjqm6/j6f0qqvtmNAV4beNQOUZvMI5ObajiBK09xq2n/SbG/WH881/9ezKCb9SGcdgugn2e5h2QkAcIlHnPdDLBJfkDnfE160WbmGo2YXmUVQVI8sCwIRyZKBEbDmqeTTObGIAe0i0h+BxWTPCYGBNUgrTueariXmykTlusQhUOlYrSgWle2SCcQIx01qldHBJlsgzIxgYtQCaQpj4KkOLP3nzxRpslTEU2RwoQ5Hk0zIAg/DvPJhuhGpHcLPheOrR1+MNg3Mr7EhBFE5yUgLK4ZtNJzJJdBHMR4O2Hd+9koA+owueAQQTTwlMh5IEcoBxoTlwWwg9zDO+6AbK8psBY3ofGgO9gv7GzJKxFUqyiNTcaFrjupUIZKKi4Jw6BYZFT+HKP7+8+aoLSgm2YPoIwuegpeS8OKd6PawS4qT+rmGEKkIIkm2vF91Ikfco+C/1eLLiTGW2AvyTEwt4CHATQA0igWHmaTPTZ5Ik4GOh9StJVkWaqSWzSiC11jQrr0k2jNy5NqAjH2W6dfAWAjJy3WlUjxf8HwBFzMANueP/ys7wWB5f98jYxGpC2WdW16fb6mqJ9//0P8Zvf/EaSlqurK92/8XgUX3z5pb4LoSB4csBCYurb6mAgbnN+ihd+cy1oipiG8rnKszDujKLX7rn4IMhiSXiNEwz1sxgKHx0+goQQmZ6m/y0Do/gXKoyIZ+YUkhWLIZXyB74f7zdfrMRkIkgC8Mz+UQaYih8JdbCTNvea0M3mEz23ZWrFZ8YjlYRGwKSrq4u4fXMrWeJf/82vneI9NNuYa+BExboYXAQPcX/5XqxBminuPd9HadEAXynxxshd/mnaH3ww3Vxdx/XNtQBgnsPFlETaB70+oR9F0gHYPV+udeD9/1y9SbBtW3aeNXaxdl2d8tb3vUwplZKslGVLCgiBARvjCANN6NCBCHp06NCnSwPCHSLcoEHQoE+TgBA4sMKBUpaVTjnJl/mq+4pbnWqfXdd7Ed//z3nuhRvx4mW+e84u1pprzjH+8Rfj8b0ZkDD3avV49+5KrEZeBwBWpv2ayBV69kanJ/pM3F+uN88qoCHPI2tLjIEEPFPAAvhlGS+gpuSdMIDwVUHGLm+eVKA/xBEY9Gb/kYxADVepRpn7hPcJ6531ki0C+H6Xl5f6x6btLh74HYIpGGAgScZ3zkWNwQX5jqpA4TOZHcXnRcbAfvn26n00+804PzvV/jyfzrWHypfu4JAZ7hV+uyvArcRKk6RcuRkV79ujXjTazShnSz1jkr7D2lwuo9sGfG8p4AugimEHLAh5pZTHuL69jeHpmT4vUjp8t54/fxrtziB+/auvtOc+enwmgHO5ouD2ntds1WUFoAK8xOeGUKCpQPdPPvlEvzeZjmMxm0VRqcdsfh/z+TSGw1N9bgpTGBDIUM4vTmO2XUZZL2O15zleSolwcnIRV7dfRVSZvp5F9dAU8FkeqzEajKLTaQmM5BlkWgxoh03EoFmLd29u1fBVULg29lFvR3S6rXh3PZU/48kJBXsnWgA4+P2poYWBO1JwB+Dv5H4S4+v7GPYex243j9evvxC7nfewZ+Y+Oq1RTCdv0/TeViE8d8vVXPuzJsdFO9pNAm82Mb4fm3ndrIkFwRomgIY18+XXr1TcApT02139Wx4HNGHNIhptZM9YqCAvg3VKYY3EfCfZD82pGFTJ145iGyDLzPEkNUqyGVYwhXJLKZFm9ik0gqZh44RlvBBtHu4z08EnlSAYy5JHhxHwCLG3LOZr7Z14N2e/TvYbngkCxXQOACDRXNVb0YCVXN3Fm7dfRVluol20o1MMotPo6ZzPgExWIGSPQ8smsVlBvmlbDnm0peACzjs1Hanx4xzIYQvUBBl4zI24AFaxhd1I0fjhI5rlWuvFXP66sKxlC5KCMTz4Sr5X8sQys7DVAfT8IHPLTJ587smfUCzKj6TCaYjG+anGVA2fk0i9psw4zwO3nEgseaxydA0I+NokQ3l5FNt/FUWKhj+bTTTaZtzzuXJoloASpGwMgpOXax6aiOFHeB/nhIaPdTV0UrEglSZZOAG5ssRJvmGsm1wzAFwQgKXro/rAQWMMcwyEfWC4ZRBLLCXkrakJ47tJeYGfMPYSadDM5+B8k1dlAkH5uTzkEas/DSgVxJIkjoAi+ecBWfN15v2pB3It9gGRq2pd48EqAE0MJMKvpsmOpaXzlEaTQSqfk/PS3CsaVg+IUPVwPfnPnNNiDSWJthpLNa62qUHKDSjPUABLgdWCdPbEjkwNcZbgC/SUP5ZrNthLAm1SwIQH7gahAQ4BOTJQmIGNvCZ9zw0oyyu4io0LigMnper5b7Y02N3S9yWWVGYw5nvqawmzLYMlbuJz/fjAcktgkKxLUs0hcCvtW5yxgNFiIunMMWhMDZ/BXrFgEwtTZ/oWyxCDG5IL5wF7Yg3rfSTRdYCkPTnNqgJMtqce14sGnsEQ5igwmw0ws0+WO8ultSfWGpaLK1U8AaWJ4SoGdQ5X+AiwzcF9Ztdmr0/uY2JxZsAzgYnZQkmy+2RrA5xGYi1AjV5F/tww3yE5hFRZ7NucuwDYDITErEy1sfYVGPv0XWngqM+T/FTzPREIJ9zTvol65pNKzrfPgKcGo+nv+H9i/yayBK/h+5T2x7QuRL6QWgjQjQFKYikmiwkl78rCzuzn7DV5cXGh/hiyjM66OnUtAK5WQmzWGdAEKPRa4ZmlBkfRyetIKUYNQYAIDEqCqJIVQJb/q66su5b/MMiht3BIpABwej2IHJzFAvrxq0cybUavgHANL+oip3Bt+Hv54Cd2Ouc3NZb9EA2SihGJpRt7CWzvtAdmtqFY6tS6gWLAjGcxShPgyXcWsy+dLQLdkq9rZvYJUEv+hqslr/GBoWf7J+/RPBvcC66bhr5gFoB+KVGczwSZQmV1NWJZWcWqytneis10E71GN6ol1h+JeZfYspyvXF+AQzCKHEKFDyIkHoWWaXGb0SdZL0rCNDRRMFNOQMZKJ6nA8nOvxO703BtATAzaNEzgrBduqdR4B7JxDbXn4E2vZ8V2WLKZ0rDD+41ITApYYl9mr7DCiXXs5HBqZiH6iSyV/enZy7L9k8FeD8R8hn7M1OfcVp2SWK55AJL328r/9M/+gZbAfncZq80qVpvXUTLRWXbi8RNAqqcq0HZxHZ0RUoDTuLvqxHQ2iWaLDeEg9l6zXUTZvo9q5SQu+78djfo3sVi/jilG4fta3L9txcuLVRybtdiWTOuXUa2XUe47MbsttBGV9Wq0+49VkC9mb2LQJCUYecsi7qcrNVndAUwiT+h2ZSPWiyKu3iF/OUan145qYxvnF8eoHiM68Tx+8fNF3M3m8ZM/6sfofB7raVMMv9g9jcU6Yrp9G/vafZyOSIfGn+dNHA4zPXD1Ogt3Ga9+1YiTs0E0h3gFkLRJStY+1kt8k5Zx3J7EaslkvBvDk060Ops4LiO+/erzOMQuPvn070en9yJev/nn8dXn/yQWb7vx3dvbqNaWcXE6jHbRj8UU0MyyvWN0Y7WFLbmIwageT56/iHq9FzdvJ1Hfkaw6Feujf3IRy3Ut9oujTMRPBv1o1vBeKePi5DR+9OmPo9d6FGQA7DfT6HUKbSCwyUhmk/mnGArJ56bcx65EEgHoQtGCrJWGdBG7NWbym2jWzBqSJ0dqGNi8YX5hIl5QgOMbtsRHz6w5Hvb721ux3HoJOKKpxEyUIgCpaZ4C8oCSZAz4iP4eaaFMckVJLySTI8jhy89/LY9G2BKT8VjFzg9+8CM9CEyL5IeHR1YCxXjoTy/O45D85lT4CzTx1KZFSnTycmFj5LNJQlStqumGMSlqPJOclQ3zR6NT+VjQ9AO6OdbcD+QJYSMyAXdqoV5ntRHDiQ0CxiXAjgyG93tttDTtTg02O4mHlUYISaOMz5GOI1vtdQUYcc0o2EajExXpCq1IScW8N2AGzTxgEBvjbLnQ54V922/BLPNmpUQo/BIBlQREGOgAZ6FZU9EmGZwLUk3EkixaTCelzOL/didAjgYW0OP87MwJ0UwvmOxoIq7szAeKei62XbwZpJaX4nYrBk3e1Pg3a05Fe6enpsuTaEuI+bsvvvjiw8FXx1/DjR7NG6+fJVdqBJSO2RLjWQdnOiA4EDiUObDfvXkvRikb+3A4iovLi3j05LGa191uLT+zDQdn0ODARsHvseXgG4GclsDxOQ1yltEpejHoDbVGYcRdvb8WC4u1NToZaQ3cjW8lH0Q2Idk6wT1JDsABRXMAYBfbrdKSeTYUQoDMEIB+CXu7Hk0BeN1o1hJoFtgWzLQ+AcosFSv081w/GgX7Kjo9VCAmabqwWnoDFW+ejpfyOLu+HZvtBmi8nGuiixx41OvFyempPP+4v/w990kFS0HCKf50yRenJCl4rbUDcJhDlp49fWrgsCBMYR3v376N+WSSpmqwPmtitvBcIMOU1FhT+I72ONY2Kai5EKrWnVRJwca+QpHLHwADsUeSFyp+sMhtTwYDPddqhJKswmB3L6rNlsBJeZWmYl+gYNUNnFhVaprNgM2HrZp+GHcJ3ODeLmAJMvmVaTLBYiFvVVimXAuBwBNA5J0KA55JQCQ3yMit8QHcqXgCNKTYgGXKXsCeQ+kI85XXubq6iWiTSNuVZBYgUv4vhVmtrNfb2zt5O7IeW11A/p7CTgC89jCMCHFo1qJAjo1slaCKFLKCV7FSlSvV6A6GsRTbiUk6wRLpnOGJpulptFIC8FGhMUguvn31ToXT6QVM6nXcT+bRbp1GrzeMYwVptu0utqR5zyYuLAmp2e7jnM+P7w4DJQCwyj6++/ZVvHj+iRtgDaU8VR6edOPuigCSIta7mUCBi9NnsVuW8fbdF1HFf7n/IraxicVmHI1aO7rtXtxd3cpaAb8qvC95NvqjQWwbK1mfYAvCWkRaCyu2UjvG1c376A96MeifR6fVUZI3PsinJyMBIBioTxdLNZEMRXeracSRYdU0RoNhTO8dBFQrdrFaT+J09ChWi4N8J2FAAxwAqu72VhRcvbsSY6SDn7OCg8wGhR1tyW0let2hAs+4Jm/HX6p2IGgJxQLgH6AyIWwE4ExmUzGNkagjVda62fBMuFWCWSG2V5LEAah0e22DYgK2EvP+YJZg/2QosJHwlDMRIAAAIABJREFUBqTx7AeZuaNGYuvQNieKY5Te0vnl9WxfrRw6gqh3MV+lPbKhxtt2GatotjpuxItqdEYnMRyea5/fbGax30+jVtnHYrqIzfwoSxqYrTx8me30MXs6eznh82n2ngv19Wb54CvIfq/GiiFBGmhlEERstnRuKuABAEjyZiesUu9WsVKJUjXNcb0V66FaAjIk03peN/ng2e7FyggnwJodl1kE+d+52JdsNyXGOljB57WVDAwbDVrwfJQwYgFvukjQExCUvddy0xL7lICdWRE13Uv2ZKpWMRTkce1FwnvLKJ/PkcA47734mnufsp1DlqZa6cJZyN7cbbRUy4BK0CyzL/MdBTBxDfmcSPKo/ZI3Je/DfVP4GyxNBiXzWbQasGStcskDSw0h1x6Qsn4lwcwNHutO6bgNgSOcZ9SO3CcNfj5KWtZ9TrYqAsvU7AFumAmiAbFCsJKXXA5kSLI/zg1belhS9xDwlthD+HJxvrAHUpdlMFYgKyAMkkLqTGqu3T46DBwKUswBGADf6F8SgyUNmjgveL6pAzILDQsTagQ3qPY3tCzQZ2EG1FWDSSJqaxvJ9RK7MjOEsbQwOzN5g8JwSix61XJSAnkoLOYlZwUglYAGp2Nb0eJk2PwzliSbhZub6QdQkGH4dherDOIlGbMAjRRYwpqz9zGDE8B4p1ib/elGX4MEnbmWufJWWcHEkIjegc8hwDYB7QBKgJ6cz6g42BdZsxpYQoRIFksKWEhgbQYONeiWtRLgTU3+umUVe66Obs0WddyO4MdWdJp48X8ITzJ7zqxheyumNOLMEjPdUIOg3Fu4NnKo0JHvk2xl/Dqu0zMoBJBSZPYuFjHUm3J9NijE89XutKLXbUUBOwnpc8n3xe/3A8DHdeT9V0uzPvMzqIFgAiG5dmI3EcaWVFsC4NbsB/bYhCEu9VwK99B9gTyRUsgFNCXrJYfRuHbV0FwDkiS9F5PKwyrWMs8LrGtbvXhtsY+gaoDcQp3U7Q4TY5v92b0v5/DNzZ3UOFIOdQj4YGi7j9u7O61zegxeO4eLcP1LiEZtzir6eg+KWIMauCf5aGZP5uR0Bu0A/ErGTfsF+xMyeGpDyBcM3riHNHOsYz4Te8dwiMKL6aafVZFO5M+Y9yvYcF4jqkvpCcPyZqkcuN9pGECwnJVfDvbJMmLdx/Rs2gbKdhXU3niFU++LnFABCIQxvlU+g/YbrpFIPQ9JXvrv7Pmo19hHtB+w7xNe2W55kFSFyb+JdWUdB5Ssx1qs7pfRrXf0vw2kAxVzTpu8I2sQG1bGNpE1GFINuj2dv5kIkr2DGRpIUi8yQWb9cZa635MPbwqq4VljT2SdMYTJcvqHdZ5Y1HwmXkv3IiknzPZksCzqwgOb3t7E9lO0LBkFjf2EVV4n0FC/l4JG2WtZox6eseexzjKLuyplTgY4M7OYz0jPBVYhZmjyfbV3KpYblaj84//r3ysPh5Oo18+1Aaw2TMhXUSkXcTKA4tmOzbKtKTPm4rDI9utmbGbDaHY3UWui765E0d5HMeDwjeh3GnHckVS1wUAm9sdKLK6fRfvkm6g0B7FccADMo92haDiP63ccpu0oOiTrUJyxKW+ijGV0ujt9AWTIBwzG1SstBaa2q9W4vt7Eze02qjQ/F4SOrGLQrUVtu49O0Yif/tk27mar+Df+QTuqx+exWN1Ho1lGUX0SReXTWG/KmC0+i994ehfvJ9OY71pxRL5SK6PdYCKwj++/XcSxPIv6YBS9/ih6jWPUy/exX01iNT6N719FrPGw6G2jNcBTMeL++3ks75ALljE6+91YrMq4uvl1dGrV+O4X8yh2ZZyfPIqLs+ex2x7j6+++iPn2Og71bVSa3ViuiSSL6Ayb0az1Jf/GF6m6p0mBRsrh1Ivh8DJev1lGvbGNly+eRJvCqFKP5xeX8Xs//q3o1XoxuwGQhJ1o88vNZhFRv4526zejCnMSj479Wpt9uT3Kv00ggkzL8Yl0QirghGSXyBkrVfnZ2f/MoJ6bd3z/FnFzfSdGC4cy/l+//aPfMmW+BnuE6S3G80cVUhT792OCCKb6WTHHmJAgt+104gc/+GFcPHqkpk3hEzRCCrBwgq6CPyRNdQqXpKpp2scmCMOOjUaTqLSRSqYjMGmlTYmH6tGjRykYggKUWPqmWDj5kKGZpphFqgyg1Gm2fOhSjGvS5SSry7NzTS1qoq3D8OJQ7Uan21fzRLHMJsNBncEwmglPWj8wA/i7zEaiSGQj04EIq6vb0VQfdiQFIcWhqOnpNdmEAMwy7V/hGXqmzE5SIjFTJVHyLQthY4C1xAHLkcl1hvGoVGUdNmYpMmnhWvJ69zAJtzvJ3lY0xZu1mLL83h/+7T+UtwTbHz588ltI4CObGYtJjIVUNPL/NalPdH6zTT2hBYAG1KC5GA1PVFDoAFMxYHD31ddfax1oWgT7JyVW07hTLPAdmeDz/XhtJizNmv2LkLBSAlMcq9lly94f4/vXr7XOnZbsIBWF1iQ6v6ZGdUBRS5KyVNgejAcfAEUh+SzvezI6VUFwczeO2/t7yXbz8BdJEb52sHsxyGdtswZporOfVj7oJX2FyQvbL3lncI959vAUpSGFiUsBqlCXw15AW7vdDKamPHPIIGYwrtcrA5EAMWIXVAQYKSDk/l7nAsxFQg9Yn0jkaVhvb27i7u4+3r19p+eeNUqhACNz0GOtt9XcqhGC/ZakCezneMvROIr1K9aS/WIEFCcgvZ7CgNgH+G5uWvwc5/QzAEden3/aKVDI8i6H4mRWAP5NYpxIkoP/ik2XAc2yNIJGRdPyJIsRmwLvNdbOmiALF4ik20oqIwNwPgsWHpgjw25xEnytRpFVlT8vhVEG2GxwbikK9w6mJfeZ9cgfmHMAyBREarLlneWUNP/hfESKgYmxWThmQuzQF3myX9T1XIqFBEi8xL/RibrVDn59TnYTONhoxma1cbIzgRGcgfKqrQocpODhOmJdkdP3+BTcZzwIKfAAMLmWljxs9UzyPWQdkIphinM1WqgU8FKBxZjkD2IH1AD/HfgEU497MZ3M5OuVg3ZyISY2O4Mk2ONFI27vCBEDAPWEXIz6akV1A0Myrj0AlApApc824u6eIDPYnLayABS6u76L0agvgIFJbr3dUEHK88rnW83NcDbrmj9ueFu9dpycnGoftJQUpu44jhji12EbjuLN1TsNogAE8OOFUetr5iKONcm5S94u76dG9XCUvQU1NAU/jQXr9eb9re4l650PwvPLPtTv9cRGgs2BZQgs8+vra61ZF/gE27Xks3t+fqHPu97OBdpz3xj0nJ+f6zswmJKfKv5CFJdK6rRlCAxgrgFnNa/JnioQv2EPU+2va4OJ7H2sB9KYuRcXJ2f6Hc5cSaf6DIESs0ChYWawaMBFyNmAgYWHSXni7rRhrxleU3JQCuV0prJ2sd3hPbeAqASlddqxXJOivo9+FzZcxGwyi9V8HUW1IfuI9W6loVqdlOUm3pdDDUmRC07md1HusPjwYEm2Ig0GFJZAyaIg+Rw5VIrEcvbvD1LuPOTSMERDGu8tDhcJhZ90B3jdUh5Vokojhfphgx2OGzAz7s1G4PX4j9g5wH4zU9NgLfAQAyaIHMeKPZ7kZ6pBLs085wayNnu+qXnhnBagUVONJo+0bLEAK5FB5dzDJQFOyeNRqgNJr5wQXa+7MfMg1Wc6f9iXZOrOuUX9QX1ZgUUBO4M91R6CajYBy1jv8vgFSHMwnPaRrb2+xMgQo2er9Zv3djNjLNn1+9uXkzOv03Pwl/Z4JVX6SWaPzA2UGCAJYBKzI3lpW+7nBUqz7EEnjbq9aC2BdmPJ4EiAUZKiCrRIgJRJ2kkmmNhQB2SPjab2GMBPDe4YrskDC6Yh/qmJ+ZSZkTl9ORUQiSAjUD+H4MjCJXkUClBO4JKychKTnf6NRcd5xLVU/ZzSvxXQkxNaE3CXQWaDg27gUQ/In1PPooMXWFOyUGh21LxqIM+eo2A4A6Q6ozOQLb8/N/JHmGtcX7HvCp2vXk9VgWmsEe6dJLGwDxNjRjWTQPhKLNebOGwIJbG1llKpVVsqlimdo+xXllla2UNN6UJEzEEBcGZhZakr+7bOopSWza5tUMrX0GDbRyFFVAI5mXlnb1Sx9o743tblvwyocsAftsSuq9Qzu9yvoiy4DhuxqvFw383WUZSF2NKwqiDIWEiB7s2vmcG+DPwRfiG5MzsZYAu+z8mjVPe9GjFdTWO/2koZiNUJ2w2AMt7R2CI06wDuPPO2I5BdAYAzBBBCUFRn4meL76rD8CAN8NyylgXGZim4PGKT9RU1AmcFYVPs4VwTwCB6iflSn1d9CKoe3RtfV9lmpCBFvG61ZhN7FKYx9xsFEaAdtftWDDX7xXHN8c6lzrRSi3DDpfZG7o2Z1kv9vAgACQhjfVDfq15hOAkwnJLPqXUVQCcPbIbkgDrUFVawsda/e/s2ykR8YLhIfVIk6w4lIWu/8LMnKffew6jsL+oeE5CpJm9jajj20tw3YT8ga46kehFIlYBvh22Jy6fPr3obyzLZjaCWKWW54TApEx6cLG3mvwB3pUS7/uH5w9szez5aBmxQmGc7+9qqfjrsY4WFlGTohWpTnmkGqVx/K80aD6zUzIZlCEWvzPd+f30VjUpdihYG2e4qHd64JYAPxSuS/QqWFnspZBrsHZVC0n4xMgXSsVcdo8IewbOYVFJJjKQ+jv9tb1DbAvB5FCKJnZMsPpLvcLKT4H6jdNHAUNfbe52GqdQHWKulvZMzT4nNiZFukJVb6PUMcIoqhteBmMXghboZRZv6ONakvI6pZb03uSdFtUJ/bvYr90ADVtkYpP5Dyd4oTcECbMEBpq7BTvKa5HqaUU4N0PYgzDOOB9sFPRP/6E//g7JZwPLrCMg5APaVMI9mEbuZPHk2i3ZsVvh27WM5v4vhaBT7xVlExfJaiA/Dk3YcMZ9sLKPZXGrT4AIcea1aEevZi2iOvo1DFQCKh7yU4X+lchbvr5C5dqJoLuA+qmnYxUIsHqHaayLfaQSZMA7EDCSVeD+dxHi8isVmEtFaRLtbRrPWjrP+RVQPs+g09/F//9k43l0v4o//zigatR/E++t3UVYJTxhEt3UW61U1bq+u47x7F8VpPaa7Mja7WtSQvDXKGHZbcXN9H7VmK+5XlVjOSYtuxbOnzRgMKjG768a//Nn7GM+Wkii1O0yEDrG4W0eve4xHTwfx5k0lPvvlbaxm43g26sdJfRCfnP5OVA7d2K6rCoXhO8y2N/F2/F2UNBebYxzaZRwbZczv8BUE+MRzbhXtFuaf7ej3TqPfuYj5vB6L9bvo9prx4tlvxkn/UTQqEb/x8jLO+2exuq9Ep4bUtBrHYh3ryl1Mjn8VcXwWJ/0fxHFXj8PmEHUOSFIt5cdBkuZexuoAmwKm1mttLmxATF40QYM1QUrqeqUwnfxHxSEGvq22AMVPX7w0+3DnJElNh5gkwLq6ulYzkoEiNqjHjx+LAi4vxX7/4aF3yITThgnCoDkVC4pJ0w7TbksNFd6SUo55oNjI1CDBPEkNNRsZ78sDTtIUmy4PTrvViF6npc3NxWsqcPA4XCwl33zz+nWcjk40QdkejnE7vo/r2zu91m98+sP45PkLh1vUeTAreo3h6FRsJ5o4DicOZNhNFBWjk6ELWIU6OMiDybeK6zQtk1lv8lWgCeCAz1MxfkfTgZRYhaTHAGApcAJA0EEI3Fc2Nfz52jqA7Y9G80BR52uoCVzFab5IGQF6ZOIseRZeojtdz/dXV9qAaeCLVjPup9PAz5AD7oef/jAeXVyqSbk4HcUIcCp529iLw9RrwNEsCWLyTZHAvXD4BKwl+7rRFAMqYwUgT43kFyNmSVnG/d2dDjcO+tVyIxkj157XgzGTwSIlXmlCtJePF7I2igwOhfvJVJ/HfjwGqHl/J9jhjUiASNOgrEIykJIhAWgKhMn07uzRYRl5IQBajVa1pkN0Ckt1sdR6oiGBQQCzZgBbbzgQYM4aoIHjmtuX0BPC7I1kH561PgsHMNcL5pmZJJaP8ffcJwohfFJhs8GWADTkZ13IGywD4OLzcZDnKZtCD3pdAcE5pfHi/ELpqfhAAnxy8nG/WE96DlecAWb7aRr/4N/hyS9Fk9Jk220DC4DlSbIiJnNKZFSj/BGQrgORBoLJuCQLBq8fJO2SeRuIMWvhg9QBpgXsUEn/kOVQRKkxcNAJa1QNRQUA0IbbKvhalrJfXd/E1c2tgJXTUVfrsU6DScO/Xj0UgDKAlhE7Po97TaphKHPwZ2m+gE3Jzyw/UKDR3swFCjmKUAoOrTsZ5jv1PjMFKHQZTPC95R/FdeAeJkCNZo0m2V5KNlLnmRDgTeL61mnQXAPWGdeSwgP2tgDuel1sT5p2yfNIH0cyn/ZZTZNhmchTzEWGpGB7J9jz93xHs1U88WaN8VxZxiXNdpDQKWZH9q2Rdy/7jwOT+F4URazv7O3mBtzvp/AsmqUkjxOIKu/WxEwWcDgzQErSddobZCUAaKjAK3tY8nOAD4BvuRGFEc7n5B6637RxOOcCn4uCj6IOJkSWqjCk4PXevHmtCfnTJ09UFE+WU+Ej/C6AMwAiLHYN60j5xlZgSAo8Mi4HTHH9BOJy79Kzxf4+G5O4jPVEV+w1F3f2fKTmWmN/AIhVr1lynwY2fG8A4jxQyn53gHhZBpb3Fkn4U4gBDHT2IHnJKXyBYDLOqrmDtySrKTyI0rVB2tnysIMmiEZb5zT7ly1PWCOWH9oXVAzhxFzV/XzwTf0QmCC5dGLdaS/FlmEydQDaRxIe6krUDzSNWDbwPBNY1Giy5xDC4udOPm2aVET02oPYl9tYbpdqDKrRjMrBJuyDExQg86gjzsJPKyUNAxyKSVbY2oO1wB9Aynx+6T9ktrgY3l67R4E5sDeSbxzsB9YvtQohVQxNkNmt8KnaqPFxSrnTXy3dNnBOw7QT+8k+WLCtqCmpNdrdtva9XpKiS4KZ9/kkXaaJYC3nxGa+C80O4LlsZ9Q5W2ar4REebNxL6hOCEZLE0NJYeyoabHK6dJYe5iAMyb6yfFBkbycNO73Z+6cGRAfq6basAlAYZTYoIJrVBh9SWrWX7uy1qHMzya0zYJefp4KgnRSqwn6Z5ZOckwKkc7qsBiJYPniQ60bMkjwOfA1o+Z0HX1+zzh5klpL9otqwzNcegQYMJSBMPtaSWMKMqsBMYS/24NINpS0e2A/5rto7Mgsw7a223vA+qmAfWLOwK/CKR8KnOgmMwPeR/Zl/GOwJyEx7eQYdNVRW+imr3YEXDtxzYq8GVyKnJm/kdC009MOOIqV68h0BCFlbfC+UaWLuyyvcHsv2jfXQjO9M0w5wrZRX+X0BHNa0j3I+a/CUABbOKJ2jaZ/UdUhnncgDAp7pQXaq7S3FxeIpyTcFHsJwsucvnzuzXs244/z2OSLGqKTHKT2VelT+qt4/VDtk38v0vIu5ls5LMSwT65Hnr05txD4A65Z9r1p3CBtsavyHS/cyy90q1kcGB8towtInp2BXRhGALt3oNjuBeyV1CPeR52VD78zABzIFe7HqJ3uo1lKoWxFYbODVam831H7T9Sw69ZYGlCKCNGtRa6Rk8bIao/5J7MMEFIfIhbxnWe8mQHmAuVgvY7Gl/qMOd8ghP0O/ClhnD+hqrKg/OFdYj9RzW17bewzAIf0aDEuHtrAn8NxAnHB9l+tzJN2cA5BI5L+a/OpzWArgE8/NhKAz9hbuGYB5Cp/KzGD1ZEh52zCT/HxyXQS2e3G7ntWeeUj7K+A0Ps/+vpBNyuMuhgOk/ii0HGRDPQIodDUeJzYjrEwDcahIRGiRwtH7qpYQz5sAuhTGk/oVsbexE1LQXkXgIexDrBwADnXWi7Vr+4GH10qBgw/1ZrpnPOf5LBbuorATngkPe7AukwWRGHD2nqTO456utyuz7zMTTceE/fSzLcfmsEsBLGbO8/moq92fN91vqBZEyWDyEmvT7OijlH8M1G7ubqNbtKPb6gj4zn/Y3wl5gzFI/YGNE4MShU0JNAQy9bAeNRYe3spqwOOVQW/hIU1bwSAGxXVWoJJLTAauL4QSBnSA5OAPDlQyOxq7HQbzUgkkeTjrXNGZAtk5Ri19ZvnpnNU6TGpo3yX1eChJxN5kcLC0XRVr3mFFHnAhb8/J6tQPAg7llc2+74EZAzwPEMgEsKw+10yqEeifqKVwHGCtQKKAxYsqrOl8Asg0lkvbZujjP5X/9k//YdlqncThABXfm1kcN3HYrmKKZGlXRrljE2jHsVKN2XIa3f4wjrt21JUQuohWUcTJ8CKWsYyo3YrSjK78sEOiBH35NG5vmnGsfxHH6vtotFcKDCla3VhtWnEz3mqyWwuS0SgOlxF1pIqDaNbPYzLF5BfPN4rPTnTbT6Ko9WM3u4/9YRHH6iSOtamkYt3mefzw+d9SMMphv46//qs38f79NJ58gt9WGcvda8k/2h3LLbdbm16OuruotodRFq2YzfaxXSyiU1/FqA9DoIz+WS1m81bcvGcxDuPy6TDK+l0sFpt49TWG/LAtG9Ft1KJdW8XJSStOn+6VIP1X/2IWv/r5JKrrTfzwvBX/+u/8QTTLH8R8wgEE6nvUQ1htlnE9uYrlbiMgahbTmMcyJndIWPFfpKlFvnWIk9EgBr2TqAXBGmdxe/deRcwPfvjjePb0U3ncPTo7iVatGcdtLYYkDZM8Xd/Gzeoqvrr5p7Fet+Ji9JvRqnajUT1GB1n8GgBh7cZmvo71jKkdR0BdC31yz+ZXxKPHjyyB5QCtVdUEYa5PUZgjvWFzsDmyMTDdldH2auHJA3IQpEUU9kl2ytKDHQFoiNSXhQ64MZlPxZ5iw6HxGQyReTk9NYNOYhtoWnqwzC8xFvP0DRN/DheaNj53bk4pWmieAbIs6ajEcNCLUZ90ZIOS8gtI0x4FyiyXAsxgbeCBN55M4/s3b+X9xuby6PIyXr58GRcX53F+OlK4BmxEyfNSo6rCIk1MmeYAHBnocYiHGDWJNZiLYDEQl6sHA3gBAalop+l1M+1mgmaDz8l1YcJDQS8T+TRJZpIkICBNxHhfrqVk1AmQFG8hFeGPHj/WZ+P1zCDAk+s+3rx5G/P5Ks4vLiW/vrsfx7ur957utztxeX6pyeGjy7N4/PgiNa49gZGA0ISAAGxl6SwTJSad+TvzM2ZtMbXzNBA5IAcm14ikaFG8i0J+PJp0wkadzmOGHIxGrt2M58/wUcPP7oN3BsV/tVWYbUeQAZ6imuL5AKUQomEXc65ucBpAnHVIMwAzyn8MlGSvpuy9KHZIOiS4B6xdjXjYH2FsHWA7L8T4gk2LDx9hJ2bjuaHmOuMxCJOQ75/Da/g3ADbvYeAQ0MwNWQYYKUZvrm8FsFN8ffrJJ2pIeVZ9r8244BnLBRfgp+xCUjFAMQewymGLpynXk2c6szYpRDhw8D7ku4otlcHrLD9JITcUEzQ+TAw5tAB+OOwBqH0Vk/l8KtwyKJ5Zqron/z8winuVfUGzZCZP/blG+GyquGlw6Q2S8izQZHKYr1ekUdvPgyGH/NqYnjeKePvuvb0JSbDd7GPM9a5W4uJ8pCKR4ofvIo8cBRu1Ysm0XbI7Gz6roU1NMnsbz2ye8MJaQSrta+3CLLN9zaa1vJv15sbWxSvfT4xmJoVJwp/3Kn7G0nA3uJZVcO+2BowAZwTcmPEj5guMJjHhvEfyvngoAk5RoOZJuwYty+UDOxKwS95n2dQ6eVRlmcvHRbdtIWwSLqATdhS8hcxATl5G3CNLcgycsaZguFK4ioGSZFisVwFNWmO+LpKL7OxHZZDz6MZJALZZUpw1sjY4Akp0tJ4An2AZyoqC54npLWBWSr9mWCGvtjSN1b/VMMFGhBkxE8Ai4LftoQvPO9UU54O8MPHHhKklIL2q9Xd7e+P9uyyj1+/JeP14ZEBCwIxBF85XAbHysbH9wm7rcKQMtiutW8OSpZpYyblZd4nVI3Ar7ZHcryyFMjvIrMcstcsDKN27dE0BrTQ0nDNQYard0P5B4W/vO8tyALu5Bs16QwMnSckA0dO0Xw1FAopzaqtYaGnfkmRP9R+DMw8wJBPWmQNrzObcfGZAKD4z54NSMx/SFrk2ybtXth1OUOXvNZBqNdSkUz8AXGhgst/HsDeK1W4R8/VMw5yi2oxWDbnuMQajfuyO2LQYrJNcKDEQBOSpFzULmaI/g1F5ACggWknmibWU2HKZ0cJ35TMDJkwWs+Q7RIo5EiRq1ATGp4RqTfwFWFLHGLxcrRcC4v1s8YyZSTga9lVbwvyBVcnGxHUUmJIBvnSm83qcb6gGPARimOIwOWAXfb+k8BATDyaj7kViFMIa3jgIgWaY7yyJFOF4sChS6ACfNw9NuHZiqaTPkmufzIJgD+ceZBk5vwsLQ0BNYqvnhFXuCQORj0HwnA6ZB27az5RGzTU9GtxmICqmjdz8DJSlwAC/L9JlG9ezf5jNeJA/OAwpPpMYaR9JHMVSIeyIs09G/rAs/btim0vJY8CM+48tAFYAMEn4HjklV/tQ3V6HkmsnJpzqGEn7vN7MImKv8Ovz+Vjjesblg+bgDfYr1bwkpCfgOJ8rks8m5qEAR521BvkB3Pz9rRTJwwiuGb7uPoucmOx6HtYRElDCinhWs+eXww+c3OqaSuwezZL4jGa/yEMP0AlrIYGfADkHN+MbQsHycNPBIvkeeFhmybelxzup3mBXARyKQ0TCO9cFtnYGoipZxmuJJz6CljKzD6JecTiO1jXgFo02PuKyZDAgyp/sFck9EejzUQiI2LGHnYBRMV6jqu9HcBsSQrhV+2rE+rCNNQowwN/9VmD9brmOZqUm+TlyexQAAHeARTi4CdACcKXG4vxjfwA8LBjWoLDAf5Qwo51YWPpvKbgSMJZ7jQRaahX8Etkqalb1wG48G53HZDOT9QWoLKGW7XrTrN3VGIGOAAAgAElEQVR0NjMwnq8XYoBRGyQCrs4t2WEQQAVoHOEhdM1S5jxkV9LseqM6JZ99nJM8KzzjtGGy3kh9E/uphqfJY5Nn2evT1SQD1GzDtdwYYAF0EnEihe7pOZUHqAkAeZYkFUJiSGrIrP3ePuGgLcvVVt7u2Kfg387PtNsQVgr15gyqUpyYhgEM35bsB2kQwTMpT2HJ00lBxlvWPaGGY+y4KQxFwHQC+D0oQE5tb0N+F/xAHvqcnYBXCjMzyUABRbIjszwbNp698k2EoC9lvdB/8uyyx/uc8kBSVluSh3uNechjcHBBkFIKW00ooz4/Zwd/5JnKsO8jCwpqbO0dXHdZKhhUrzQsIecfM15R8dl3kdfAz7p+JMS2516P8Mn5zIM0DSTtQ3uo4FsNAYL05LSnpBR26oDZYq51sdqBXZF0bk/2fq+juoZ9S6SWBAJqnwbE3u1jkfzGhwOwCWqM5B2oc62m/YS9Suw82JLJOoznqd2yz3wOAcrBPuptZCOAcmQTs+VS1xSgXSQtkWIc2sZ+ytkMY9bs0cRUTGxFXguSUFZnyM6kDqlroVBXYQMptdkKxW00EyFGBA++g2TJHgSrp5WaLSVtJzWaasP/7p/8h6UKu5LI65aRzO0y5uN1TG4IzzB9GQ/DSvOoG7M/4u10jFaDadAuusV59FufxvXql3GofBOVfSvajWHUK/1oFScxGlzG/f0+Jssvo157G/3RKtrDShxrlbif4z1yZn8OihbCFLTxACT2YzA412Z2d38d681dNDtO+NyuiqgcaBrXTgWrn0VRt9fbkycXUR46sZxX4vrNNuYTM85+/cW/isbgmxgNR1p8yzn+ZOt4/mnEo7OIL7/sRP/kSVy9n8tTq1YZR38A2/EynnzSj07jt+KweRLLRT2mi7u4vv9lrNe3avx3q10Qm8JmCnj4gx/3onUxjl98dhu/+Ot1vP92E93jIX7y8iz+5Lf/bnz5+TS2OzxtOjqgYDqdnJ3FareJ+/k43l69juvldUwPMy3AwdkoDkdSVWEb1GLQx/vH6YmD3nlUKpivFnF+eRnPX7yI89NHcTK48MSNvmLzJurVZRyiHq+v5vHZN/88ms2TGPV/aKlRcxmtxjqqS6cX4WW4X+5ieb+NclONTtGPZr0Z4/Fd8OAgawLFhzXnZKWKAAkKBR4SpAkcJAIReNABnfZOKlOEe52GjgljIRZPblRgFJ5fXOhns9Th+vZanlI8KEyYoMirQCxhDC6TNxjefYVAAeRPbCg0fDQBPJgu0uxXAkDDRMgPSS36rDX5sNgYfNjvRqedEqOS5EIyPFh9SRbB9+gMBgIoeY/xPc0nAQt4vdSi0WnF6dlpPDo/i67YG5YvUEwgdea9AJJIiYUBtl4vlASbgYHcELPRcn0AvbgesF84aDlc2aAz4zIXdCrK9/bzU7rseiXTfQ4VPivrDb8yyASWWlDEmxHEZgmwkYEoNnhehybx+cuXanS18aTDjwPu+uo67u5mYiFLkgYL+P5e14GNh+KGRrjdaUiy9+iRQVUaal4bJh7A4WzmBGN59iWwDcAOMOPq/ZU2PgJKMPpfLdbyyKLZ0vsK3ARUrIrByb2GVYVPIvdXv3d68hE7yqlckrsVMMvWWpdubjwR4p7yu6xHQpXMdrDh9tu37wQM0OjL+5EiOHk3qoDf7wXwaRqbDHK5b4AxNfxA8cpjzSlcx/JipNzax/Bf4rvUabZ4ZpwGyaSM+8L94f7Dqrm9vhWzhrWrjf8jRgtgGoct957DGCYU/w1vToW1pPCZLBGlEOGzClBP7BPJFKsGJgFhsalg3bIeOKB0wCRje4Bl7j97gfxnBHh5TVF8StKVWIi8hxoKhWeYjSHWqDyOEnuNtOIk45TvZpK+cdgL7Npu9T24b7w2/xsGs4DI5E3D9eZ6ScrcAay1qTTMOiwLet1+3N2MldQLyA3YATDP96UYfPf+SonpPCZM9CiYYGCOTuy7yqRyOOir8GCdsjYBjaYzgCbAO3wW8SDxQA6fGIFxCRTj2W01E1MrMS9VbEnmbn9LwC28ErNJcQZ4KHiyLUFmbGTJugteezixhuT1RZFUWNLAHqEpq/YUs7gywAhAyXcwMI4HKwA3PoZeqxrgrOwH1usPdX3dNGYJmPcVPQ+JkWGllAFP/mj4QqAEzPYEUNGI6LmHnZ2etSwH4zzhnsJwNNfRLJrMNmHfdRqkGYQU0eyzbpANbmbmkSVToTrmIVkQ6QYgQALr+B2xURMjh0KTf3hnMdrFajc4xUQYv2MxM5lIJxuI7IWtJO8GAUpt/R73TfJIGNL39y7w8ZFNSaLrFdNhJFofedYJcPAgiXu42/v+UriLYZUaVEK75FGY5KX8jGwmkj1Dvga6lskGQq+32z28tq5Nso7IZzL7IaCkPAkb7OOnkgGzV8sGIoHVNNcCwQmbYlotKaplchq6cH4mD1k+JNcG4AvAgz3F0hub5GsvxBQ9Ac6yq0hNvpijFOk672ERI0/krMGSIbcbYTle3QA0ACwsE3l34QvKWiJAET9mhg/1ZsxW97GPdUzGEwGH56PH0WsD5mI/UxHzyeez9yoopHw+ebEl4FgQB81YAhD5DjbSN0vThXspAF8DumS5IfSxVonxbBKD0UANMn6STvf1M6rnQuc14IXDRTSkhU1VdW1umwogkrqehb7CnwA0sw+EuGUJaPlgxs5eQCOEAoTaA+azWMkEtClwzHYXkndhb5BC68QuTSnufDcCdPiMkotVaKad0Jv3tA8AdfKOTaoDzhlbLhioEsBeB6jlrPjAIhdwqEEH7D5khmZuCgQjpC0NJx4asgQkaR9OPnR8f76jzhudF+7d8nrPLGkGFVqL8vayQb7WQpakJ5sVgUOJSZ3fI9dxgPjyYIQ1kgZoAnvTGWB2iC0e2B9aTXtg28eKSwkoZbkgzfAHwM7yWp5jMbAz41ZBBB+CRgQcAoTpuyMztEQXyb1YL2lww1riuQJgMpiXkpTFzPO90X//2DNPn9AsGsnak6xZYGkKFDDATtiCjf5Zx7IaSSya7B9oD0NAONhxDuIApLF1yjHKahnHWsSWgfceqAz2lyXnGZzjWTP6K/NIy9oP61jvl1GRDQTXEI/7IuqECuAvXjPjcbdjwGAwWem91FIVBzzZA7DykJRLQXDS6UdDLCIzMX1dHMRDv5YBDV3jpIhRDXPciuAguXpiCw4IjCor2ofWqLKO2zjUqGUaGl5BplnNFtFS8JyHyq67QsAjMfcQAgRwK3CBQY8VEY0mNmIMSFCkIOkHGDWQCzvrUPWJ2iZAolqP+QaW4zbW5Rbtn62lKvU46Z3G7XIsMLpVbcawPYhWvSXwBZ+05XYV4+lY/r34rTF4BfCRd2+rrXReznj2qiq2ATsSzksBQL5WNdm+LO6ncT46EegpPzaluML0YnCHVBSZpoddXE/bj1gmy3f381BRoAz7JP2qgq2QWtebJk6kukSS8Qeg2+cebG8Ya1rXkuoaDM9MTPns8T57A+Psl6iHFPzVwtuwLbCW68v6klWTzptDLBng7v080PcCePJZGdwDGtLXZqsDzlAxO33wJeayg/BkBYEMVXi46wc2KGoBzlgBq8l7U7+fmNXcF76bmdNYBHn/gNCCvFZWVgo7cu0mdqgYxB4i5kED6w4waUat3O7oWWHPzAoF2fWk99KQWkMB/z69Nns6ADFBo/S8ytEpalojEDUAxjQkzIAjxCQGHgsTh2T9NLVdGPfnZDhUdgKfG/xkKczDljFivUq66+EeezrP2XK1F3DJNVFoozwcUSPsoz8gxZfP6yR5+ZTiaZiULdmyyinfDb0ORAL5j2NxJrutUICwiED48bYgn7gf5D00hEusee8RgOKo5NYikfT7A9VEPOvgc6wR/o77y97F73JmZwWHSEWLheoyKXsUQksNRX2Hh69VYOlQUf/LYLGnYE/uuWt4gGL71pqhnsHDbL3g/S6i8t/8r/9ZWanhU9eMOCKLYlNbxPR2HetpXXR8CoeiVYmytoxmm8WKRAgaJd5BzXh09jeiX/xhfPH1z6PS/aso97votn0gk9DIxIF0Q/73oDONTncfUZSx2B9ivq3FdvW7MV/exh5p4nyp9ByndRYxGBUx39zYj+hAWEYjTs5bMZ/fumAs6tGpP49Hgz+JQet34/XbL+Nu/adRbU2iVn0UncpvRXXzIt5+v46f/eL/jKiN45OXL6NdPIqbq3EcKt/HT/72MZ6dd+Nnf9GJsrGJz79+FZ//6nVsd6s4fRwxGLyI3/vjl/Hs0Z9Et/gk3r++ic/+1c+iWo5jt+SfVRy3NGekM7bj4vJldIab2NS+jy+/2sT3365jeruI01YRf/L7vxvPO38UP//lZ9FoQdPl4UW6SvDHWVzd3sVyNY3p8i7m25Vo65XmOpoDptGrGI/X0ekAWHHszKPTq8Zi24y/8Xt/EI1GNwbDkxidnAqwYToO4w0Q7Or2L2My+yqOe2ji7Xj79vv48e/8QZyd/n7s9tVY7K7iGNfRKBdsWXjLRzMaUa7YJevRrLY16bvBM6ngdc+0+K6vbuR1hmmv6K0CDUiccxpZblbkrQI4YYqcNh79HcUxDKS04QEGsWJpUigC8WoC7GCDyTKQ2zskkg55oKCBNUQh0huOdHDnxNw88c2JdZrWaroJI6Wqz4qcmD9sugQ7ADpicXLYmYXE5xFD6IjkdyGGGH9Y92s2gO0uLs4u1MzeXN9ok1kiRV3NtUnzWv12R6wtQmD4fHgrUUwCOJydnUqixqEI+EDhCZgmM9iCMJtmvHj5Mm3mHGRZJuLDE9mr5Nudjg5VrhPPxWQ60eu8+f61rxWWmXwffNpIemzUxPKlATYeVAow4R9eL7NQ2JBISga8zI0/mxcgDX/MwHMhyO8gXQU44fWU1qriOk9kLWk9Pz8TiAYDi3uVwcnMKuRwcPFpWRZAD9+FP2K0NFv21qIpKo/x9t07bfrPnj5TOIJ/kKLIaXxcX4Al2K6DAebAjZjPFmKYISUwsErRiK+Fp4s8kwBBALuEz3B9JV3e7+JbUrTnc/uJpMI1T+X47DTrXMO8XrkuAIeS/wF8iRna1triUBNgqRAJSwJcqPog5xnWfV55/dMAOC2yjMqh1BTM3iRuLNk3AcHEkJT/of0EuT5IfT7//HOBCzk4Jstnl8gEktcQ196UdRKNl+maMy3eJekSRRPpu1v5qIkCn1gU3GuaXQV7zLjmDAq2+u6shwxuijWTpRQADmIbpURCDi0Kj/T/BVwslg8enhSbmZnLnsNaECtH7MnlAwDOWgE8f/78eQwIrWqbKcsUm4Ny2BvG+3dXYmXyHgBUgDGwFH/561/r2QAAZE0vV2s9RzTNl5cMTezLQrDHoAtDrYyT0xOxKDGvZv/i5lIwiEWYwFPuoQy6E7IkKQ6eZskfiaJGgxiYbwp64cCFUWSPunytmUZn9khmKgOUAMhLejRlkLFQoc9BjK2C1mzy1hGjV0yE5Mu538qXj++ogIrkmyIGogyunZwMgJ0ZbNMJhQ3edhQoDRWwOblaLKTMjkmAswCBBHIBAgoMa/mckqQkFasZJKKZ5g9FlF4ry+q0CVL8GoQEzMw+iCrKOEsS25JistfjmXd6nYGIrZqWDHD6c+JHmpJNV0inKKidoCuriLQvU6wh2xZzVAmPKDJ2CvQSKw/5v/zvWBsMhs5UDCMbVYEIMJdAXHsAOoWdBgnAVoIsAVxuWsT1knG691h5ta3wvdkE5yDWEBTSfB6ZoGsa7eYk23bwntofmgwIHSjEmrRc1ExfngcPhSw34l5SLAsUxM82PYs645HSJ3aNGFRpcME6BVQGXPLw0CEX2XeLBmExW8qDku8EiM4ZYOnMRnUijZ2SzZOxvUMGkkVBChp6sEEQwxlfX/x6fM0yKK/hWqcXRcs+zTzzon0kDz0lKiLdq1hSis9WrXGManHQEGt2t4hGpROPz58oCOrs/FS2Fwwm2RMshSMZns++loRPg03APLy+EutVki7AzRSykVmcrB15GtMUKQxso/MMMLPeqMehtE3MUcFj9v97kKlCxkoSwEF/EBVsDpq1WO7XsWSfgApzrKJ+jQbNK3I92D4KszD7xMOntvzIaPLxqOTzMzgR+BUV+WMKJBmdaPCm9G7ARLFi3NCrroO5mT4PtRj3V/cy2RVoUJGk9jx7Ynyr0W7Ju091oAC8D5YMYslh/C5WYWre05Ahs8xziEIGabXeEiDu9eka0410AnsrDnPij9gzSIZTCIvlpHhLuQYwc9phYXzn/8/nkBevJZvZMD/fc76L7FDEsAeEM5BkRg/ntFnaYtoktgmWF5Io54lDGpFo7R7xsATAMnNM4LzsB9xsCvC0RbCb48Tst7QcCaavv59pS0M3KDZUg5uJDZDNUD6zkXNIUb5WYkBphXz4k4c+7GF8GH7H9h/+Xtq/9JXwM0+MLnzGsJ1ZLDTUktQveRJrZoDnFs8PvQPSYjzzDpvYEhxZRCwPm2hXegahkMErMJA+dStf1hxwCCjD2lwdlzHZTAUcUhA2Ko1oVlti37JflIXZZ+P7OwPW8s2siNFPqBweaIfETFwTiAe7sqzEZX8YFdR4PGsJXAQcpXZI3Xlae05sBZDi+sx3S9s1SVJeCCyBWQzrTQnYADAM9RXMWVffXCsBoKr6WcApQFSYUxPOZljvC+wDCI5CIuqAD+pbBSS2+YeEXiwWYJ/ZfkHgdxFiNs5hOe8gMoxiE4eY71exjW3sjoQObaNxrEW36MSU/IP9MYatfpz1T6NRaSp4rdaqx2K7iNvprfCCeun0c9iT9CfsLYSLtestgZAKbdyjInT/Im82+qyoxv3tXTw7uxRgDDhHUI8GcgCHskWxqornSix3nvnkBZgZ6PKA7pi1dn39XvtMu9a2Z51qAPtDqy5LqiANLXhGK0fVOPlZdh/iQQvrRQALQM56G+PxvQg/nJPs5fgQCwhcLqJePQqUcY/ZlRLlfo7aDul2Q6xX+7IedYYTRtZqeyCmxHrOKwWOcFVsq0PvASgtVrKCmgwOcY5K2Zf2gwdmcNrj+F35uReFPQO1D0FIsG+w/JmT7zBqPMmEWSQK6fBwIQN/GjvR+1Frb3Zix6mmE0s6e2ybgc79RR5sz3Ad4mYkch/1HQmDcS+5FRBaam04kfkDwzn7u6tul1rkILB2ThBnsykwEps11io++4TE2G/RKeg6q8TobIiQppDEFf8sTRZSiKbBPu4JygRZ0jTYm9Lettslr0Lv03k9cK/IcpDMPAXlCDzW2ecwRs6xj0kRHjZ+SGRXBApDUdrWwj0hr4+CE5uoXn+gPWQymcV0Bj6DF+JRfTzYSbZYgDTjATtex1YUCWzfMhTBFzgpOHZOVoaQ0O+bSJDZkAx/ZOVWQyXq4ayUkZxDsjiznUflv/of/5OyO0x+XpoWQpmvxnFdie2iiJLUvJIkMTYvvtxtfPJpN/blON58T/LsaTx7/ocx6v5BfP3lL2Ky+st4+vgkuoNx7PawiTYxvuHQxGemFU8v8HMr41Ddx2xbxr7Si/vxSYzvX0eveBxn7R9HI05jtRnH4vjXUWstPHU5UhCtRCEnFXC/X0WjD23zImLTE8uxUe9HszgNdsS/+NmfRVms46T3OGJ9Hu/eLGOx/jb+4Cd/J4raWTRq/bh+/y7evPssTs8O8Q//3r8fX382in/6l/84Xr35WdxcwWg5RKM7j92xiH/r3/3jePbyR3H15j4mb+9iVHSjU0YMG+1Yz/dKBMXPsTfoR7t/GfP5NGar7+Kbr6+Uigmh/MWTF/GHv//78Yu/eBuff/d5VGv7OD8fSKa025SxmCPJYeHsYrm+V9rfaHgRZXMVu+o6rsfz+O4NIAeUaTwiI56+GMVXd9M4vazET/7mT+KT5z+J/aYZr159Ft9++9Mgnb1dPI7F7jqK7iwuL/vRb59Jvvjppz+MJ4/+tagXZ3FzfxO342+j1ZrEnkKYQpp9eVeL4tiMJqmRq62Aj0GrI3N3ZJ14peGfA/iiaQ+mxMuVgMuL0zNtKjS2Qq7lXYC8xowkHqa3b9/qZyie2RgBCglvAJxhQSuxeHKvgjzLDpnVvXr1yqBNlGocMfUn0ZaNkY2GBhoQhweCDZZELGjqNKw09gB+llSa2cCf87NTyVLtA2T2H5/zxSefegKPv+Fk8iCh+/M//3MdCj94+akAJn6mNxjEF199Ge9urmK2mGmKprTjDZp0b44UcaRqyhy3KKLXRyptb8ZcqGX2i3w7UtE5X1hSSvPKYaH0SDbO4fABRNAklkloRHz22Wfx/fff6/PSyAJiMLHUNakeBIxxaGC4n5t63is3lvxvrj/gC9eaa2rZlKUWyO9o/Dh0ABV4DQpCfh7wg7/jM3pSbVp1ng5zXUle5u+QCXIQcj24NoAebMRI1mmEaeI/BrVOz7EvmAowHN+PDU4RqtBqx9OnTx3C0WpGow1Ddhy//OUvH0yB+U6aHm3NXDsgRUV+WyuiDzstsRh6/a4+P0DqxaMn0WwhXTfYQcHRRk4MeLzeCBQEvOMzErDzgYVlhok9Iy03y2tNk05N8p2gxubv8BhPBWm4KQYyyMAhwtqAxZobleN6J5kl4A6fieeD/UfgRJJ5wqgAqLJ8riaQtttpacJtryFSqtvJwwj299ygV2JgwI5ljfJMQsOnieJQ5eck4URKgvy407H8KCox7A0ESouVosQ6vPD8nHm6D/N4qbTAPPUFAFBIUTJZFvhDs5TS3qbje6d/bwzow9jk35l5qCY8JXdyneX3mEAu1lp/2Il2x4BE9iZDynB/N9H7AjhzmDI953505aVKuEsh9unNHZNrsy5kGs412+0tc657CIGf2OOnTx6S/XhOWgR2aM056CcXodwTmSbvj9Fst1Rcc1hnOTf+LLYzqEqqDus0N568zrDXN6iV2GN8XySbXGOuxfur93E3JqCD4VpDoG1upgUW6/0cVmQwGm9VJBlmhVMcEEL09ddfCxym+JJvYhnR7TlRutOwUXhmG/p7emrNNRcrIHsvAfocDg9gu/xFZXreFhAlEEbSDjMQsmSWhYh0WM+/PHNbDg5o4IUK23vx0HwKAkPijfdu8vLi2eSzUGByPXk//o5/szfIG7CO5NnWDTRofHdkMHyzbt97AO8Pm5rrJU9cwnh4rfUmFgweJHHBmBw/PwPgDA+G/YGeMRJxAVXyXpbBFHwUs8UG65n9jr/jHml4k4J6crEpxtXWwxFAyrzG7RVotoDYSWIf+5kXyydZZGTmIr9vdkYa4CVQM1+3zOzie/CM0gTwOpyp7DHfffed1p/2A8AASWk28oik2eH3lGKPp1cyAkdmA9OJgjavuwz8UwSzh+TzD3YrzzrgVh6YCGRJRbXWsop1yxIZcLBnZJsUeeMy3Q9L/gUsA0QA9gC8NOpiJ9Bo2LmtjP4IX0YApn0sJ+tYTXbyOXSfBJjqa6pk4iN7zFqDBtglAj/kdXSI2BmcsgTMPmxZAcB6ZV08e/48AWdbeTHCZMYv+ZMffBL7OAgUhmkEQ0dhZNQRRxon76MM0Xn0uG61I/LGjcCZCtJvmHerXdAKdQGECEhKkjYAlRzK004hRArHqDpkBF86PjvDJx4AQGD2RpoPNeCyRzGjEGAoe3Kxh26WTtCFyc15RliAhwwtA8TIZ5UWarCLWg+Wqpgq9KdpkGQZbsAP07158MFN0nrZR6S1oDXGEBGlyHBo1k1i65oJbdCc9/bi8b0RmCW2NR6ntmjhRAZ4YU8GPOS/sTdnoNrn6lGDWZ61zCbPbHn+Pp9zmSEvtlxqgjOAyc9xDVi/DBBhH8EKFTMWXzXVtZYNZi89P7dJJp+sbHLdLLa47Dc+BM3lmpHrw3VgzWUJKD+/mk18PZJ02rW5n9s8cM9sxI9B8Myge3gOYf+nIbKG/0ilUxBG/j19b4XI2cONoSxAHfuvh5utB7IBw9CsYuD317tNTNfzmB9WsanvY3ZYxknrUvUawzMAUzz76EvOhiN5BgqcP5ax4+yp7WK29fBrt9pH9VBLgCCBXgTbmDI5mU10BkgSXjSjeijjdDiKHaQEJMNwkZPHKiDvZXcQle1BAwnYiMh92ShYW1wHrmtmevN5ZIXSbsdkO9eQic8LOHl6cir/ziU1COwkagwAt+NW53Cr1Y0jBB1+H2sUzu2iJi/B6YK+EgafU1jFgE8sNYAcQJ0C70xsMprtmC3WGvYyjOTj7ktA2W0sNsu4WqCuG8V4PlUoWLWF0mAb5XYX3WozFuNFbAsHGfWKTgwb/ajuKzEdT1RXbY+bmK3nsqJotHuxOe7jejKOu8m99r4f/cZvxYvHz+Pu/W30CMU4ehg1X87FAOMPgOx2uYrffPGJWGf4va3xPnwIT/QZi4JL0vfkt7lItkyub5DyOgBN3sLTew/SD5ztZkeL5Y5VjQBfh6NQK3F+ASzNlwv9HO+bB2wa2ipIEuYgewm+l7Y9YM8BUMTyCl863r8tNeZR65MhGjUOaeesIQ0IYF5CQGm11IvrWUsEYM6o+Xyp74k/KOCdh4ZH2YSx/3lw7rARncm9rsB2aow8lMlDWod7lsJf1su1w20UhGRmJdZeWEUptKRWF4GGvjjvo+pVJLlnH/2QyLtTcJ17Vqkokjer9tIcppFCo7SPS5XF3oqdCu/tRHaBuKrld3oGci0jm4jCxAnVuvL/tQ82ll8oLVgPko+zF1AL77bytjfxBSm3w+boqbB3QSWGdQc++SZmFFIP2buy1L3U8EjBxPaszTWfWLQwH1XLJia1Eo2p1wgAMsCWg8O45rx37vHkqZzCzAAcnfDeUF+FypNaCf9K7gfMyJ/+9KciK/Fcqk9PlgbTydxnqD6jezvwA9Yra0EhQilEjcEL95X+lIEz9lYr7JnI1WAt4LXJ90yemLI4QOmErQtqKOpIaa+91wk83B+j8l/+D/92eVyv8B8AACAASURBVKxgiFnRhiLPJm7uHiYguvi9JBQ0UK36MXqtaTx6fIxKfR9XNyDFw2i0Po3K8UmsJldRq6/i5fPnURZfxHTxKq7fb+L9G4qDVpTVQzw6a8STF7uoNvYxnQ5jt3sZr9/eRbWYxVn/WZz1Polh64UAwNnyffz6659GrX0f1RayV6OeyyXMj23cTWhkoT9Xowj8FoqY3CMbRdd9iGoTU9l+rCaVuLp+F+1uLZ48/jS+/vJV/OhHn0at0o2rt/fx9OlZ/Ef/8X8eP/9n9fjf/vd/FNc3/08cAE6he7euYrupx2BwGZ1uJUaDfpy0z2JUnMZF/yJur99FpdqJu8k2Xn33fby/fo85RNTr+3jyeBBPzl/E+cmZ06YorAej+PJXt/Ht228EHLa7LEyKG7T9NHcsLjaJbZz2e3F+ehqVujLAotpoxnwJUDFTmiDoOBv2uLaIauM+zs6QHj+LakkK9V0cjm+j1ymiUTmN6XwXZbGIRn8V+yrFTCNGsHBqlzHEL4OpwZ5JIVTaTQzb3divdtEo69Et+tGoNuOw3YuxJSSfB1jsArNgKMpfffNKDAtNUg+hxtJ+BBsVnDA12Jikma9U4v5uHJMZ0tKNWFYU0Dy8SFm/+eabJIs6iY4kOt7oXAS6MRVSLlNVF99smsgNabRpxix1QVZfxmK2iNOTE09RUiKgmi9YfintNQOaDFkUftCABTqIswsCaBaaDPECTPn5zq+/eRXPnj1TASI/FICxKAVm8RDf3F1rM5SUQWar3mg5EGjkkUwzrZXv3GbpsJfUzGUAIMu1VJQqMcmgDd8XwI0JDCAKr6dkKmQCeH+025aOJ58d/jsTXoCgk+EoBo/PNb2iUGFDymAhhynSYSU/1fHTspl2LtQtNcE8valmgPuLnJNrCLuJewlzkg0YoJH7yaGLPIIDW0wn+ft53fBeBiRKHX58DxiOL168kNcFadtsfLy/JKR8tm734cAGQHz3/p2uHQ0OGx0NBInXsC14D1JMARAo7tSEMmEqkAsj76f5ckI1DNCO0iTtl1E06/qOlWpT008Dfw0b2Kfmx1KsLOme6+dzwSiJTjZ6VxCGUzY5KLPcTc1C8lcxK8qporKPSJIh1hepXXp//EOqIRZcPRWMovsTOtKBaVhXQfYgCYPpgjl1t6sDhQkTr8N7Anry7NB8Y0jNteG54ZkQIzBJhHPoC4mHgOAysJd/Sl3TWV5LB6zNPR4O27yW82txPQyeuSlSI8mQQr6PsNMdGgQwREOMHwwNAIfZfDJNRaMBSqaUCiRgmibPSaREpGO74ANMVUGTJJ4Umqw9Fd5hLxCSdCmq+Bnem3WG1I+D/snTp9pLAILc9N9r+KABwnKu/Y/1OUgAMoXH8GQoICL7eYm1yXXCpylJwVWAKYE5pZlRQCT2H3bK2e+pQZKoJtNVsShhEGdZNkWqksqZNic/Up45mkfpxpKHEtdBnoSbjRoUeQzVbKLvkA+bXbO3InGgsLO9A4VzW+zr+cz3V/4uSGaVTEniIuENTtiTmTpyW61fFx4ZKJgtFw+WATxXDAdU0EoCYlCZfYjXdQARayuFXel8sRwJsB+mjMMGzCBy44CUEiYddQvgh+0kDJRbrsR7UtTn9SD2F4l78gvcSYYLe+iDlMPgVrWw/MnvZaCN/Zbfk18maXcUkAdk6KTvUtj6/W2cbdCOxgUbDUlmUrgB94v3o5hn8MGHl0UEEq0EgImRmED/3Ki7ofG0OoOJfE8xDhMwYxZg2kv00Uv57zKRZoMB3OPM4Htp7ae0dL6zmEM7Eq2nerYY9B3Y0+ewnD1U4tnCfJv3yamMGkCgTBEruiYQW6FcGw+dde6yR2AN0sfiwc8Gax+/KwFSAn4T6yoFUkgGlYJUHoByhU5IcKuGTQ0zLECS4yWdr4uJpfUPWKnwKrM0+G8KQeN9FzCDl25Auk0Bh/fTW3tXznexme2VJgoLY3twgJTDmsxigxUi2aw8jD0MYW85RfUxGulzm13HerOskfXINeIz8Z1tJwCTaW8wjlWENEyNjBULsEQJKuF1VmLhmvHH9xYwrUTmtaRRAE+sbaVBbveyxkABVGcwKck+UmkkFQZVAUPF6CwPYirI3qOKP7ltXWi2AfHyfi0WXjJT5/tlSZwYxomFp7qUZwUQsYdFhvdkh4wht7UthgZN9VosVmZGC+BlX+H77Y4yt1cibmL15botA+GWttr/kPevYTJFYwbrRHYPbpg//HHCss8hB+QIHE1nUZYrZ3CQ91NjiqeYnsPsC8Zg2f+w7/GeWdLIpZXvJ3sjDVyS+Vn69gGklwwvHfZi5LacwrzjuUrWD2IZb5HYO6yhybpLycoOzGPI5RRm7rhCAzjb8ZmsVnTtdc7AvmMAB3NY4TWEgTl0QmwiAEwlffq8VF2dkqfzoFd7hRQ+ZnpZDeB7eEzevOzVTqoGzKdOdzCJAB3tLQ4ggf2CpHW+Qilhj0b2EcCiGuB40dReyhkPU2+2WcTssIhFuYnFcRX1Q1u1NOePzP3LarSLhsI9YB1yNnKmrI+7WMVGDDqFruCNuGew7n0ONtBxvZFSAKBe+1sKsBu0e/I05Uwti0oci2rAU9eA6RBx0epFC8oeygj2dFKG014kxZNSZD1U1ZmWmJXRUeSCGYfU/jCT0kBSAx+uHQAI4AXnLOw4OGcCRnI6si0WJvOJwJJ+230VdQXMdfZn3U9Y56zZWiW27EXsBXqmq77WSpndxHQxjavFrdY5QY+jC/xe1zGdjKNdNOO0M4z6vhbfLa5FvOB7d6utaB2L2C9WcTYaIvDxcAp1DSGSm7X6p/WeYaTTlclLWEwWcXl2Lgunu/Gd+hiuDQNxgFQSpgGAqVlglHGeUgtztlBrKPRDazqxWgGfEsh1nwaB9BG5FmZ4wWerHdnTkmVFACw64FDe3dQDSE1JScY2INezKahE+1mq99lr91rv3kcV9pODiji/kt1TrbKPaglo68/NrTsoBDAFjKA84naWTnCHzMKwIPuTLuZLnZNiPz+wrr2fUbd773Kdwp5mZR/XxoGOBzHw+Jlk4yDmX4i1Kls4+eZtVM/b7985BDC9UeGxF6MY8tDMAzt64tyrcL1Wa4atdQPUYv76LHaar5UTyLO5j+xfJ4N+nCYVGkAW95F6nN91YGjtYW8R+K4atyGSh4ZLeDciaU9qJM5ChbMp2KMhAJD3WS4hYhw14GRNs79qv2IP47xZzNSDW5WAqgcGqseHPLPUX9zX1RoCR7IEUZgnQSMmIOU/MCTF7E2WVZyHgKH4nqvOhzVKD5j8tWczSAhjhevIAoTaVVJvD2w49xkgcj9/9etfKesip1FjMVaFhZ/PMDy/UQxhVyIpuAk9GogJcHefBYnN2AnMZ+MnZHusluvYHI6qT2Emqh5TwJ3XFL0wf9ptwEWfPTrjWRP/xX//RyUFZdGoxeXlqYAhJIO1KrRtMyXiiNEkk/kyHl1GdHrLiGoRkznoLp47SBJ7sZmuYnRSj09ePotd+XXMV+9jvcaAvh/rxVls1xjVb6M7uo1jdRyzSS2268u4m13LAL1RMVjFRQcRrtVasdrP4lCuYr6axeE4j2ZrG/XiEPP7TdxNj7Fb4+LK9A9qZhmzyT7evp5Fu9tPUiIo6pbDnl12YjR4GePZz2O3qcTtFZKkZfzkb/5m/N1/8z+N/+N/+TLevf7zqB02Udl25HtUrb+L0fCpHmA2jU6LZNRm1I69eHz5NMbTNzFf7uLVt7fx5t21gBZYJvXG2tOkaMXp4CS6XRLqkLg04q/+xVdxc/8uen0ApJ4OeHTzReEUYW4etOJKbBRUA4OS6TYPAggyjSRAI8UkC3tVQ7M/UfGE/+OgN4hqDQ+ld3FxfqJr+ebdJKab91Hr3cWhuo7plMTcdpwNzmLQOcagPYpB+3nUaiz6gyZ3i+kyYosRbisqRzwoYEQiSTO6zaQ2Ayh8b4M/PRcpPNRMZpJcCXYbhbJSXJcrSWrxzON7q4GSF9BcTZxCJFLoh1D/ejW6babdbnYy6CKJHsbBNGpWr6lx+NUXX6jokFccx/SxlJxQAAlyLTYrGV5TyJjCTEErwOSI/B6Qy34EvQEU8rYYjZIpk16F99JuF/fv38TLl5/ExeWlNiUAUuRMdzfI6EkPtwcG8iE1khR3TGjSQYn3nrw4aMynM0my+UxsBGpSUliMpydM4AyQMqnNPj/ydYLxhayR6biYhS2nKSoV1lJsimmmTXxueSaejFIghjf/zAYT8JQkYQIeMVAF7Ox19TyJMUBa3cMUCu8q6O4nNhiXrG4r1imsrDzt5/OxkeXGSQbtjYZkXproCFAK+SDyB5CD9wcoZF2YcWipj82SzRxhfXHoju/uVARQvIkNBCut0dSECVZMTqhV+nMylRfo10EmWUqqnKV+XD+KN0527j2JfEESndaJm0RR2wUUpxQr+aO5eHJDZVmmDtLkd5Un4Qb17MnmnyW10OwNTbs0fayKwcEkkOFBomzqO8vcd7OKXoND1z5iSqpUM4AsiYbUDaqGmypALSelQWRlcR/xDTU130wpASRqJLInkr1BkQ7wulxHpd9hpp8aphwEwzNJcSVws4XE16bXKtiTRMsMChpfJ41xHVSIwJRKnnROxV07na3ViBrMHaaGSOhI+e72oj8ciMLP9wac0LOfUiVZ7wJ2NGBwcmpOvtV0kVTN/T5ux3cqtLTWeN7wJElsFa4VLDcK1hw+oORdsTfsAYWMjyIRVgIDCa4tk2oBL3griSXrpoginWeBtWDgmtTlLA2tKO2QoAHkiWrq1OyXkirC4KCYhQHH/sTvwx7p4cOXgJ8M8GajaaWrfQR4AVqwT0g+voTxsEgNpGVNWbbD/shr0IyKXSvpfMNWAqTzyp/PxZ0aauRfHwU5ZfBAjWKVn9toH4ZVREGq4i9VXABvXG/J2dkrmh9SymlG+QysT66hCiPYc4mRK2Ygz5b2R0z+LaUx85Et2gBmBunEKpQcxZJ62x20da/wX2WfEXtdzTGeYJYJ6+eSVUUegLCWeF2lyia/JBhqGJYDAFr+Q7FJ8WW2Ke+Pb5dCnHJzzzAlgS3cX4rB7IvK/mk2vdc1zzV7uZmMsNjMKpXULhXpXG9JXgn9SOyWD8zxUoMVMS8ZVqVGP3s4iXnwkBhr6aVCX9JAp9zB7LG9B3/YjznDuJaZycV1cqofwxWnc4pdLKbi4YHFUcfLKZ1ZbDcOWllqXxUTQ0FTTe0veWCVZa5modqHjOeTtcpn4XoBLHPNYMPC5BW7UUFOPusp3gg4QX5Hs6E0zmpD8jU1FG0atKPC/zarbdTLRrRrgAdN1VKr7VL7QfYq5rtTQDOQgmGiPSw/35KBG1AXgzT55tpP1gwE9jvOawaSNzd3YiZ0+r1otpuSIXb7gMgsANdQC5Ky5e/H73tP5/5R9LfFxvA1Zg3y3fBmhLFYMugDACYlVfeLVHpUEJa+MRxgQMb12R93sd6ubRvA4BdwhOFvzd5b8ldiz06+X5vNyonPCQxmf9f1TIOgHHDD56eJzWC+/e8sXe30u2rGGMZwKsjvE8bq/hjtBt5oBDRx3VNgidbVxt7VuLLDwhJY/AEA5xmlXs7Attif8vPaCBzw3uAmXCx/mCby6U7uqWK62z+P3801TPY5lB9yCqvKz2we1PEzbiI/DA2zXFohHgmYgw3D2cQzez+7j/H6LpYbEr0dnqa1xLCVdSpD6lLBGNRi3HexxUlYn061ZwXPaPJQpPbmD3vEeoflgu2DuA+A29Te3r8c4ME+ZPCBBtYSw9yoa1tNRvxinnCXHjwQNUliImAwduOBifauFKxAUinX/Vh6fyWUj70fNpusdeSpm+oW9jUGQAJXDI7Dot3sNzHfLWK2m8cmdlEcGZC7rqdBZq0AGDaqDVko8b125T4Wh3VMN/OY7xwOVD9UxJLjPOJ1x9P7qG4rqjllcSLffj5DK7qNTrSQiXI9yl2sq4dYwdDjeh4jTmDdFXihhdi8u/IYncKyTSUCp6BGn4Uf6qll6ZT0Cuyx5LXb7DqBHpAuVLdwlatiHiM71z1nIEvCm66L/Q9X24UCeqgF2GcIP6F/Qc7IucieveHsiGPsGPoW9o8EmN/NlrGaTsWoZCDc6SEPL6MCA6ndiGPV7C1qr/qxFsPmIF7PrjTcaNBHRS269ZaGZqcD8gzs8bsiwIHvAPlIwwh77ulMPSAFRenFeRhSb3HOMMiif8gA0NnZudYYfq8Md6g5IGvQq6Hgoj6U5QRrD3loyyo2hnHyhWs0hWMIsJXvrvhuD77EnBucI2K+J//dzBoWmzgFe0gJkTwC5Z8M8w0FHXseQ8EURqLaM9XF9u2F/W+vOOoeDdt5H/ZBQGINSiv2q1QAZs+DYfpEztiylASc5xY220OYTga3FNK4FT6hYR3BJjxbrJpKPVCmiVyE1x1gqzy2UX3u4/L8IoajgRibkriGA+TYA2Dacm6r1tnvBECzD6qWUb1vNr7sFwDIWI8PvsEe4uWznWvOWTnHSikPZgXKO5Wa96Amll2WZNYe5mtIneym1JMkZRZ7ZaMwMJkHRrJ3SWSizGjWcCPJkyG30NfneyurBd1Pe3ZD5uG9JcfWenWok1ikq3UsN7y+gVf6aV4HwBNVGn8AhAEr6c/kSSuQ1uE5zmjYqdcCHMXjEtDu9m4cr99cie3HsJteE8IKAzKbQVjVBOMRUoxUW9gZRSV6yP3b3TiEiRoa4sFmxuYpDSQVOoiMfWP7JtWOOvfoG+lJ2CPMyMZBtjPoqpaCccha0nWRuge7GRRF7DUAtpbQO6G6EpX/+n/+++XkfhX1ohq9flMP9WpJEYZ/lVllhJB0G4MYDR7F4Gwflfab2KxpDssg02C/q8tL4bgu49mT31VU/L7661jt38ZmW8RucxG79fNYLIi5oekn2RJ52Fqo9Wr/PhrFI238+90kopxHq8HhUUS1QCo0FC17vZ6LWt5uFQK1djs8qm5is1lEvQa6X0SnPYrVIuL50x9Hp30WcQQ1dhHZ6s2j3qjE7fhVfPavruPbV7fRaBzjd3770/hbP/x34vN/+X0MSXwuBrGZYbh/H0VrFp3W0zgcNtE4QDevxXq/ifvpPi4un8Z6P47xeBbvXkPJhhHBgxrRHw3jfoKED6+WMvpd/Ooa8e7tMr77/m3sj4voD/sCcSjeaCYBq/C14kayyaLBh4lGYQxYRCAJB7oPW+jwbkRp2NfbpRI6obRSaM25MZUynjx9JBnY1Wwcq7iKTp+02yIm72FZwfDqRqPNNS+idryITm8X5ycjTTq3y21sloc4bknHhrpq+RTFGotZTVTyabJ80cmv2ZOJxQstn38eP3nqCSkm9KQXM5GFIZCaIMBCyR/v7x8YAYQWyNi2qAfSUSZELF/WpMICEiOKfkN0WyY6RT2+/vYbgVue8BqEVSol0p0+zEeazcycacZSyV6mnCMdwfAd5iUhHxThTOmU4gzguXaKFZvoqFUXq25wMnL6qMzDd/Hu+zdxSnMPcHa0bxDXDZ8x5LTEzvMZaByYoqionS8f5F8AA24SDMQ8sL9KpiAAPg5i4TsBWnAs0hQ6XZiGxKw5hdCkKRD3R9LsOsarvTjApFp9SDrknsFiM1vOYBeMWw5qmloYFLBUsn8kazAH3SDjhSHG/eT7yx+jNIiGnw2fX6mo/P/EhlNBniTUMmZXcl5o7QuUEBNm/ZDiKoAtBcwgR1RBhkdP8i7LDT0HtajwpIHJf8m069zUYgXgw8SMryqDAK4VvmbIhxK4ywHOtdYYJ6Utcm0NSpnRx2vYQwMGkKVLeVKWGRduMM3UcbNk+n0GDjPgwSTXmrlScnskDUim8PbD/Jd7LaYWbEf5+TE9tORKh1hq5h6Au5QU7MOwVDHN9YIFwGeEqZFTHXNjJRlSYoHovfgsK4ZILny5XlkmnZB9NxjJfy4nVSL3JYGVa2B5gsMReG95IHHt8XbL1yuxalQkwDJYU8zWolKw1+6Vli0PraqlJkyyua8Ub7AM7U+pBInEaPXBzmcD4FPBlyajMhvORQqH6mad/J9S2vDBcnLJAQWW2NdGqWopdRxQGZYUhRuFA88grDbYTRSx8n/R82HpHu8NYMMf1g9rMU8NjxVA44OaI66P/A4B8EhGXWHeDIDkxG/2A54NGUQLEMW3xAAszzffi71f0vME7KtZ51rCRGYYtFmIEc3a1pCKBjYcogGziv0c0I49SqbJNJPs1dqHcuq102HrHYOB3HcACT53NqvPwJ1YJkxTN0521meR3JbAEdJt8bnZy2id4kXs1eTFxXmSgV0ababcuQnJElC8jNQobtkrxdfSRDozZzLTw1wkmz1zD6pFUwWt2KrpGrJGaUpYYxoAJMBfv5MsNwTUqSGwz5hB9GrUFRjBfpfOZYHtHg7wrMgEnmGCkhn9PPE3NDuWPuN5x3DGchiGcorfSPtPBon1TNWb2o/NbLLsiNcTUMd+nViRGcxgDbJXC1hLQWBcZzE3NaPwfq99Lu0nrP9sP6F7mZN8k3cPDY2KzPTMioWGubjCMxoqqvk8ZsHsVb/IiykFBfH+vK8kVmmPYt2xt3GW08Sw//P6nIfyqEVSisdVkqFxuAo4zPIv5IEMjWCSpHOrcmT9F1FtlLHYzYLnTUPBXUkrGUXYaH7b2MTusBFoh3d3u95TzQvbi3oVP+qjWFvq6s1ejZp9AKE9SZbc1LnO9Qb01r4Paxh2L2AtTaRSLxN7TanR3Gv8SzGRp4HvyiSfhrusbKNa+Ppd39wKJGQf4jPQ0OXkw16PdHDSkHlu8VTiuW5JIcIzZUmY1QVm01kKzGaDXQSDIkDD3f/L1Hv8yJZt6X1feG/S53Xln2c31ZBAQiQICNBQU/1HAkhI/4KggYYiIEACBIhTDTSQBqSI7uZ7r54pc036DO9PRAi/b+2dVfd19a26NzMy4px99l7rW5/BG6mEn17FyaudZk91ghRKeJ+Hr5qbYh+JR/881gibiweHsEtpUXkA09rNLLtgxcczGIy2aEYP9nctabGeJx8mCFLEwlTUb3cNgJpFAYMt+ULxGWKoECEu7Ik8H+v1Mtinid3P+rfdRDqDfQYlY/+QZgVoyNomfI26AqDEQkTL/Bn4wNRP7JFkC2HP2+XSg4HsERzMyjhbcpputoLgWjBAYX0blMcGKLP0sGpZ4mn+YLa72UDJP7PdaKnX7qmMXyWSXIYYnPmAEImRhuekByspkbRADglzv1K28sLp882wtuF8DMsMPmFKXU37cWYZcnNZe1GrAEQkL8jkfxygYQSexZALWV+kFa8XyCdDNssAnSaaZh8AYrFAWkeQA3s41xPwgD2CQWQMDukFzOZxbR4S/RgO47O6ssfeoXxQrYhniesEkM7zwH1mM8vEhaJUaHlYarScabnbqAkgdqgaCKzUK9qWCt0/P+g4L7kP877NcDQBeM1yXYdNoX4bP/Cy1io0K9YGYtvlmoaVlk6aXauJ5gRqYJFEEIaBg2Bs5mGUnwWew6M0369tvYQ80WSA/VbNfss+so1yVRXOiCOfr6Fdaa9Vwb5Ni19WzYMOzpSS2q2u1ptZpBBzfxMwTN0IQMB/AxrNlmvNdlttqgcdmmU/u1sIAeO5SqudBs2OLggjqYdaZF9wA9PXFVgXbPx+WtWWiiMkAlitKBdhqkWNhF0Tzzw9FGe575t95GOfYGDL4C98fFE7xKCUmoa1Qk/kcEP6E8CUXlcPjw+6vb/VaDL26/W7AwMdMSTaeV8NqycAdq5Hy/sLg3bvCwzV7ZMb7Lc1NjScK+kstyVQGnqw9n0WAtowsE3sL/s3Jw8/pjXup3wW0ntGCBbnHO8HMgy1ZVZh7aivnSBdMmsb2uOW2sqWETBzSy8qJ342r22lUPLAJoARSWm/23sh37A/mRmZ0m05a+2RDAtPR3v/rZaELa6d+pxZwrDFuAc8kyhk8JjnscLyxCzHFGjmgBn7X0YATEiwg1HNvsM+TT8HYw8A7fTsPPyUY0rtnjqAwwhRCpZf9B9mBiemN18bLLqqh+buYNLwhnvoWsk1GesmgEJwqUop6q5Q3AAq4udXeAiAXUCkSUet61R1q4nizI2VGDUOQDXrNw9LOQPCf+snqyBAu8Wy0GYX39NsR5iggwGt1ok6lloO9qIl3FxLA9XB4KcPzfXqHOsVe6lO9enmXrP5yt6HkMR6Thynxoy62sEpngVRa0Q4FT6orGl7K1ejj3hRaABq8zzW6h6AGFT/uU0HzNdmKylA2LfZj+omYRC0C7Bpf0nYqFWCzFa2fnE4ImuiDOgcgzvXibyHf/O//DfHw57mCIPLkjarkrYrjFa36p5Atx6rVpuq28GH6UrHSl2bI1PSWejuC+SgVbXahcZPa726+FudDM6l6q2W21tNphuNR0w6h/bua3TaWi04ZGjwy1ptploXH1UtnRksLJXHqlQWnrShvKpUBhqenmu9mzsZBlFytUzABMkxPU0nn1QU0JFh213o+vXnKldbGrSvVDqw8FZSmalrRZvtnarVnW4/ftS3v/9edx+ezA787PVrnVcv7SVxMqypWRlo8rTT4/O9mu2jlgsu3lpn9b5OBh0VJWk8w2+gq+ni0SDmasE0lilfLKrB8JX+/h9+VKdb0aHYWC8Osnx7M3LoCma9IO4ZOGTRsWm0ME4+ljQb4zW2MlX/eFip3aq7iLCLGGwkaOErJKRVzUaPYvQzHOJ10HfaE0yOejMeTDPajhM1BwddnDXtSVjZXtEu2jh3qyez4pBk1ysbTyUW03kkZll6EMyTfmdgCQtNHJNtFrgpwvY9kz6+/xAPkWWQFKJIEZdufAGXttuQNiMpbzcxkyWpNCRPsAQMVOGpgQ8fU/b5LMyzkwEszRsNJ7p/mrImDEQXTDw0kQrG9Hkyn4bnIYcQByxTj3n4Gnb7bJwYnUfhQQPGQwFIyAHQHxA0OV71SgAAIABJREFUEj4XATqQ7hTGuQABmOFOxlM/RF++uzajzWAAElfSeKcL3X76pNevrj2JIPU3gzCkUDp9eo1HFU1bABP2e1yv9Q//+I/q288gjMijqUDGC5iy9tSKe8+GTHHIRCAHozC9iIlu0Pl9WMJO8HSFtK+OAV/LBdttT4KY+LHJmDmSzHYtC0yTClOTDfLUdHV95Ykd14jDGak8h4d9WFowZWFohnEsUxw2WUAZpsumf9s4Oz4vByysOBtNG1SJIA6AOQc2cEgwlbQkK5px0+yT7xJrw1MPS8d+ki4avEiAEZKfDFrG68KM3oUhMlzeZKzMZJuDCPaYN2g33aTZRSMexvnhCcGmDoDNewKgdGJYYikZMCklWbaBDOR0MK0CXKCgoKnjswXbIKZbubj0FB7D4tXSGzyNEo2ipeSmkMchmosaKnoOwJ83/dmTiD/jALGEPiVwBmiIVwghPJHwyWeKIIOWG1aKcJpWH9aWXQQoyu9eow6kSD6VpHpyU2hMqoBlYcxuqQfeNbNpgB5BAksTuQgwcIADcuMELtBAYmPAgWQGLYxnwAcdNJ7N7KOKHII9g7VlSReNjfWK2BDMAwhO7AkzqmCpHPf607ff+hk/6Q/NhOLPeVMwNczuSL9C6hZTPP7d4EcCUyxJoUBMwJBDOmDPsoZ84EZCKnsAoD3FwhK5HHK9nHhpSXp4sAHAZ983oC7OUTcuFDapUXORvMZ/kwkqZ9DCPz83qBRsOajExS0M9XrFPz+AgCzTK1nmxCQd5hCMT1i8PMc8T9x7GnU/f4lNmUNqvA5KMGdDYup0V5gtpWBeVTt5GLAzeMjnywCUmcF4s5plXAQbFWZ0IxihDGJoYqOwYugThS1rxoFNKTHUc05Lk8PFg/0Bpl/4+MGiCmAXyVUUh5EqnwFD1hZrLv/i9T2JLQiQmr54iLLveS3N594fI1U5SfYo/pFPs+YBaQ1MxkSdz0BRGaEUMd31PpQaW7Nt/QzGteF90+QYkK4w4Fu4yGb/9gAlJRizN/Ozsu1BttMwqIBRfiulWXsiH4U3nzmhf2kfJSAp1jjriHvgsyqFQ1jWKJj5AWrb9NwBVAEkZzWBWbbp72BHWHrMucHQxt8XzKNjLZQG/DJDEklVAUun8HkKiw4lg6V3KbWaibuDnFIYBXsQzxQkPkAp1hFp5ASW8IyYNQlIQGOxD6YY9yHCKzirD2r3etoAwrOHLxhe1FRrNTSe3atcOejq6nWwO2D3OxRQWpdWvt8f7x+03gJswDGvqNNsq12r6qQfss8laweLCHsTVTR5eqbP9jqnhuEzsiYt9QZQdw1V8bq3DDdJOWH0mLVhhlZYnYynM3//8PTEFi7z9UjFET8l/BQ3br7xfAPE55Iz1OTa8Jlogi2LshSRNRrnTpUQPbAY8gj958luguvUaWMQp+2RwfPKMkSVq2rXmqrDuKy27M0N5cUep+ulG5w1ybY0womVypQb8IALxLNsAMHyv6rfH8wZ2Ku2pEgyTfYa6oad617UFAzDg63LanWIW6tr4NYhG04HDragvUItgcNPLPau8J2MtWuQO0nvYu8I2r3rk8QydJgTkvFkyo/Hq/2bfOZHI8pa6/cHkfAZNDDvcdSS4dvdSh5fnF/II1uxFn0OxiDFbJckW2PvNZtlGWstJ7zb9mA99/NvVisJITAXAUfwuENdxPuH+VEtG2Rg6OIU2fXGA2nuLesRVRDXh/oFCS5dLPXbzxNi7XEJcJ6GgdmDMcJPgo3p1OkkZ6bWskXUamEZNPfIoQYFUsHYJynQAjSK0DOzvL33xgAY2Z/PVdj1DHV5wFNSNevaUmWnTcdu5drKuSP0H4D3W602S8tutQnQwYNNJ1ZHyJQtKvh9W2gnkoHXmuHdy3PBc1ZEWjs1zk6FxrOJSovwePYwNg3XHNDAs7ZYadDrqdlrabXfma3v4CvAgnJDw27f56JZfcjdU0hG7NEhn/fQNIVV+dzDUgDlQAKOzQhtN+wP6NBGBjnHiv/hP/ZHzo10LQAmj+xKyAg7vLLXegRwhMcznoAe5iTAxoGaBBAe1tpWYASutAcw2+w1rLf15vTKKcaASPbzw7cRcBu/U/YUS6qx/amr20bOHsEZZlgZwI7hItecfsXXkP3MAFmEZ1hBRuKtFR3I16lXKt7nWQU+GwnVS/7Z7OF//f47fby9cQAMf9dtA/YQLBLsVu5ReBfD1Kx4n8ns4FxXWOa6C9LCOA2Y6FVtCVKrehDF2spqBH9+WJrsaw4jJOAs+jdqrewnXC5RD4dnctTR6xe7jR5MTzyWCxiKeUhCoEopruk6gjw9PE9expkRxtMXAXMV2zVhL2J7Dr+nqJWy0sCKixTY5KqH/U8w4sAMCIerBJM4+ddZEsx5jZqTWjvJ1G0h4vM89kkrfcxEDmCOa8B7dgr8Ae/FuZWCeEe+un4VPZsT3yPY8WVwY3kw/t8QNUKpBUjGNQQItgdpsovwejL4tVO1EX7Tvha1FE5nIHevshnBEeKU4NMIzKNmZjjmPSXqMn6h0PP+lIDhGFYc3TfhKRh9CYOjCJ8xKJeUKih8sLs7EKhTCfsd6jzAYvYunyvs9Yk5bHDUPq4B/rk1SixV9sUtQzsnJ29NsFosYpBswM5sT7wWo8+zdyEDpJBdBnEj9cMMUPmcvpdJvxOziuiJszVZqE0guTAQCWKRhyx4srqnj6FXqYwSICx7Mnju/Tp5TXKNADBtAZSt4mDO/3f/4397bDW58TXtN3Vtl0Epbvd3Or1eqNZ5UKOz1KG01WwhTWYnWq/O9PHuRy2XGI82NAQAOhT6659HOjkd6Je/+NoLiMJvNJ7o6Rmd9jFkg92mths88ghpSAy63Z3ajX4044dHVcozMW3b7XgwG2p2GpYrFwckbLAxanp+JKmOCcVKNdiR9Y56w8/UP3utzX6t+XSkxWSqan2l7qCjWulCy8lM3caJnm7/quXsvZajhSpFU+eDExVTyLx1FNiQSzUd7fR0/6jjkdSphdqDg667l1FIDtrqDvtazAvdfJhqNWGyvlOzLct/G7WuKcM/fPdRx13J03MzOhocbjBHVppvMHpvWEpM+iJNq5go7aWnh2fNx5Ngmew36nRK+s0vv9J+C9pbUqfPFKym+aLQfL7X7e13Nuc8GQYwRePEopwtphpNH6kFdWgsdHY90OX5uWXHZ8M32qwpUmqWgW8KNtGDjhsMXcuaPmNcvNHpeUeDk0Ceke/stxzWSASXbirDT6KpzXplsJFEQaaeywWgMz4++Nyc6eHhWbPZkzfLXofPfKpev+HDabmOMAYXSo22WrD8aP5qZdPxgYPy9IjpJbKHBgfJsawN9NIDLIWKNgUJnOFLBsOBJqfT6en29s5TT6bUFJmEoDCBoeAPgG9g4BCgC6wD/4ERyccG32gI2XAicQlz0Yf7B83GU51dnOni8ly9Tnho0dBORjPTkYdnhLycOQSF4iMbU7PxUljRTNFcmkEFmFFs9dfvvncqNsm4boZz+tLxqMn42VJJLpRp5Q1YJ2cGePicSJ49ybG3TEwH2ADYDCJuHu+9ABdZi5FmTAhCmmqkCSiHAF5vMYGNIgD599WrV15TvB6Fz3w61RpjcgNwKSmQw6qKFDyFL9BcHylCKTKjSQK8gRGSZc8cyHweMyaZPrFW9zFVpeECENjsIrWSKXqvO0gstp9YRS5kkUckFo39vUz5DtDRzDEffNDgFy8UcK7hZrO37IlCKAqFgUNjsryWjXo6Qc64diGMvJyfBSicpXuWDBIbNZuGZwigU5L/eRZfKtn7k7XP2o2JXkiU7SnMg0ITsAlmMWw2njfuk4upn01EWRMAH/xyCAvGwp5m/5QS63U4CesC3itMBoOdNvGv+bMA0k/HU8uWSK19/dlb3dzepHS3+JkuSCiCmGrjx8WTaPZayNHwCoLuD7OBwxuwFhYewKT9jZJRuMGkNNHjvfFaAPBcWw4lfv7JKRJ1mNmEASHlgKWx85qncPF0DFPtCqw45E4BTFF0LiZzm0ZnjxreI4USa+fD+x/1+efv1DA7IIBtmp7n5wevRawdWBNOnrRPXMjxAAZ4b5QgHJgAIdzH7DPIlDIf3LYlq5YNCBHm4ELvsFVRomEJ+a9BEDxVUnK5fTbNWorm1c91km7zM3hmzQwFeNrubJ7OfXiRmtq6IAo6vpYAk13p6GQ+zgw3n0zFYQKsd9osN2pUG/Y9Q55r771OBAAZTP9ZeqBhJrM3634eQ0AR7Fo3ZfY/gxH6E1BOAQVDPliQhCTNA6BLBvIsdNZjSHPaL0b+IRuOYCie45/ktZFCahYghtSs+Uo083xtBOdE82lJiNn3AQZkpp0BslQIGnir8zzsnR5NKBIgvZObU/PA8wFwYOYlE3EKOXvpRoEZTUswLswoYdLP3qOjw7rYU1nTwQoMkIPravALs+kmdQDSkLb3dn7PkstoqmsGDtm3+Uzcm+xhmdeCGayAN3hoMYTj+acpWzIhJj09riPvDe8k9nezEFMQE9crmvpILsX6PzdjFI8O00mm2G5YYdJhzcLnxicUWwMPd5KfUZKf+/MypExsL4Ol62CZUnQydOgMCPQJzy7bjTD1d5p8mL+bJbMP2wqAgmC+IrWEhRWWGpxhXCNPwklTRxLoLrnss4hnudHuOCyk8CBnbYZmtdbRYv6omva6vPzSjXSlTtBb0+FveEpX6k19+/17TTYr3Y3uNV/O9Pbyjb64eqs+DOd6SeP1UiuaZXyRCL5cLNXyoKLmz29Noc+7oxU1eFVxBvQ6PcspOSsc5FKNs5qhi/dJ2EGLeYS71FITuMJvdGpgs1lva7yY2tO61EAuB8Aa58p2M0vyt4p9pVs1PI9wyi60q2y1LW3VPvTVqXbD12yzUrHfqN1taH1caXlYGGQxrle01Ku21To01Cw1vd/CCPPwDg/B415z9jYGSljR8E0FNj4ln/vskQA1sQbL9k2vwsTzgDc1qYDEsCFrFdUA6dMzHEBqHBUBrFc1GY2j2WWv6mBhU/Lgg+Tp6XzqgAeG45EQD7szLAzYd9mHOaeCFZ8AHDNY4lnmezyPYJjgAKGtASQUIrBDBv2BB8m2xEE+l5gpHiCZfcS6hM2Bp2vbteVLc4V/brIiMcjtBh6AmAEqzWdm8jFcoVbb6e3bt/75ZpiloC/eY5a3q8qfQ7ZYarGMOhKwCg91WIkAxvhC0iOVayXXbUhdM0PUnsnU1fRZRQwxABWzcodniVoNP3bun0MAUuCHvXap99JggOfW19agbsXPJOdFZhgHMzhsEUAAq7WfJJwACpwD3AdY2vYiBzhk7deTv6190VKirQfYIfGMhj1YjfZXNPMy0pAdOAOwTNI6fdY+WP/s36FAijPeMlPWLcDILsKVCAWKMzjAlgg6woKirEqrYXnqCga8bURiX2TY6TRwM0ojgOr8/CK8/pDYGkwJmXmucbfrZQLMYK7Bxj8K+4YtUGap0MYKua2tShiywELi5/F1TM4Y0JMoTTgMEuVsqWG5Zxos+7o6PKGk2WqrEUDFdqH1fqXpfKxWvaaTdk+nbfz6e8I7bVmEnJH/4UvLdWO5hw1AWBk16PN2+ElHbeBrmJ+JTaSlw9TFi91n4WTiodTJ8NSvDUDGL3u2ogbiuVsvYygEkzMNq1Co3T086HE0NdDCvWbwsl2vNBj0w6vZewxruKZeC0uixPiN/In0/0K6y57KQJBezqzDZiTRupYzKzaCVPg7nhdIGuwBAFQQOfi8SIkZNHrwUamEAqvNeYvlFYm34xiMdqJu265hnIVHMr0LQD530MM01qLDQiqqN/FLDr9an9kw1qzQ2Xm47QDCNYqmqH3ob8PuIN6H64IjQ+Gq6rDrYoyYSCSk4yZ7nAS0c914Dgw8Olk6VHnZTiEUbqGgynVBKBkiZIQQr9EIX/qVATjq2VAA8KyHpYQJLLaeQkrL9WF4QdBUXdMpbG1UTAFq8Y/fQ7Xm87bVDfZ4ZoeafLAP0g71tskvkNwSoBZD/qqBQL93y6zDn53PanZqYoJbApy8WlNOiQfhVo2hUmOwm3qmULAEezxUR1ET2xbHarjwMreJlYeBwTTORBZqb/ZCMAW+tlJt+jqEZ3XFa4y9lvrcXr+sBdZmUqLYCsuIYAx0fZYd9iZR0C6GYiV6EFjdvEf62/ChpU+L+5s/s3uaXJMGVzHWCSoeRYBsECNi78/exT6bSHw36BiArlfo//Q///fHQ2mhciUotOt1oUN5o/bZvXqXTyrXCFhANtvQeFLWzcPITcpsftTdzbMPGdh0+600nh50do4EM+aKBwxJCxgkMMoqqjYKbZx4w96JD0hbNVhx9Y1OBm9UVlPb3VzHI00vCWFIEggcGNgUkk2AQxeqLNOWRgMJ8UyV0joOqWZXRfmoh9EHtRqx4Lj5+z1SROq5hapqajmbqKqNKoea9itwJ6TYpxo9A2JUVC/1tJmV9PDpQY+Pn9wYf/O7a5WLvqazZ528menv/mUARdPvf63bv4513E8sdZxNS1qsSmbBvH79Rp12V5fnl+p2+qZBs6gfHwhH+U4nw55eX1/6vfPn/cGpqdzPD0+qUvRCm0YSO2ipYTklTJmZdoeV6m3k4chDK/p080lXV5dmOrpp3fKAT/U8flKjTWJRWb23ew0uAWu7Ws9JAb3Q6IkgC4yO19rt12rUjro4aWj6PBUSCFyAh+dtDc97wcBawyqdavYehiWm4EiIu+F/V6tp0BsaUGNSVyr2ateZenYcxPLxw41m8yfLhD7/7Gt9+cXXWq4nen5a6nk8crALE/A8KSbQAhZm2cVqNImH49bJzufnr202//B450mZmTLFUTdPjwa9OLwBR9hsKASMrFsyB0M2mBc0iZcXZ/rs7evEVkRGAWg20ocPn0wlPru4NOhCQ2J/oAJJy8IbOvcXr7XP3r3Rq6uLSDPaS6OnZ40mEwOKnU7LzC8eSN5D9mryIQLFvxNR6Pd396oC2gKUUVgm83PL9lKq0/39rTD/JaELYBGPE9Jh/aRZ8tV2kcsHJckMoMKJi2nDgEUJQGNvRzbPlIhl/600uY0Ut0Y0a/j5JX8mA102vY3Nhl97JrQECtD0wDpLkzHAlvDyYaoBoBVSK2jW4EdhxhtSajfbK7wQ49qwSWJw3qghL8LXEykjk3VMabf64ccP+s1v/4kZzqaCW4ILABMeoBzGnrwmHyE2eRpS/L1ySimhO9Hkz33orbd7PT09eQrEz3z75o2++eYX/r4PHz46eAXPDAPn1VjvfJDf/uY3Gp5QVASDA3/K79//EMmTjabvOQcu1+fy4lLXr67ToR/mtnRRntizaGzyHky9mFzFa7LWAlgOL0AXsYlVxJ893t2HDNepZsG0CMZW3cChJUy1qv2+SKuNhG4SxhcO+kAyxWezCfygo9vbT/5MHvAg78b/A5kXSahJqmm2JJOz5doMNu4jDFkuPsUVxSKHFynMPIsUPnwNzDYO2Sy3/fD+g6e4FH+s58vLC/9Mhz/YnzEOQjOOyzBXumbRWDabPDi4Hhg5rxfh5YkMneIOQC2YOCUH4wz6XRX7o31fKCRgujARp1lxyBNWBchKErjlNG3k/Mdg9RHQw+cyiyZNVXudbiSaVSItMWRoB/W6vWhuwIar8V5haZgRlJ4ffmetca4wfedXNJnh/cV7ZG3yu/e9nGZnmUCAZeaGJGkyXjwZaETyzL2myXdB4so1gr4A/ShMOEMMZnXxTGl5iszay2w0mkBAegAkg9J4tljaTsOM3wrnR0s7Uhf9WcIT0CBcSki1zAWJ7BIgOQJnPN1vhLSbtZWBP/48QPwIucnPr5tXGvlFyN7tOYpHHwEiyS/VAQJm0oZ0iT2VfTGnJPvZSOw+73VJyphyfFyUGdh2WE0kHTrYI3kvssayvNd2J2b6hXepvduQnzw/6/b2xkMlGiZ+Js9EDogxW4pGvsGzHMxn3jdrHWZBSHrCXxEwm2eNv6M5sZwtTYC577x2q9fxWcAZAuMcqRcAAveMpigSzykw2Z8bvu4AhwYdE7DK++brmu0YEnCtDRwSYGGANyxQDKB6msqGXnYoln2YKKRNj43zx40lzSsSHjzEGHqZZR4DI19fA5K1YPfgGW12Le+RP0PmiEwnZPGc+4AkrKkgNIXE248QaoNGW5MdTOOD1zj/7FaEf429xmAAwe7ZV3c6mAEAY7miqr2t+ioqB5Vre3VrdfVrA58jm2Kr9zd32pQ2+vDwvW5uP+mk+0qfX32jVnWvSremp/VUm9IhksbXhWq7qmrHqpMQN3sGPw8q7za6vrh2rUtjAMPCTOOUlM3eXG03fO44FbPbj4Zlt7MlDxJgN8j4GNG04RVa7DVdTlVCkFIra7YGpN9ayttUMKlpAboEAWGLgAz0sFZRWRsYHOhStQNnMGv9oJ12ttyBaVlUdtqTAHqsqL5pqFJI551zC7krlRig8LVIPJ+fn9Q9GVpKCGBt+ZSDolo+b7KEN7N/AE5hHKJyMZuFUCL80Nh3lwtV07kffrSxvoMBEaxFQu3wcCLADFZjlt27xrBXXfgyAmiEjCrsTgBWopZMXrLJB9f4pQN4wkKBn2FG0WLhs4qaA0P62WLlc5shIs8fDHrvfexPyY2K5wrmzevX1z6/bPmRAC4Yonkw6+cZGa5BhiRfM2M5fCbDOgTSQTeC59IgleEXeyu1BT8b0B4gZrvf2KfWA52DzDg8Ym2xKXwmA2igjjwSisFrm70DOSS8JgFxI6SG5jQUTK7p3P8tPYzPwzLOLf6evRUAjGeXmsa+yCnszM98DgiA9ZYGPewJKLq8J3ZiX8v1PXVHZme/DE0Sm8zBGGnQ9nN/UMNBHoR3XOdhicIZn0EP3nsAH7z2yuGBEAb4M87xk7PTl1oqD4t2841ubm99pgFwUWe4PvZ1QU679MAE8If9zN6TJZjiAdzC7OdIjsToIAJQd/P+HYphVyPCHGGTAvRuksTVRhSuW8xmx0d1v9VsNTc4y8/ApxswwSnjZoKHDx0DQNb1oQTTeJtqgWCV572c/c/PQ1GyFcJqt1IFyfV2ZUuvV+dXasMEY0BfqWru4IsA2UPKXvJ7M/ue+iSFIgGosSa5TjlUiGfIeQApOMogPIGKx5Aj5x6Gv6dPAoyz5+x2E+om+0HG854/D68RtlAES0WoEL6Q9LisRZ4zs9CSf6rDHWyzBEMsvt7nNA+CpabISfd+vjzktpfz0t+fa3v2BMCcYN/FPzAk7d3HsI408NFIjQb9ZMjxox6pGjgMK43w9qWf4P2bCc/go8/npkdkaLKzVJ09s5lCg/Ig0gPOxBJ0/WNPeRQpad+g1qIvTjZllo8CtOEBiHIqJdNTj8beFmq4GGAmdV9iCUYtG/sj/x51aKypzG5k/TPg5JnO9Sv3Kqy98oA0BkKsP77G7Lb1MtlShFcxdSnrHHyDoEH4Kga7zcwLH2wGIrxXGKe5VnF95oCSeJ1gk0dAWagdm1aB4dNp70p6g7QH5xAzgMmsaMi1JWegGcuA5B4eU+eFLDwYsAE+Ri8OkHoIokYCa23D4vcSzMI8fGddmUnJ+ZR8xj1kw24CZQ8ZBw7lCxA9lE5pgMXgwl6EMewwuG71IEOasBoBiKzU4n1YqeSzI2y54vkLtRigdL6n2bYoQM9QXNk/lkFMkopzX3xWcO1TD4kNUPSiyVKCgZeve0Olf/tv/7UruL2YDB+0L9VU6RTatf4/1YY/+NCZPld0836vm48rrYuSrl4N7XdAk0BoBWEao+exJlNYhnPffHvNtGEz1I3e45vhTWkdWnjeJJ5x1YZ0dtnTq1e/MpjFg3440thMvLg2m8IAT40ILWxeD0yhp6pVS9oUxG0v1GkzYSWifuNp7XIzdoO1mK4FmW29CkkRzL31amcWIMyWermFBaLK5b0bzeV0b4Pb3VR6/+2jRrcjffPVO52cneviTVPd/lGP4xuVuk/61X9ej8Tmj/9Md99/0nH3XvPRStMHwCACNRp68/qVLzSeMhC4YFoul9wgqT/c6ewU7zIAKVBeTFCr+vTpoxbzSUyaSItutPT6+kL7HT4B+HiwhFfaHmY+BDYY6JeZ5kX4gbHklLxG6hbJyfiK6ORZpRZTxKZm06pKh77wtnx8eNBsMjJ9vd2s6tVVzxsXzKpjtVD7pKlj7aCH0WMUDbWmXm/faDclzntl2TDAxC+++aUnVVx3mEhNPFZaVZ2e99VoYGxLkTT3VAFfS0DgWuOo8f1aI1KGtoBE4RH2+vUrN11ueJAx7ZDqItVbuQA7Obl2gzJbPOnu8VaLBQ9+Q8/zkU1l2ZwpWC3pAlBIElObNO+jSWKjg1YO+/CLd2/V7jS9kTiMY0HK4UF//OO3fnDzhmG/Igz153N/3VdffaXf/e43vo8wPp4fSVNO0uBeW+PxsxssNj0O0AzycPgYNCxzqC+94UHDvnr1OrxwkP3hyZHYJWwuy9Vc48cne2Ai6eBz8vnyRkbhCvsTefUf/vhHX8u/+7u/M/gJE8cSP6dfRVNqWS5U8GSyyrXh3yk68YyINGUO9pCCmBWAGax9P+r21AEoBxh9Hq3djHAwMAmnYXN6MJ4ag2FILJsde9TZ5ysdVDm9l43KG+6O0AWmgZEcNptN1O4CBrQtDyMk6O7+SRfXp5qMR57enAyH0XDXG25A2egy68XMlGTmT0Pw/ocfDajxi3txe3vra8n9fDk8WXP4vOLBtiLkZZn84cI77ury6iV9dTjsu0g0CxOJ8TTAJcuf01Tyq6++1m9/9ztLnrzZ03/bByMmSHjU8H38nNlkFsyGMP0wWJUp5Hwm1kH2bLJhtkP2IgUb0MWHUEqytCm/J2CRwGcmxBF2Xzf8MQ300l+GIf2yWBjo40V55oItxevz/CWwlzCm9Ua3N3cefrx7806ff/55PB8U10xrCUVBjlEU+vTpk//u9ZvXBtR4n3/SHB3pAAAgAElEQVT6059cfMHCRerQ6fXT2koMQjyf5lOzc9ptQj5iPwNgiwOcoIClbQw4LGnYbeBvA/yQ8AHMsv64hvd3d2ZEZ9Deh7KB9q7tDGDE86wZkCyY3Fb0+vVrAw9cswBhkB1ughmHXQL+kfw70sPkEZX92LhzAE2sFQYRHOQc+vi15obExUti2gEe8hoxHY2CLAOU3hts+7Dy+uLrsLaAlV6qRjotzybX3T5BgO00epVIJg4T8MIyYKaEnDN8Jjy6bPKeGtT8zOSij4RtN0uWfsb0mbXK596tAQ7DSDkDhpnxG6ETqAQOL0EuMH1YZ4kc+MJ4hs2XG1bLXpPPXjR+wSDmvfLcsk/EpBzgjoCPkDsjg8lT8WgUKLKiAYY5wK9cPOWmk3ViMNzDjZ9AStjzTsQ7BrjNcwGjL+8lOYip2+sHeJ+my2bCWPpceG8BPKRAC0ZC28CgZU/I47A9gEGRgghoJjOg5HViiVkACtnH19N3M2hbL+zQQ06H5zO7OsVneudnAIsDN19m4+49JOD3F29Dy80jwMkNleuGAK9jra2DuWNZTYQoNEkYTYygBmsjnKN+tkdE+m7lUDLrlT3OxvrpeXJYClLmFATFpuTEcOSuOwJL4v06vZbh8M/SKklfDdZ4BM4EO4QzqKXpOvZt31t4H2YGr1RpVjXfLPUwftR2z1AcOWvXzJRBjTOwaysB1B9kcXdKHVWrsORrmiwmepzear57NmurXb9Us3yq3WqmSquj2W6m6WbsZ6zfGaqjnloV9qq2a2jqw/Hkk85Pzj1w6Ta74S8LSyJJMFmzqBQY7gJA4F8UvtYHqy9o0uyVmAJj2HOoe0ih/XD/3vJL4NhGHTCtrdV0bLAXmSpeYHgm0WTstFe5c9ShdlBr21TjWNOxHNLKyWqqObL6yl6lRlmVRsUpsu1dRbvlRsP20Am0KCMMUh4KdfpdN3f4v+G9mwNe2CcAAfNAZ9gfeGBF2iy1Pk1Ks9Y02AG7CRkyvYPDBdJgkT0IKSxrf9gfWorPwCHLGTOzg2fBkr/V2vYagCeAaEt7JG79PLBGsPVBXhks83iu2McJMQJwZZ3zi7qBMzye3XGcmXzNDhZagCHeo/G5hnm4AuAONs7pad++4maIpf2EZ4thaIRO/RQ0RyMXNc7Ga4VADnoO+3Th64lthJ8twJ9oph1qZVJB7NXsuzDPCFHhM1sRUq06DJE1BIvHjJYa7KWyry33Bv89+w6iHkjDAABnP/Psc5aMlgz00PBnAM7DkcReyunmfHY3v9QfySqm2mrq+enpxXfRthV4bplJW1gtADt9ZUZg2TLbDf7pKwbyMKKoN/LQLIafZpSRCpuk7Rk8MtuHgXUaPlNjWt6ZgA9+5/oCvt3f3hqc58z0eyYkz2FSsSYgCXz8+Ckk6b2h14LjcV6C7WTgkZrInpgwi2j2K9QAaw9tLFUGdAPgSuwunlXO2jjDYLbBOlqr2+up14mh8nLOWoLYUNVnX37uGu3D3SdNF7OwbEEajJ9xq+P37RreNR1+lxEMsyuTIEugTtidsKPH2RaAuOuII4BbSCjxM+WAsyceoAF7iNnYdW0hbafQJjN07RnHECgGlQY/7eWWUoTT+ZGBmLCGCaYZjXsoBQIQpCe5u7szYMQ1/OUvfqn+EF/J7U+MxSSDtG+vkDWTjE6tFt5rtnkAp0jEgyA6hm3HbLo069dMNw++AsBlLUAoMcjmMLcclBFWJgxYc+BcMFkDkMuA0Xy+cq3Kf1tVczz6czAV5s+yNQt/boblDEAsbIlcX3vxcn5ieRCANHtIDiyhH6pltxw/S1EnxaAh1SmoMJptrzODhLYMCVuM/AzEuRp2Brx/9pkYwMRa4H0wUDR4mCxdshqC65flxq6bUvquA5qSEoW1zr0IZUywGUNKHMNeA1bJBxngldfmz/39+2ShUoZYNjZORLIwijIGJX3CuWphQbYtUNTgYV5Pfnzb2DsO9KphX8M/1BP0qfmzBrMRkBeQFbVN7rFi/wqFStRVBmbrdXtnYr/GOprPycso/HzmgXcMnGMvdn2Vgif9OpAM0t5oANGs7GBu24PTAWg/fY2fxW1W3GHTFVY1ti6AeZiGV+4P7WG8MzbB3g0ObNIlwLqHqCU9jrHoCL99A4UedASDFapZvA72OBFA6v9OTELeYwbW+ewwsWMtBymCNYXlBp8HjNFBqbsY4BunSKBi6X//d//6uFqF/t7G4qWaNselZsd/r8ErqLJ7PX2cafIIg6uqvWoanDbUHe50eoGnHFTsquaTo/787UhPj1O1uj2jvg4jxdh2A3sQk9yVysemNwW87/DXu7wcqtUhtfVcg961KmWSWDHHXL5o8Yn2LfZzFbALy4RzsCHstD2sjBJjZg0bLsxckOoeVNrXNJ9CGSctNZIqkWfAvGLj5oYEcFJXo0kTVtN8XOiw3Gp2s9bqwcY3atTK+urrb1TvUpjPdKis1DiTTt/RmLZV2/9S08ePKpYj7WYdFdOhKruUDOjNHgov+vKD7h8m+vDhVnd3Dzod7vT5Z6/Ua4esuVJhkgjLEN830i5j4yaYg6RjKL/9zqWeefAWTyIUEnlftdLSeEZC8YM+ffrgB4WGksKzf9JXr0dKGTFgc832c80WAGcd3T9SKD2q26qqCqsAP59aW03h+XNQb9DW2esz7aqF7icPun++i7S/TkefF19pPz+GR1Sxt4Sk2WAazNQcei7hJ0d1WjVdXA715Re/1I/vP2m5HrswBhAGfV+sntWr9EPCsd/pefys9Y5pO+nbdbWrFMB2ZwK2cqMKAAF7Cbo0a+hxNNLzZK49sfa1SB0kjZRJv30zajUNTwZmxfI7TQcMIoAnmo3BoKdXV1duzi0roJg6lrRcF/rw8b0fPPwHABDogC/OznR9deXCgbWE/JxpV56u0ZRT0b16dWn5OoAX6zHLzwBTYnNDMoxUEN9KqXIo9ObdZ5rM5vp4c+P0ZCZ+X3/9tR9qCtQK4ILlZFEIY76b6evsbnwGp4TOlpapURCzwVB4sB46BmPaBhtOLy+9gXC4OHznmcCElSerrDvugYG40PIE82cJI7FpQBHZBgct3ly7AsYQxfZKHz691/uPH+yzcXZ+qfPzK09z2Hxmk5AknJ6e6OL83Ifj3d29pbnck067pX/1r/6lm43xZKT5AobYVpP5XKPJXLUGpskE5sz1PHp0IUyTAkhzMhh63VKYTMZjg9nsZ7w2MgU2WXuUJW+KAOqmAiRxU97ruakHTKJxg7HDRsl0m+eJDdUNXw8fURrNqtPJ2D+iMeEZImy+qovzS12/ea3zyysDhjAFzBBtNu1RBatyu1np+fHRDFWa3ZuPH9VqtDTo0Yw0XvxEADu5Z/zDc0IxTcMJeHZ5AVgcAHsuHngvZhYm8CUAvUgDZJjDnkxjwLNqJqML24WW27mZmaxL1krIcEsi4Y7CDRCVB5dmjxRQALeri0u9ev06yfAVKeskebvQC/agG73NxqAhr09xwto6Oz2xNAk2CidUNFUBjgKY0pjW68i1Q+7EfsE9a3e7EXaQwRM3oVFsMdiAIcy1ZrpLk0ZhmItBDkgzttptnxN4yNA4wGrHnoBrBkv68y++8D2gmcyMhZAchZTBBaml1xHQE2lrkTA/HOBPykoIeTyAGEwzDn7LK6MM9/dS0tm4uhEpnJbFT+cG32Cs8V55XSTgDw/3/vxfffml2Qs04zR8AKFOgsdfsRoSnGM5EnAphiz/hXUmZEHR4FjikJG8xFjOk2sm804SL9HQhpdYgLc0csjqOIui6OEf/p7nylPvxDyrlMJ7zmAevkycYUkmYVDOk/2Y6ObJKs1kvOeQdXvqTcGfprFRaCHdggEZYBnNiqWvZqIFOB5p1lE8hZwpfs7P10CezBoUBJAy0Mw9iELp6fHJawFGtVmf5bKbRGqkmEx3vV8AAAZQvjCAY8aCWRv8E00C657GNl4/GnqHuQAQW24fpvJmuyL3QRKcmDV5reVnOxu1s25eGsPEhM7DABgw/np7K/4EQsOQ9bpNTV22UIj7HjYPLkDdSNQMDIfvJk0HzzGm52HCzd6epXdm3dgkvjATa7FD/BwBTwYOYc44TTHsFAA2WT9uSi3/kc98zPQxPGewZ3kz6dSAHsXKqaY0FXE2YXCPUXnHSbIwQGlmudf8Q4OzLx10qJV1rJd9hsD+oRnt1JvqVxs6G3L2xR6Ci1+jVNexgk8z0q5C09VIN083Bura7a6q5Zb6rSvVzhp6//gX3T5/r1pTOh2cq7LrqF3tq9Nhb59ps1tGoBoecoeKtC0ZPMTXGe85pFGnp2c6HFf2UQu1RPilsgbwt+1jXcOzAGBPg0xI1hzm85PuHu7UHwx0cnKhVp3XJeTswcoUrsPpGamZpz778E17Wj1qo7UOzblKdYIsqioAeFFqEiZAWF1ivrUOdX1Rv1K71lJdDJdposshwa4F68qgUpk+QJrMZ1oX4fFpH2auPWEXeJcejuq2exr0h3p+Gvl94lELsMm5zdflZ9sefwZygzkMixEGE+m2MGYwh8JHzKEC9n5eR5AIz7jb6Dh/iwM+j+xDFQOHZsq6mY4mC5CW84MaDYYQ+xZnP4wazntAdnui2l89BgFOzTbjKZ5bnn2GAtQcvV5LD/f3rhlotlB8sP8CHLLWbQORfra9eRPLiWfXYAYNLfcN1m0ragpbTFiBEEb7BlISQ7JeQ8rFM0RdSchE2RYZTgy2rDXWNKoC/OQW62D0syd4D05+y7Y1SR6HOTWVRtGsV5QSWPbAokvPrNnQyTeb/cDyvcRucY9SLrneYs9mf2MP5h65DwHE2+40XjxqtpipXm/rfHhpWTWgDuRlzmkUIOzT/f5JfH4GMjtST5OFw89YkTC52JMMYsCuQcFhQjSWB1hAxTXjmQGcMyuHM7LVfAEb8j0gVNLe3dudZZj8zkAq+9va1qHBwDZCuMJTPWxhPNAm/Xc00ngC6Bx9X26uee9eoxAZFkvXSYC6XP/ZNKxHYP0DaLV6bQOQCxQ2yMmxtAH0SPV7tRava2UCASYAzrCm8xpJScBcE7PEE+kAjzZb95SO7mF6+MxSs+eAoYOcWIzFFEOc7AEdgESwQrNawHsBITjYUiWfbIcpUAMcDuETv92YKck64lkwW96qA4age9eWqHrsBZtCdKgbn56eTRYY9KPugenHfrLb4gUXYBH3mQGpQRqed8AQg5zI8xlaoihIIEt6xgDbzYK2BzVe3m2f3WYHeyCabHRSSBIEkPuHR3sP8xlzQjbXNdezh20MsVwhuw6NgRZrkWvjfoKaPym1qM14ZqjbOdsA1AnOtP/lMQYEXEcHo5iCF+d3qJAIOkJmGmvp5R98ttKeH9ZFYUEV/06PH+zoOPMJEQuVCed9eAeGP6OJDqmuDfly1I2ZuOLAu+TDbeuURsMDOnu6p6+1bDoPGVIoH3URr00dz3PHwJH6n8FqtRrqs/DlBWALpqd7hsRAd2hecTSxg/PUwFYK+oN046BU+5tHUAuf028h+f1ltQ73PocaZusXeiF6BOot9qBQisR9I9TQDGp751MPxD4IQ5qhkcE1M67b/vkeCtubEJ/dIGKEV3QMY0LJgf1E3Dt7iVdr2u4A16nPoj5lPQdLMfb8uJcMWgIUdP0NALlBSRFBLtmn10zC5CPvMOPkaR3ekfiRxvA5318/xykbIPb/SK8OokmqybFZynv+i8oL4CZA2dL/+n/8D8f5rKzFaqTl7l7b/dLMlNnmT+qfA8h1dFxXtJ7tNZsXqrQ2unzLZHur4XnTjMHJeK1P7zd6fqAIP+pQhqXEhOmg9ZJmk1S5ulYkXG2QsfiRVbtT1+U5chzZG6rd6Trd1whus6zzy44KIaPCcFyaTiMF8eSkp1ararZTxxLgSABC+gcdg2Sh0oHNB/Atmp7FbKflMrxS9oe1mm2M5EGfkRHx4Ne0W5a0X65UXtTVKk7UKhPSERLiUmOlUnWuWnencnevdakww7LXvNJ2/qBm5ahm6UzHeVe7MdLUgTZLkmq3enyYOHnZDD3SobcrnXYP+uLNK717+9Z+f8TF46mHvwOJ0zTNFJDtHk3n2j5rve65thtkkc+qN6o6O7/SYV/VH//yrROgKaBsGJv+OTs/lUoUdjUtm0uNdnM9j1eazNf8OG02U20WE1UPZZ31znXdf62TY18HaJiVo7qnXU23M314utFoNnLxzobzRfM3qmwDcOKAwEOLA2q7TX4BWwr+jY29O+2a/u4/++f607ffabdfuqGneLCZ/H6hdq1t2RUPYX/YVadP0wrFXlqNNirvq+p18Rw5WBLAOtkXGz3cPuh4iCJ4jZfdfquK/WZILQa4DN+nmIzjd1M4FIWCwxsfwF2r4UkQYA0FAIe4/U4Il1lt9O23f/TaOT8luAf/LPwaI758NHqypPbktG+WHF/HFBzgkk2l22lpsZwZ3JvMl/ZFZGNgip7ZF7zXrqVmTfWbDb83NhT8PfCA4yAZDAfeGPm5kIxtVJtSrgAZKLZJdua+MMHuEiyTfPQAAdyoAuS0kDOFXw6vW2H6mkyUOaAxvKUAYpL1bDp+wyApjD6zGdKBYJN8ml3o56RgrlaeKCIbB8RgqjRfRCAOse88B9Az2JwAYWCTsT4Ba3/969+owONysdDz07M3z2++/tKb5+PTg83aKSoWyMWxUiqqms0J8RlpvVkYBGQixf1j00faBfiHMT0m0KVqAKMwghzY0mgZCM1AJRss3o3cD/4+TLwjSRnmH4efWUEuGmv+HYabpb0kutmfCtm1c8UsF3/32We6fvVKw9MzA4ZMCjE08iFl7wnHXRhUeHq414/ff6c//v4P+sXX37hQdtItqbLF1tfrh++/1/nZeWLWNbzB23MEbxD7SSJTDQapn8dcCHCvE8MBdqN98JoMbSK50ZOzBARSVPyIzBr5kQvRkIMC0FGwueHFeqAJy4BwH9ioeJOEnDGKNxqAaPg5JElcu76+TmssWOZ8UZZB4AXzNH7WeDy1Ibwni4nNG/naTPYxWY/JJ0DBYHDidexQFyb8yesMyTVNm83+U2hOsIefvAc4YMgADa14TF953m9v8DFbiQQ73gfF3lfvXumrb76OBPj16gXwZ83TBFGwxAw3BmPcB5pYrgfXH9mhgyvCGyGaCJvwB0sloUL+c67bCmkS8umU5Bv+kDElB2CNoXVJk8nI0vWzk1PfI6RwNmp3sqCNeb1WKWIjYTtALxcYgLOMXmgKAQqSmXw0OQE62+fGxSvyLyaXAbrZ78RAWPisGDQEdK5UDILn+8lzZtbui6Q0yb3C7T4VJTDMQpZr9ihhO672aCAjlCialWAiUNznhN7wc+Hnx/sNBiLM3Sh2M1BoWUhijGTmYi62LU1JzwjPmgE2araotII15FCuuZ9D9kD8b2ieAA6daA6A4ec4S5VRMGz99/boS+yPaH4DzKT4jgluTH4NntqSAGluAH0BajcMmljSlzxnMzMgmAZR6HNtLNthEJKkRg5BoZ5kL0Ka46CWFN5DIQoYbGCNWioYFzQBfHCeWwcieO+ISTmf3wmq6ZpQaGeWEdeENZYZR+HxhddjoRXsQEz9DbziGs1Asm4AMdhcnEE0JkBdAGMwtIMFOZvMtZivXASjZKk2q9odV/bh25f3Wm6XlvHy3J+cXqheDr+jOefgCvlX1ZJlzqEDzKNhT8d6Sas98v2NjutCrUMtGEPFXqfDM522ejrCyj0dRHjQfupwtWOZn1/XanenxWKiq8HfqtSr6OPTXzSav1e1iYSupu28rGHvQt1+U6tt1EjN5sDAYeNQ1/x5qZPWiTr1ng4bmn5Cvjqq1A7hS1XFh/KQZM3Ub8HEdCiYwdAADgsm/8dC2z0DsYPrCAbmw96pBr0TTP08MKhTi1RJkF5ouZ9ptHlSrV/Rw/6TlgXseZrumopNycqb7bJQs9bSEhbIcq9fnH2h0+5AnWrTft7MR2Dvst8GA7WkHQ9CtWLg8Gk6ts8gDZGBN0dKEpbSdt0EeDgZz+wxaL/kRsufm/PKzCfWgfeBCCwzoONBY+Gfz0PHesiJytQnrL1g9pOqGSwIzitAZt7DsMdAPRiYrG/Y6mGxGwE6WGo4fRVgO/lF++8S2BANfDTc0bxFsBjPD+chNWwEbZVcuwL2OmjHUuJocm1yb+uLeG7iWQ+mr6V7tmWIhpvngNo/DyHzdXHzCzCWhiAw6y27c/hKYfCQ/+Zczz/Dhv+Hg98T7HPvkwlwsA9X8pOEacZ1iQESoGj4z7IW8Z3LQUl5uALgakCHoUHyiXPgikNUSJwNDyzORp41Glh+NucZNeRWS20BBwiu7J1aYs+9xb8SNv1ymVLICUBzrR3SfXOJE6MqPKVLZi2Z0WXm09EMpSyvo77J55A9HVPjzDXkvdvsHyY7YYM+k8OrNfuBmW2XrIJyk8/gPbwaI8wg79f5HAppNuFFIQM0qJqG8vx77OHyNQnv5Z337uznCfBK/cLQmcGK2Vwwrxl6mT7F62WGPsFs4c9YaoXlj9dQGurkc4JHlJrCjFL2+xRewRqERUz4D6mzBDbY0xG/NTP4wj7CoCzrzGGWrI/6C/gUygjAkAC/t/YOX2o6n5up3sc6IwWEoeDg2mbLihiGVW1FYS9P7ExWeAPP/IxwnSGeEPIRHtv2prBfZ67T4xqn9G4PDXmdkGmy/WTvcdYldRLX/fLqWv2T6GVcL9ArJE9c6jR6N4ZM1K+cb045Xm+DuZcSbG1vwJrahgrDASmuraKeyfJ96gb6MJinlr7abxqrtNhDCAnh7OWzU5FSB2ZGve2VPGBY+3cIKtRk7DeZRWh2n2uL2C/DYiSec9Z+1HOxt1L7ZsDLNkDp7M9f9/N6KQNLybYyZNcbeieYmux9QQjIzxBycn5WVo6FtSSWLDB3CUhbe39gXyH0xFLYPTN7akXYv+wdEQoIuYHnBOsH1gF9Ltel1x967bM+Xjz7CddMADI/K38GS7sJD0vWNVwDvid/X1YnWM1R7CyZZ2DNvWdoEME4ERBpEJCTFsWNpeAx7OXnQfjBr5o/5x5ZdWZ/UO++xhbSVCPSiJ3XUEnPdgD51EA8M2HfE30UeyWDUXr+eIlYKxEkFcMCbHE6Hf4+atDwTKz6/WQGYx6Ycz1yv8ECjOFqqAddE9umjPovWQsgjfZAN8B3BqkMKsJfNSfFhx1C6f/8d//b8eF2peX6WfP1B80Wt9EsFU9qtgnK6KnRopGA5n5UrbNU72yrx0doxB039U+jR9NP8ZE5vWjrUF4nk1FZ/jsfb7WZkzC31ZQkcyZjRoYpMGiot3r9tq/+gKIJg/CmTTL7J4RnjJNvgPT4wFRw64IEmeBivtZmHWlMR7xOVmPVKEBWbDzh/QCQSeWxmpf0eJcMmRt7dXtVDc8aanUokGkaypqN1+o1ajppnKtfvbSZNEnPGzzOGhupvVStv5WaGy22gHkl7Rcl7Zg4lltqHE+0m1VtCv7q+kttVxX949//RX/4w18NBCF9UYknp9DVSUtfvH2tb778SlcXV5bvfvvnv5iNicH9V199pk6XJFOalkZM88ptAoQNSMVUq6vxaK27x4+eTABKxJIN81MQ6eGwo3L1oNlhpelmpQUNp/ZqdgBWF1rNFjpupG59qPPupQZVWHAxfT+U9/bdGC9n9tdhWlYUG3XL16odmZbGZshkj7WFxJZ1Av11u1s6wbrfb+ms/1p//uP3/nnv3r3TYHCh59HEDERV604h5iH55ldf6ItfvtW+VKhY73T33YN2s72abIblQkW5UHuIP9lOu7nMECWtjZal2a7qnWPmQ8dPQ4UX4WQcycH8AvBrtWpOfsYzB6CnxxQwechh6sumcvvwqA939+E9iOS619Plxblp1TbUtqnzRoUNvsMb0RNJTHv3R0/Wedhns7HuH591e/9gGUwwiMLTL6YrJKx2/X6AFDiIAA0AMwxgJZo1Eh4OJQ51ClG+F+8MJnn8AmDg50P9tiQzFVSESdBEkdzmphTGG8bUfL+n+HHwcLgAHE5nE4On79+/T6EVPZ2dnPjPgtaMvGQd4EDyD0Qy+unjj7p/uEtydMAGNpuSJd9I8EtCJk1hH2CjmR6Ah9evdIKXU6MRCc3LpcFdQKT3H95bqsx0HfCtUm045Wq5KrTfTf28s8kh3Wayja8grwmLkM9z0N7GwxxaLE4nB5NSXIS8gwGE5UbnZ14nUfQFDT+bDnMY0PADvEQTEEwwNlP+nWs6HJ742rNJM81E5uo0yT7MwaZDOyxrBRRGHuKE7JXlyaPnJz3e3en9Dz/ob//J3zoAI0uT2bjN7FytLWuyTD5PHA1G1XX0ZCzYoGbsbbe+hhRMZj8UyEVWvlcAGzBOYVAAsHEghpwxmBUffvygy6vwW42pEgwvDkeYhOswAC4nQIpiheFPSqrM79VeG0kKwDOI16gNp01xjwKSdFUXQM26G7hn5CsJOPS09+5eb968ikRoUjZTUmJvMNDXX3/j9+bUy3SfeM4Bs5hgI8Pm+WRSfHd7a0AbgBY2KwUB15LGhueANXBzQ2gS6eArH54kAH726kK//NUvDRCapg9wYsl2rFlAflyjKKQYcOCtFQl8hC3VDH4AZsBStvQ/yRLys2zgKDXINL3TychrjnUVRVh4olJ44xPJ9XRhlbxMaGIjLGTnaWx/OPD+RYIcJutMVc0gclEZ152i02UQgBteJonNx34ToVMhJ/EUOYFzkfgZ3+NiOaWEOs3Y5tRH+ybxWp6kJkmEU+wYXOTXSpNoN2Q04By2LsCTX1gKK2DymVmQmSX4wu5MrEGbdr/IZX6acts0PklWw5w7vGMyCy2Do1xXahtPgTfxvsO/NZgr9lirIWWM4UwMTI7eixkW8LUx1eacjYLfYVRcZ5orwEHLdmKiG+ZTsacASjk4gmYgJSRaWg87xKBrfC/rnj08P9OsG/umJkHF154AACAASURBVODPnqEeEgRD1nuWGWMh6+N5y+nmvEcAAb7XZ1YCDfP9Mgvbg4gAMkOWHbJGg4IJqMzMhcwyApQxizwzVzkLjoXm+6WWSI+TX2Jlf1SnxlCso6Yl7FJRZj9AfgWLsWzmOGgazfDCVg1xX9rdpirNsjbHhdZa6lA/arGZW8rH2Tc4OVVTPQOtgF5r1Cz7suWpQKyVRkP98xMdmyUt9zCKV6rsK6quuc949pHQ2MUdUMVmqcpFzyDcfPHg87dU6anarGlz+KSimGpQ/622B2RCHzVf3epQWgZoVeIce61ao6zF+knL3VKVRsugJkKJw+Kok/aZutWeqkVVjTIJpRFwQNEOcMhZzLnKuiQllPviBgi5Qkq7ZN1vj2tVe7A6Z7p7unMA0aB7ote9r1Wul3WsopYotC4S2Frb6XF1p2qvrKfZk1kVpT2ejE1VdnW11AlGZL2nydM4+XJfq1WuaUhwQm/oe8HndODEGmYo6oiQewFMzZZz7RVWP2aqOS24onK9qiqBQHUCb8JLCul2thUJK4lgaOQwmBwGR03J+Xw+PDXrMRqg8FLF147BVwwyqTGwpkGS1fCZz1l+dkIQGSyRUE8AkLG/85zN5pMIbkohH5afllOz64FEDDysNIEpRCNl/79gJmUgiIGRB72J4WwANHnjxfMVQ9rwYA62GH9vOVti12fpHyA6LF7+m/eVrRiQffI88t9mmiXTeg87vDfH3pEtMXidYDwHwBEhbABD4VWbvVlplB0ywHDAzKYAGgB1GXjtzO4MKasBSkARFA+12ktdGt63AXLAkPPnSntQPjN8RqwimfhQCw/LMtqmEn60naC8OsyAwUWwobDDycBhBsGyhDIG3Uct58uXRFt7FeJvn7zMc/Ktk08924m6jdd0XWggLcz+OSuoH83C8t79E0gZqbTVCNAwmywab4MrZnJVDVJ7kJMacYaa8Z4D7OX1XhjeKSwUCyvqFYOPLAcOlHLJ57ZDE5NnnQfIeEj7zMT/3BTQOJNTECABTfzy+ZzY9awt1h0+66wRho38HIbrfFb6AWqu8IDdmS3qMKwyqqYAc+KcIIjAPBzvUQxl2JNyjWxWP2xMepYSzOWl9wPkt4MG4C9mrNTdTdeutvRIIZO81wB44xozjIvQufAqXy+jvskMfQbL1XrYXQQjLzzdGgZVAIe2ttzwMN9ps3GuBpswzjE8q6mXMtOdo5na0MNVACNLo/HT5nyopkEB4GQ1GK1WE4R/nW0WbN/zk9cn1zy89OM9Uu9XUxgl15TnzYO37F3HoNb3Phi6TlbGmzH5hrL/ZWCKa54Hs77f+AviW85zmrzvYggaASoeSicfcN4n+wT9guv+tEfl/SivncwYjHoi1YpJvRCDzLAPiCFN7G2QOriODv6z1DXuB6/JejaTMbG1WWfcP4Zdk/HCTH5Uamb1lWENh7fjp5ubqGv8LCIqYK1sAzhcraOPwwbIvsVYDkWKddjyBKGABc8znxmivLc8iOU6Bb5VeA9CvQBoB0mDvoI8CFRooQaJ/ZcPydCGPRirDRNJGLB75BKsYKMuDuxLpIKUuJyZh/z5cgNTHhu0UAuFByP3NhS0eTDFc8V7NjOyGtclD0MIJOV9RxZL1Jg+v7DwgUmcwGTOqyg/U62aSQA8h+nZsNdvsm3wvbL/dbZNAqiLgTbvl2cwEx/cE/2nf/zx+OnDyGayy9VIo6c7TUbP2u2ecTe0B2DzZK/WEPNrmhQ2iRuNRkvNJy398OOjHiffqzVYaHjZUbdPSElJUMAdu70uaXy30t0PYx03Fe2q5NqxsDkokf9Wner79a+HungFpbVjPxoMwGv1plaLlVOB57OYEtarTZ2fXKvV7On5caLHp3EABOxTxVr1Y1XLaaGb23sV2qjeLvvQK6ulxxt8mlbq9tCZ13RyVldviNQQ3fpR0+lC3XZFp71zdWqnqpWaatZgVuAxu1DlZKJSZ6NDGYo0YbJNPX+YqjQvVN93VFr3dNhCbT/q/Oy1ZpOd/tM//FXff/chPLLaNVXqSIx76nXrujgd6u31tf1wmIz8+//w95bMvfvsnb784nMV+7UWq7EuroZu8BZz3j9elDGNMdg53doXkE2NiQkbcjq7fDC+fXPFPMSL3jIuNjH8/Jgcbzj0yypWMPxYoCQWHtXvYop50NxFYSkZvCLrQEb4JJQ/ALyANTlVCv+SSrOm3umpH5DNeqpu86BBt63l+KAf/3yj2Xiki/MrnZ5cazojFOVGItHLUqJCl+9O9O5Xl+qcMtU4aHIz0/jjRNN7Ju1bVYdb9a/wCXmlZnGm3//Hv+jD+/e+Hqdnff2zf/rrmDil9Fio+aOncUSq46lYxbi4ZrAK83GAQKYFGHHbw2u308Pjk3748Ufd3j0YNBwCANGE9EI+BKXaxSi+cE4V3jgEpDdAltEz9ZlD1k6Uy7nZg8jLnUqIjHYyNXuM4pqHHdo88ruDJyCDkFqnoAR2ThcglfBqxAjcYFSloulsbhYqGzTAIRsvDzls4aXNhgHwgmECWMOGD8DGgcYGe9rueyMGmGEjtewcMOl41KfbG7OogikDUBmJeKw9Nugo1MNTk/VGQq3DSWxIDrgcjcKCVEme3zKHL8VWTAa5rmxUbHInyK6GwyQ13PqeMNEhmAQwkU0RFgWvvVhyuO/VwKjek0UmLU1fgz72CAZBYYnxfDAhA8ChEYNRHAVMTMgTddsFCdOs6cvnyVO3eF7jsOf7bDZrpmE7BT+FJBjZmFlRLqRqBllpTPjdslpLgEinxcyWpwmf1aUWMxKNF05xxSuSBEcmdBQMHNwcNHwtYLADBTb4SMIeC1mSpdM+4PaR5JoMyZlI2YfSwxQOp5DnGqxutlyghUwBWXeYXrOvzsZzDU6GBq99aCbZotkEgCzlitYr/Lc4+IK51+70dHZ+7gICjyMKamRcsOB49riP/Dvvz0MFpu6bjS4uzu2zBSADcOdEY8C8+Vy3Hz/pF998Y3YfARXIO7gnw9MT/erXvw5gi6lx8vsBlMXUPBqF8Jq8+XQjQnCQMVAUPj08agQLlVCkZGDOOoe58PDw+BJaAQCD99ibN6/tUWvAx9M81k6kLba5PuWjZUU8j5aNJalpu9HV6GlkBrYBm3bTwwof/ol1yJTRbBCKVrPH9pYKARL+3POUppjrZ1YD8k6nEP4shMReiqwvkixheBcqmxFNEEywx8KHJmS4fI3JC8gnEtvBhQIFUDLXocB0E2TW4E8hLJltDGBkvzbSASm4y8GoY11aSoOUylKNkPCw/7jxNlAYRaeBw8RmzEzBYI7E1wd4GKwOyp6cVseatVQDZoQPuDCOjk4mGjmDeRzMGQi1zCaAOzOkk3wm3lN8j4FZG4rbAt7/ZxCAf5Icx01ZCi0AEOB9m5HwYhge4KqL6tTMuFHyewnmBmCrmVQpDTIm/9mQ/GeNQUq9p1D2Wb4/eA84PTn1dcR0HTYW74dnPkvuMlBg8/fUOPG5zbQmcdupiOuQciZZFL/zDFredAxfQvYjmjJ7giWfpuwRxN/xmgFs0GQmZBTmrYrw/1suDOYQnsRocdDqatAdeA9lTUxdnDd0eXnlz//dd3/SdrVQo1pWmSGTQeeKw4WK0la70lrb8kZqAFRH4c06Zk9t7VveN/kePNNgmBkkaTR0aFRVbhFWQe2w0LG0V7Pc0nFOOvBWG6erl20rUy3vte8jIcKPe+wGfbvHQxsj8o06jao2UwzfpekCVuFMB200X8/V7LR1cn6qWgtT85m9iI9if25rtdhq2DpRvzFQpaiqvq9q2CLduKn6lmY8Ajyg/ZjJxE2wEqJlVUpIlyJ4AhYpISfqFJrtx3pePGq5mamiii4qb1Sj6a8iGY11zvUrNyu6n91qX9lqhW/zcmcFR7vS1aDaV6/a02F9UKvWVrEpDAD2r/rar7YOTsBbyvIwJ47GWgVkbpdikGYDfrzs7GfOn4VlGXvVbLvycJ0wB4A7ewrCMINVBOsI8A9winvZrNtX2WqGJFElWOZ8cGrvTDdZDgYLth3godf5QfZNY9jCXuZU1jU/M4Z9UTsln9nk+cmAnVo5gz1uiC3fi0GDZ8yJMZLtGMywyKEoeFBbmbDS8PT0JfAGhowZ7QnM4zyiPoSHQrPLeczPepH0pr3CbMYE+nB28ezw3jmHM3sQeSdnIOoZgzrJeN9exIllZasG+/Jydke9yPmR97ocJgCIGT5eKXAwMeio0WxpwRAgDSJfBjn2vov7n+WhGXCwZURiOue9iHvLc5gH8t5jLastcdxZrs8ghb3NKuwkf3PAVgKMYmOP5pj7kpni/BnAWdiXRNIpwB6fh+uMqsv3CpaOZYYxjOH9hyKD+i+sqzwogvHrQC/DTQncAnggSR7Pbggxse74Hmo9frEnrpcJeEohB1ZsAARtNh4mc6wAuDMQtdIHkLcRQLI9J91HwM4Kxj+/A5zC8OVnk5pMT2ZAnTENliHIRlE3eKgZZ6b37SRD5d5Se90/PgTDnKFv8iTmc1u2upi7BoFQwL1qdhr2v2edmZGI79kBd4LYo2qlmoQ8shLkhggmgZmFkqml3XGvFb6jxRaDAw0bbe/LTgdGIp6YrA6XAYgDdPUAmTqu7NARXo8aArUQ3pc/Df2ou+smD8CedJgPA7FKAIdR86GEq3rfhEEaNVMw8PHChZjB7sZ1NKgHcQKv0MUiSfyRoCePR5NGYfQF+PSSjI53L2zQlPyeJaYZ5M4s1PAXrDn0yazOxBqmf3SohFnGMVzxXoOlFuu7CJm/MxEYzKdaNTwHA7zykCP56IX1FTYxYVlg9Q21ahoS2vsSMC9ZmQS7tuY+JEt+8/McA8OfsdO8B0P+Sf2mrYQYeMd7MTTGUGARKdOu05IPM/eQsCF6XJNVSPx1hgbXb6/JeK77u2dbdBk7OLAm6BvCcmoM9mRrrgDhH56e9YyUGGBZVQ0HgxikUHfvC/cJAMI5jNI1bEo0Zg8kENQDGnvXx56XPyvMd9Yjn/XF8ocQpyZBODzbURdR9+LRayUQgUYwolFCmUBjnXXsRQaNA6iLgUySLJvNHiqx8Wyux+extgXEgEuHtDrYpMRaDUYnzyZrgd9fGKJpv+Oa8Tx7qJ6CTowTpMCbHKTIXQmyRgys3LN5n0v/nfb4sDGI9/7zQT3nvNsCGNqJPZxBYerO0vNqd2RKt17vtV2VNJ9s9Px0p/H4z1qvP2g1n6h5Kp1cnarbeKX9oqEffvi9joepdquOPvw41SMpxidjnbxra7Ycq1JH7jm3ZKGuhoppVc/vtzqumy7mFkZ8t2p1KpajYPZ89q6kk1ewc9oq15qqd/A26Wk5kTarpUbPH9VsHPTu1St7ZKio6/buTgsasCMGnVs1q2U19h09fFzriQVYmqt32tHwrO8CZr9uazmbqtPqq1JCGnoUjHkWBjULG/ZkfuMk5GZ9YE8nFkK7farR7EZqT7Q+ML2m4GmpWx+oWkjdckuVoqHDBqCiad+8zXqnjz/e2rNnAfMK+UITg966vv7mC20Ietlt1Gs2zHpjMrJYbDSbbyx1JE0OxhUHLnJqmFbPj0Hp3h+WajSQHzZUq7R0fvo6vJnGT27AAMks1y0d1evi4dK0ya7la3uM/fEUBDWoC3U3n9MbxWGnbZmmiQYijKCZEDCBgXaNt+Ri+qzRfOXiutfvOLxid4SVONX115/p3S++1Gyz0nL2rFqxVEFBNa9oer/R9GnkVONKqW15+XzxHIy2Nsa1e+1qM5VONhq+bak7aKq2q2l5v9SnP5TdkDSuRhq+G+rLN/+VitFQ/+//9X/ruz//3pNuTOt/++srS4f3ezxQap4i3N0+aLmAjcVh31WvU/P1ABAEwDgnNY9Cud0yuADg8HB3L0p6mnB83EhHptkm/XnBgedNjYkssse4p5HWudd6udVhFx4jVEneQHzQkiZFCrnMLmJT4NAhUZYNEAAdlhNgIHWrPT38GlKvGxLJx/GzC1aavfv7B3388MlMMtLibE5s+QqyojAz5WdQTPMr/OPqGgxP7Lv15dvP/Jm80VFgIOet1/Xw/KTJbBJ+hwTa2GsEewBCKGIzpwGlgMBrgms8Xaws7a3VKJziPTM0APgJzw9YFpgcBwjDIU/zgEzZ07B6TIeQNTBQoBCYTZhKtQ2I8h5BhAFAAf1Ohz37L3IYAGQA3gGKPt4/JN+18OnBaw3ghmvEAMJFS2KoZYmH/TM81Q8D5nhvUdgA+rnJxqcLRiOTLiZZrUi8pVj1dD8V34A9DCnMNADYSwEdHBjZK6VRj/ToyOsKQONIClfyo6OodmGU/EZsup9khBStlgok7xKkLdlPjUUDEMwaA4BmnTJFbSLxHQ7D0yWZA/v90VSVApTyBH6F9Lni9czr8/0UVgajAcbKpCtTOETqNwUj/oeDkxMzhgmBgC4/GAw9NXcx4iaqnlLSkMAytSYV/UI/fvxoFm54hxJW1bFU+ObjB50Oh/rs7Rv7jbDHc68uri/05u1bS0wsWzFbIjxQDN5iNLxZ6f7uVjc3nzQdTSKFr1LT+Gmku6dHm8UD0nPYDx3as3WIEoWAKfswftiLKhUHG8FCYLAAy9CmwRQi+BpVjtrsNw4BYu3wHNFENKpNNavN8CCy3yWyvZDcUtDxecfTSQxwkoH52+tXBg0N/iOrT6Af94gUaDPNEyjq9OHEXuH5CeYzBcneviwwB/gsIR1H3hQTfcBDGIlmIFL9A/QlqcJLkZ2KKjeaAHk2og3mnJmKnlSTIh0pb+wJtVqWDQfIzfuzEN91WrDfMzMlG69zDnrNpSL+pRjBJy818BQ7uXH4eVHD5J6ChsaGXzZMd+HDcRTrIfvEWICXJMwxuQ/mTG76mCpTnOVCyvvcOqwt7JXE/zJoksymDeiw/ybfHAqoAPHD8yYXjvYCTFPuzETKE29+5yygkAMMzFKfGA4RfhYFPmuFv+N1PLjCiD/JtBezuWXV7LlcJ/Y+e6Eh9ZnjI1Y3k4uBAH/P2cFrBtsx5OUGldPwK95j+Dvid8q9p4nk81rSzOD1xXC7cLNtz8NITwq2kZluAYrzTDtAqFRVp0Habtvrk4L8abNWq9N1Wi2f4f0P32k+elK7VlOHkCPC+UgecRj4TqodtS8XKtXDD4riHVTMTfw+Uqi5bnwP65LPta9Jk91Sk81C1X1NnUZNtRboZkWHZaHV7lkry+/rZkOeDlpaaK+PH9+7Bhxe9FWq47u3UvnQck05erixVQoDTBf6tZKe52MVVSg5UndI+mihNZKaJUmWTa02hS7Or9WoNKT1Xg1VddEd+nM2YPw1Wr5O1ASWuaUCnrrNIPcRcJ5LzFlXVa1V0/I412T7rMUW1hD3qlBLXTVtoVDRcrHRZlXAl3KTOFtPtRNNPQO1jVmXw+ZAZ62h09bxTLK37nDowRFnesFwernxAAabjZPzcw9uggmLv1XJdh940QIwsHcD6vEcwExg/5lMR1rgaecwFEAY/PhCphiDDtZgSJRZX2gc2aO8BzCko0U7lFQn9MPncDBpSXfOHp/U2HhBj9nrSyWrQriG+23heg6wzkAT/mew5Wg+y5G+av+5ZAlgtgzAUjKIt9H+Jlj8wcIgXCrCs2L/weu05ICHq6trg5fU5T+BkZHQziCfsyA8OcNXF3Y/Tb9ZxG56U8AWlup4N66WaTASzTmfizOJgC9qAwOUCcCP+iMAuWA2055HGB8MJxgogGpmeimHTDA45kxJDJnkvZUTSH3+eK8MmXDec16Y00nqmfc1M6Esww6ZcrAu49xhD6WG8ODBliM5eTXkwFY8GMALdlGWR+fmPlv6mCWY2E+8FsN6ew2+PC8wIxnE1Pw8+X7hy5kYaj7LfubnlkMkPMhJDCw7ZXp/ic8fnmQx9GWRO0EYwJbB7yaCBL3WXkDIGHiwp5rRaQ/G8Alm3YW/YDcBPGXXFdSm4TeG9Qh7uTO3DRCaUVcByK2EggDZ8DHuC8DufoNdTKSdmg1sP+JgXWVfNw+XKyS4RiBapHOH1NwD5AbZAh0yB7WsLGxVw/rj+mBf0K51VC83VNqVha8fyq4sxc+DdepcfG0X+BFiUVCv64xU83pdp4Oh+wPbXlCjlCLMMFu3cG5TD5K4a2YsPqQohuZLfyYGZA7Eara8rkeTmb8GXQQMQ/yvuU7bfTxvARYGMznk/WGtQq93qLC/hB+0bQRUth889xBgkX3BgZAEESHbTyz/DFxz7127oDTBPuFFKQEDL35WTjI+IbAPb09SyleoMjZq2dIoDywDNLZ11XyRVD4hBeX8cpIy9VW1Emd18vw0W/tnSgp72CUvVOpg5MCsu3zGc80zE4/n0j/fDOVY1/RVlu3bB5Qk5QhKsQ98qkP5eggReJrT31Jrooo0+3Mf4VHU+ICx9nStVvXhwwfbcVB3dJr8rPAEJ4RkPMKuam3bIc657YYQ06PtH2I4E2dCZFUUmjGIpN5ardSr94VXM1+P9yVrhroIcJBnFnICnz2A6LCF+Hn4YAbXLb0Gm0pezviQB7h4VIm8gppeXsOJ2vjxkflThL0MQDgSYggwTuVONhgGBGLs/QKuemDPMH2P5UVJs8VKn+4etVxv7A/vIBKuOWBy2k+eJ2MPKABLeb5jQBu/AGP3WwhFyaKHuj+Bhr7HiWXNdeQ1DRanwBz2qjxsse1CGniE1D72yEhdjmF37JkBnnr4Y9A6asjS7+9vj3uNQ052HOqwa+jp6Uc9Pf2DyqWJ7m4/qt6mcL2SNgONb1f667f/QbXaWG9fvdZnr3+lVvPMkoXR4V5/+u4/ar6+VadL6nBLpW1LreOp2seh+q2hp8Y2FG1WdKhsNd8u1D8/06r8Scvjk1a7ozfJQ3ml9ayi8VOh2eNai/FE7VpV58O+OhTqhFJQMDYqOOvo7u5HzQBErn6l5bN0/fZa3bOK9uWdVru5DvuVWtWh6do19bRd8+Aw/WaRcSBLD8+Punn+q84uz9Vu9jSfYcbf0uX1F7p9/EHzp6p9ycaz21js3Zb+y3/+N+o2TzV5LCz3LB22uhxe+gYvZzNv3Bz2BmY8me24WW2dwwJYC+TOeXv487BJl+r2bUQe6EhwpvSzqd7/cC+C1D59ulGxn+jiuqmLq54Zg6+vfqvJ5Fl39/eq1VtOs3Z6mum4TZ2e9NQe9LQ9BFux1WmrUm5qX3DIMbHYW6pOIEWl3NHpsKuTPq9Nci7G3BtBkW3UShr2OhojqTzAXizsffjh8ZN610P903/xX6g26OhxMbZhfG231QP+YZ+2uui/VfVY0s37B3344UGrBV5AJf2Lv/kb9XsN9c7rapwftKg/6LF4r8F5R8fVUZ9ffK3t3Rf67ocfdFv8P+pd93V98l/r/ltpcvtR+81Y9Sqegidq9TlwZjq76Dn1mwSsh/tnrRYHB+U0G31VYclsl37oLy8v7S3naVWnp/u7J93dP2i7XKlbqWnY6+vq8tIbvyddQPBpU0O+s+fAXBHaE4bx08lCz49jU+1J1H59deliCLkADxuUbvsOlvH1CDNWDvfJbKp9RZbSAgbCOgSkiOKi5ckdh/2nu082YcajhOkPzyyHFGBCTJqYRm5V4sBarxN1PjzGPBUyNTqYAmWSB/tdN4ds0Lw3NgcOfz4rk28ARrwf2GR6nX7yt4tUWntVNuJAeRyt/JkjrS48duiG2IOgob96daW+UxvDeB+QlM9DMASsOw4bJkmAVnggMtqEzv7/M/Vmv7ZlV5rXt/u+O/2557YR4QjbWVkmbQNJSkiokHhIHlE9UkLUX1A8IUS9ggQ8ISHVG+L/4AVEqVBlZmVr7ExHc9vT7+bsvt/o9425rn2tkKM5ZzdrrTnnGN/4GoJwPHnPByBA0QSYR+JU9p0ClIlEbJrtjKJOEiW0YNYBB8vNzY2BT0ArQCMbiZNAXGtqsURWH4c57xUTozBOR77NZIrBA2BNqx2G71yzDKQwpZ5JPxLtXSTpISfyxPIQACr3myJpNIbeD+BJ8tXKzRf3gOEN5w7Apg25y9Hg8Jl4XwDESKoOyaSZh0meaUlSkpTavjp5In14/973uenADn4nUhtnU0yakZwD9uBFy5Q6TIS7xz0XuB8+vNcPP3zvqdjF6YWlz4QLGHw1i63qppLrwD4TTU7IFu4eHi2J//Tpk60LXr56pdOzswACb299X797+85FPt+dBgcw4rjb1ng41Go+14ur537OniYTy2HOLs9twm0ZuJNtMZuPdTccTyxxt/yaPdOeJNF0mrGuvOaYTBcDaHbiGN4qpDUjB0LOC6uUpsTrJK9P15/c+PFabVi97XY83ByyRdhoTOIAhPFKkk6PjnXY4Rm2dpIhBRis7giPCubH23dvvS5hozJBHwwH+unXX+uY3/2c/onEJmSjP/zwQzS7rBcbMFdc5AbjOflNOZ2YwjWSJimGYJllMtSQbuDFGPcIJoWZjimxnvdhf4L9zO8F+4zCPAy9LZvAKycx03yfXWiQ2hYNVKQpwuIIwDDzNzJb1wBdDBN4BgE6zDB0UR+VlguaQkjas0bVLJDk8+fmn0KWkAxPSsPfkkLVhVFqIDMmIsMAfo7nMls/fi9LcKIgwqONKisYDMFiYZ+n0GdI5sTXJPeg2XDAUhEZ/CTMzZtND0EMWO3CJ8qsKgrJBPDxHIW/DgmnAV6wZkPyg4QcX9WQJLHGDdLbu7RggMHsuZQSyvsFsBfeq+zqDkRIr+kiLwFn7F9uPuYLX2fOHH6W/SqTa/v6mDUQSbYuGtN1tLdup5WuyVoF9qFSyGfwtKUQjtCAqsrJF5Vrx7Xh2cqAXNYdACZsWKL3Wt2ungDDinlLxbnWKAt2y5lq+YLKKmk9W6l0KKjX6liunBXxpSrrFLYr0/+6gZHhauqQM/aOFpYA9qBcaL1baQOLsCg1yif2It7n18pti6oXq3qa32lN87HN+73K+Z3e3z/o5va9doeCSFoWhwAAIABJREFUji4aqrSRNW5UWF1pfFdUtzXmY9ubyWwV7sV+pVV+o3wdRlIwIHbzg3Krir8rPsL1VsvPf6NU0Umjox5heDzvKSzHdiFmLGcpljRnwfTY7Ra2azhsihqPFjo9vvCQFu9o1Cg0IzQ722QPsSEJeLbSfr1XEcqh+UkbHYp7jZdLBy9pszcLFPCSZwHAEMbfgQA+zud8SbtV2JegaugcHal3fmb/Nby/eKYJuSDMi8a+0wi2Pw2rh1OEMMymGvX7WhJwVak4ABAfZpQoeLjREHHmkPJKc8n+znmB7RGfmbCPHGy05c4BKTzXhO1YYpXb+zXY8wBDCJngL/b04+NODHqcQE5gX3imZom3BrImBCriUVXz8+9gBwZGeM+l/SJCQWKbyHzBAFMy2XLWgB7ysA+pe+LMsLw/pQMz2DzkaBgZwiTXAntXBuspO6PZ6x0qZU8/LEBComY/N0DF5FnGngnBwQPPNDjM9osI18ppu6dZ5nOGjRC/w7WgKcyGJh42sScVwwSftU7j7+YSNYbBmmCq8P+hDNkk375oKi2bS4mrZg1mMm0kd9SeDITTHsFnM8MnMV04l2HZRCgCdgfBQsXziz0pl4bt/I6/V8ZYTwoV9s1ILk3rzQAHgN8+2QWVzeAvlBhYhnw8G1IFqEgdlHypc9RWZYPWfB6vFw/0dimAjetAU8+Alffb+TU5L92bJR83zqM4g+I8AbRiDdvbLAsgRKmDDHgdwS6W1KYEcJihpD8TjJipmXz/CPkECCZsySFSawdCGji17LcYEkuGDCk4iGvGmeNQOICK+cKsSb6XJabJN8/yXdjS3Y4Zh4sSgXlFBwt6eL3P67DOaY+1w4ZaqqJyHQ/YSA33veL+AZAv8c2fqFyv6as3r/T85Egf33/Q5eWlB+7UYKyTZr2uy4sL98aQBexHPnkKsA4LgnzBQBpng59NB/pEQOhivdGHD59iv3JIZhBizOoiHCh5VZrvlYJFHI5JzX90pG1hp4fho/c120PsAbWnTpJ3ynsoTD0A4Tq53k6fk+8LEQm2si10ULAlX1X2EfoP7yVJgUBvBBgFGYfnGIDSA75mDPBcz9hLcu+AvlqThOBQNLke4gzdH1xz812oS00G4bokSxEHXqRQOPcuhANuw9YgW5u2F/psjxJerQcDliHj9tA4/X22p9n+AEJGsjlAzs7AHzIHMztARKsXCQJsRHI8iqLYO8PuhoIz+q6W2k2uYwQXDkeorKj/ZOUhoHW1yoBh53BXes5Oq+m93GvX3sl77XIHYyCNUltNh0gF6zQUbKkWNhuSIKi9fZBR9lFLoYDKroe7YHtJl9xfuzM2O5WRB9YOeZ9fKEoBs624K6JSQ/HKQLnq59k9S7I24KFBxWPf7kTw4MzxkAQ/WgcErdSCkS98fHltQspgvtYM9GGRFDYVhAGt3PMMGBx/9msPwJC+ld7//dub6CchgBD+2ukYJ+C64pEMMFwrUdck9mO0/zHcd/jJ784q/JJdk2Kbai/DGLiH5VuSvG/w4w3QlJAY1+v/+//2vxx2+ZkW652mc2kynWm5flStslWndqzFOKYVufxKrXZFlUJb1x/6mi9utMtN9dWPvtaLl6+djLXPkbRa0XK+DYlCpeDwFCc11htqNGHxVTSezHT/2LfZ9dWrri4uv9Gf//n/Y8ko6clIIvfbhjbIIO8f1Kj0dHKKhLGs5aKgp8lWxdqt/RcXoIQAYoudDpuyJ4Db/US9s5oZcfgJkqB2e/2k8ROhH0X7Bu5zW1OvnXZaajg5b79aqwhLCYNqiv/8QfVuU5viXnOK0flaB5J12EznJTMEmydVVdsdEd1+oJjL7TSeM/2qSsupnrWu1GnXtc6vtRCyo6pmj9TOazfrazxcoChXi7p4fu5pz9nxc5XybeVoytdjPQ3u9dtf/4NqHOj7Y8vKC40bdS5ILHqmD+9I5prrgOlovuObu1r21WjgpcM0ReqeXWmIH93dD6iDPVmGxZgTPkc0K8GSoxb98U++1O2nB4fFbJdbHfArLAH08bMdJ0NX6gudXrQNKC83JX26f6dqu6rb/sgeipXKXtXizomDdZ2oVgrm6GIuzSYLrZYjHfU6mAdoV+nr9Mu8GmdVHapb5Soj7ddVvTz5I73o/Sd6f/tb/c1v/m99+vQuwJlNUdV8R93aiXqNMx21zlWvt7TYP2m6u9W6NNTiMLaB+HK0135aVllNHbWOzXSYzD/o4e695mMkBQVVm2Mdti3NBm2Vcw3VSjXtVhRBa50dX6rZzulptNDt7ciM2koDE/NTFXJTez5m6P96EQwmNqpui8Xc8HVmYvLhw0f7gPLf2FABbA57Uk7XBiBUKVlK9entR0/8u4S2tOuiOOU5RQZwMDM0ZOdM0pAx2SuCiZyLL4BhpFxh/NzCm3DHVI/XiMn5GsbMbKyj45aa7Y4Wa55DmsedgTaaM9bqQ3+km7t7H67NRlU/+vKNpw/8d0tDSDdcL/XYv9N21o8EV/wtnarNph8pihzKz59dqV6j6UPqUTGzgUkQycwUPrw3VP5WveZNn+2LoQAgh5NGE0iENws/B3MhpLQRahIy0L2+//4HH7oXlxc+MCjeCPbgOnBtCJawHxj+cE7rY8unkGQimthIlm9inLz1xo9hbh5He0s9Y8rN4emAkbSx2vOBY2gb5rgAv4ACHEQcBoCvgJpsvng/Ahohqbm5uzNT4Zc//yX6nTADR47BgcPLbTf68s2rz2bblrWx6VsGxCQ8UnUppF1gpmLeklEdDJwPh2NfR7xAkBoj089kIi7y03QTP0AatJAYVA20vv/wPsBy5fRP/sl/qqvLKx+6gfcgkQnPm+yAYapOIcS6o8Czof5yqd7RiYtl/Et+8/e/ieCVXFnVUtnsUVh8QZoI/0kOMrM7nRZZckFaqtfdeNpEHl+S9VrjEewNmLVzhyZZRhOGtQYWYArbiwgWh8EylgFFVkjGYJfR1LYbDVV4ptg3VwQsVTSdUQyFtBnABYuLjN0G44wgDIM9BnYBlYvhY5vuQ0wZI+0YtgifhWsR8vGQTDDhR1Zp2ZPNsIPFbDnrQfp4fa3JZKYSaY1+VkP6QyMBkETDHV5zOX+vai3YBRUYYkkaS0FNYQnDPxhxMR03MyQVEKwTMxsz1uHnoJJgvLEe59OJQZrFcubCzWsHsAfA1c1tpIzQEMECyzxYaCxs7p5kujwb9jWzF2A8s4BQAI+ZHM1NmMF1pDfJ/JoGG286TMwXnN/4Wna8Fmlm3MjkOMMYwNHYhgQQJmDIe/iZCAsw26dBcipS3yg4DSLbBiCaZgqz5RTWA3sZ92PnQDL2a7yC7H9mqQqptshk4Xvxv/js9kRK94p9kUEnz2UmW+Mz8B4Rmxu+qm6eaIASM8cBSAUY8vWU4iczMvCWdPOefCF55mjuDcSliTNsM4B9D3BSQ0wBy0Bysw4JrEGDMBpzWiVAS+bLReN532f/D1+wzIvHgLQZ2mXvq9FEAAIuNSGJ3qnuNScHx70JiRjNxas3bzSa9CO4BWbAYhl7fQ3JcVuT4ZM+vv3gBvPHP/mxr7GL2iTlo6nJjL0NuDkdHolWMPzsYZX2ZjdscyxQeL7SfSURm2bTE/zM0zECNBaW8gCswvSIAtvNYaGkyXRhP2QkmXxHgBEYATDheC4YhDAc4sOFxxQsoZ1yDA9yNAsr13W1Mozk8uezJkvg5v4b4AakNzAOwBGpncEiirRFwDd7Gy8XbhI4Gy3/zAXIzmcCHPksX097nhkoqEfsXUZTE4MolmxIQyPtESCBf88ezOcBcOB3M3VFxgTNrVYGGGwTcdSLAC17hkbK+OPDfQyF6k2rIVBVAPwBfHBO0yACxPNcY/HCd7XH2GIRZ6CbV+4VAHFZi1X4gvL9aNpoInmWLf9MMlQ3wTro9OTEnz1j/LLeWedcMPZM/CudXJ4acANpq7XPK870TDZqb+SM2Z9ANH6WP9nrZ0MPN5+fPdUiDRjwz/L/bbDLOfNYO3wu6r+wkom9xfe/HOb23HM+b4Dv0bhlNhcMjrLzNgMgYAqxB8Po5T3DuzEY5TGISUb4aUDCcxiM9IJy9kQ/+P8dhJB8kjk7Q84bLEs+jy0KUuiBwUK+XLo+DLWwWLEPd/ICNBuKAMx6PTxiAZVpOpMtAs8eTTrDGb6//f74XQ9PAFfl92PITc3G3kz9aYXLeOzXwmrpaUDw5Njr//jsVJ3TnioNfDUJxJxYCYCqqAHJBJY9zFOslLYb16FmVzoABM87LGQi7Zjve35+bgD6YBpPgBWuc/GktM3KxIAf78EQHDACCyTvO049DakktYKHSgEZfZYE8nkyeSL1oYd2n1OrMwkhE0XuWfh38p7x7LCONn7/bOBmGSwMukbT54xtRFBZJOUBYLFr2wTgM5AMpnFbi93ctQYezZMRfTz5mZniqekhVrve8H4O+4sAxBFYAXt4kmQyYCe4FCswSAfNRju+D8B4ujZHR11/PuSnPgcIwYDgUkUF1rFdTebrjWKHZygEkwfvSwBCDvCzfVKEp5HqbuDO59vcewP7Nj0G19cqCdi+k7HXCD1ZPXkw9lCe7LZ66D9qMZk6yIu6CsYqzwmDD/a04WBooOnZxTMNp2P7ZzMYY4/KvA6PjmEaVlyTo7SDzY09DmvBQG5KPndAS2JwbY27LNwjOl27DogIQLPWxfmZ9z+DkMm+ihR1A0pWK4UHt9WCKEp2UTOhDguZadR5HkYkmT7MP9dFyX7KdaCZywd7ZLPwHK6JAmGz9r32SrYHXtQTWWCO/SPtURhhbNlQ1zVejrDIloM+LDvGx3cVZw3bqMkf7iPASqgFY9ABe471bT/SNNDMmMwErNFPAozxyx6GJ68/Bq30H1Q7y/VO3//wg8M+X149t2c+9QogvgcWBcA6wGNUxmGTQxkGDkLqOPePWhJiBaA+vRb3n8wAy5SpE61cC0a2rw/nSz36Ep9LKDUYyKXwmLAmoHcraJvba7KYpjMir3ot7KjYUnkWCRjlBuB4ln1325ngEay8ZuM4a8GoOJNtHbRamRTX7fR87+AHe/keItU5/CRh5Ub/GzY6uXSuwuJNlg94eSdfSq6HiUZm34d9lc86pNn/6n/+l4dCKaf+YK7f/P1bPQ5udPkcM+6c2rUz7TdIu2im6Z0JR+CAjyIaeWm5lrcxPfK9KR5ki5163Yp2q7w3Yhg8xWJLH66/U6N5pLPTklPgnkbSfX+q47OatjumUjM1al0N+32NJg+WZeARUyis1WZx2kcMj7iNPt329TD8QaPJTsXySrXqXt0mDehRmN9qqXoLM9+apyc8HLlCxZvHcHqvfHWnWrus1lFP5UpLm9VWhR3BKkXVkJXYawf7vaJKTanc2Wudm1mqu53mtbgvaDeqejp79fxK/ceV7h8+qX001vnLvWa7pX77643yi6ae967Uqne0Lmy0Li5UrZeVX9W1HG9dJDYqVR32eNbN1TiqqXvV0fHLL1VpvdB+udG8/4NGg19reP9BxTx+f0xwT9Q9m2ulT/r0rqyb7zv6+c//Pc2XGxt8TqZDrbZT/fEf/0cGwJAvbvYrh9hM5xN1OviwTUIGYzP2uk6Qo7SPpW1R1VrOUtENxUCho7uPT/p3f/VvtCsO9PNf/GdmKx6d5tU7ggFzpN22qb/+27/Sbf97nZwfhzdcFUlu2R4/k3umLncuFpcLphEAxBNvjisd9OIP5qqfTbXa11UsvNDF5ZdqV36q1XSryRPPw7e6f/zO8tzFgsldXq9f/UiVQkv1WlenR5c6O7l0cfCbD3+mh8V3OpRJJ91rvyipvMFjqKkX5280W++VL99ptfmNxtPvRX3Ic1kr/FiL4ZFa1VMVCwv1R/+gw36p/fJIjUbLgOC7d7dmTV2+7EVy44JQgyPTvifT8Jm7OD/39Ovjh4+mfzeYmoqUXsxvmfhROLYNapPKR4I1zNOHxw86P7nQ/fWD83N8IFHIUvDR7LtwiVRaFjb3jL8nGQpZOgayFGi7w0qVKtMkJOdhBLuHfZB5JWmn9+++14sXr3VyfmnGFgwBgMxyIRIIASIe+kNNx2MzYsulvK6enbsI5X0d6mYrkIPmi4nGwxuzC1hr1QrNB81AxT4OjU5HJ6dnDnIBaKNosMdGsRRMpwqSjwxEiEkIGzWHVgYasl9RoDwNx5E4RXIfDU3yFeP4oQmHvcc1+Zz+5dQ2ZNA1S6uYwHnjN7U7ijaKRA5bThEOYhoRWHZ49xnwG09UBigBfef3HYITgBb3maLAIAM+K8WyvV14NiKVGcP78ByjGObnmNwB8uKl+fH21oXJq5ev9XB/5wOOgo8CkZ+nUMZvz6zhI8Iz5FAhPJ147prdZvwsRs1JfuVJPQU8hRIWFKT0YsYLYwMfGSbE07HlzCE5DYl6FOuF8EE7hDcLU8JsGnV+eWFJbZge7yxpZJPkn4MdE80th6nTXgvFkOXStKXEWJ5jXpdJ4/3dYxxAMOXKTJAbnryZZWlZGlg69gg179tYFfz67/9Bdw/36vLdM29SN4A7N+4MBWh+KT4McKbUPstDPZ0rqtvrulnlHnHfmdzbfy6xRhlehQSM+4YsI1KZ7ReTfIkAWXh+KVyieAlmGdJiGiWzXmkEmU5vNvb/CllIMCW8fpGfIW8tBQvAU8oE3NHMU8QjF0eaiQQcBi11lj2tkgyHVE0XlP4PUcAAXASoHIWAmY8pHY57tdv8zk/NBQIMDntjJTPyZGzCa9lrxwyU8C6k4cCrhX2LYg/QNsBGCrKwBuN5ccBOarAdIuXmF2PwvH1Pg6USxWgGeMiAdHgl2pfFE/G4JuEFSbAL1hnIifjOBQ84ssCSwz6aTV9DeGkp5MQFrxNDAaHC/8jsm0JYLgSDJticZmQk30AX2g50CGaMfdzwBk4gn5ksAGq0goco5PDBARj2mkfDCeu4UtUuJcryXn59BheAxYT12N+O7xnAIY0B14H7Z8Ap27NS+i5gucoAA0U39Q5JSVPgYCEH+xRGBQc854CNty09TIWfWeUwmqqq1Jvh/WSLRwpgfjdYRlif0PAgU+P9WFvNFjK0YDryzPMdLN9cIe1lfyl4+ECRCRMMZjyADH+Q5uz3gIxzeyDye+wxT9OZTk5PzDKcw7rJ50UTloGErD/2GPYB7gNWH+wzW3spA0pUPBjLA6i3kDwhQdzrt7/9rc+ydrdr1jD+uezLrMkAu7M0a9ZLhBABejEs49ngczCAYsAGEDi6f/ReW282RFiTJVWWzGNKDlc5fJTcrJE0uiBAJRi2ZrNg8VAsu0GmQTCMkJgf4Q+Y0qbsc1n1c4w0jO8SYFUEEpixm4I82FMy/1uDLMmDkp8H5KRJ5T2w6OHeAGaYWZD5EfLvuLaJMcOzSV3I71GvsTcZ4MC3izoE3+Tp2M+4mXzYn3S6vu7cJ1jSPBPco8tnV+pyr2ArmkFCvRAWODxjNP/sgzwHHtQj9+O/Y0sDk6Lb9TMbrglIw4Lhzl5v9gyDyMyb0LI0LDkY+uGvjFXH0kwNwBz+sHcCggFcsg65COzTpK3CHuaZ5fP5zEpsQ17fa982BezxT/78nHe8FwoEexhb1oVFSoA/PCf2HU0sIr5bxirmftDUcg0ZeNl7ugwruOA1z2DPqoUknbUyBfZT+q4eHtnbL7G9DUwGUGi2nJvQ2IfMMEnJxOwr8XxydMewyfNO35sAtKLRnbvAY9/kc0cjHA0lfzhvzL5zwBXfO9KTeT48fDFTPckxU30UezvsbIYnCzejADST2TTqAGOyMVS18sXpqMgJY9/hQz8+PiR2KAEjec2nC41HEwNG/h3eC2kdrDHOyX0AqFif8DxRf0dj/mRpLQMg++N6sBPAuZ+xFF6WBQpSo2WSVUMd+71Gg4EJKVwHK358Rpd0fHyk0XgcklP7gXNdSX2GIYuNRChJwkIkJPM8k8EsDwVSxgCNMyY8lNmHnbxq8OwpDfSQsm78uTN5N88xKiTvQR5EHwwS8TPU67zXZgfBIPzu+SzUREenPd3e3mk2gZFX9f6MBzTvDUOXMEkUMlwL13t7GfCiL+I+MewB/CMsMvM+RuLJs85n59mi7uP7I9HPgFTLmBkuLUPKSQ0MSGrbFntehn/j53rCoHr4Xloen+wyPrOjUkAfgA/1DiAWgNJ8jlR7bK+9XrenbqftMC4z56tVs505F3qttu8N9ml4qbJfhhJhaUsHnrvH/qPPfogRgNusMYAZ9rz5ah5hNg5CjHrIZ7kHMBFCx2e3PHi7UZXAmuXaSjdARtY6A7lyIa8jatVa3cM4+k6uB9c+wloY/IbSAeDQfvubvb1uTUxJZ5PXPPXbIVh79CkMhKhNM3ZiDMpncb0BALFDWG6skuB6EUjGtYSdapbtYmkLEsgVDhBJoGEoKYJowLmfnY38M2Aue1O71fVzkNlCheqOPXuZFCjYysACZ2+h1i36OwNuMpD5fdks+zv7Nc8S9xabFAYRy+XGyqbXr18bPEZ9wTVgDfBefMYN92kbHqtRJwXptFJjL8cLMOTAfIbM4qVZb/q+mxDk4Tx9Qkh8+e6ckdRPDspLSdzUy6xR6iP221KtrF0exQKWYwutl5s03CYgJYU/kQ8CDQdANd1HejI8h/FzRipviTr1BH1fIj1Qv3FuhJcoYD2gOXUk3z8sv+ypayszvMIZBgXYaZuENBiLerfskF6eH6Tp9Ins3Vl9n/s//tf/8bBczfT4+KR+f6iDlg4N4WCvVVlETI0wOg0/FgA+9OXNxnn4dWyeVK4iPa5qyhR5vtbzZ22tZyXt1nLcdV5t/fDxr33AXJ61dHqMhBN20VrVFh5NFABFbZYVDfoTTRaPyldXNqtBAsmmjo8JjMHZfKPH4b2Gk3vNZsg+l2q1cqrXSvaYsmF8CcopctBIiHLMPAb19YJ2xbl6l3XVeiXlKngK4L1FOs+Tm3M8dnJ7WAtMsCsiHG9XGClXWqhc22o9z2l2X9F+3FG3eKSKatotquoP7tToDvXim6UqvZnefV/WevBKxS1yprLWxalmh1unBjbU035XVrvR1Gn3XIVtSzcfR7p5+KjO86J++sufq1A703wJG+xOi/G92jUap74+fvekTqekk2djHfJ9TfvPNLu/1Bev/0jv392pP7zXLjdXu9vQz//o37eX4If3HzSePtgoHDCVZny1mWky7fvhaHd6ajZ73hjr1YKm07VGD1PlDlsbZy/mew3GIx1fNdU5eaklMuTiRpXSQYdNTovJ3pKnyeJGz55dar+rajAZKF9a6Or0Srdv8bu598N4cz3S9fWdsABBzksSYK071XRzo82uotOTP9QXr3+mwaN0c/2dniY32q6HDluZebM1/8DeQYU8SVFt1aowRss6qh3r25u/1ao4UK0TnhW7RV7t8qlWE6lSrGm+2atSZ1P8pNXmWp1uU6tlWa9e/FLHnVfK7yuaz281Xf6DlssnLcdtuHNm3V5fP5pZ2jmqqdEqqZ4/8kE8mU4sIWbTePHiSl99/ZW+++63Ggz6lmCx+ZOEdHR8YiYRBQOTaDZdGoR2G2n5xOuDKSqLmY0nphdbHZ+cWpaQI7TCxWA0stlhysHj4BJ72WzM/KU5A+CgMNpkkeomWmw1GY/Uap3YG4QAHAoghgIvnp97I2KiRXMO41c7Pk/RZsRh0k4hDcW8Zt8apO88+zs8OfD4K1X8GlgmjJdrnVxdqX10oqchciK8HJnCJKCDg5/Dxp5rsUkDPgLYURQABHEIY5g8ncx8QOBxQegJ+1NGr6eBppiHkZEdOOGjFM0c15UmiOKN6TPFFc2Wwwl2MEaaya8mkgRhguHBwQHNwVIswvTaWsrjJiEVLqMh7Lrp52m8QdHkcwMzM4q3tQ9lJlaW/TiMZm323GINC2PjQpODFuk8wOFTf4C21Pf39asXlmZkASwwFZncUczBPPI1cVPcdgHGtaNwBGDlgNgzXbL/DawXmjXMd8efJViZJ1CDlEOb369dwGRFAIXxoD9MCXopRQ4mJYbcO6QAR5Z5ZSb0AFzVlFA9Gj0Z2OEeeuLc7fraGgBnag/DZAv7s+imHjYpQBhMR7PXioBNBIIcXNjd3t97CgzgBghsyRXBKo1W+PelyTooFr9DU8Z1onCk6LBnYavpCTXNJwUWBRR/4YvlpOLka8lkEnaZ074/+07l3Gx0WlFARa8TrFTbGaQ0YUuzAApS+rg9PGtIq6ORCJlu3o3CAT8VgoWSf6B5l7BkFis3X/bkQVqVGHtmoeyDtQP4SfVoID41uLxOBlZ8Dv9I5vPRXGbFUjKOTyyXANAAGcEgDw4kc6pr/Jso1F3QhXcMMhH7nSUvQxdhNJsGbfGh4vmINcOrwHqNkB/Y7eG74qKWz85UvVIPllBKtqSQMQslfW+vpTmABUAKE+Jg/toP1JNwGGMU6zCEA8TM9gIzZRJgGKzLaG4yKXTmy8g1yPzDDCqFY3qSgMCAxhg/AA4DthC5kZwwd3CBnpKcMcSBKW7zmwBYs8k4RTZAvuVyWEfY28tLLwBYpyNG8FPGmqI5MIuY+z6ZOLGWjt3hczbF55mCXVnz94cJHMwtPl/BrEbkXw4GsvyRghx/3qpyFQIlwjeNwUI8u5GAyT5B/cSwmM8La5laieGDPRaTL5cLZzrJlKjImmO/hclu+YyloyHtXi7n0QBPOXfw0l2qWK3q9euXahEGlL6L/XSc6BpJ7ewdDRuqBxMMYMjNWQJAyzX8cEPaaKbXOqxKOBEZpPBc8mFgFPE8sIewb9kLy1N0ru3Ynzt8XPFPLavb7bmxhK3y9DDwd+a6MSzn9zhzWDcemKS1bbYrwOls6s9psDIZ1eN1BbuSAWLGpuR5DCZ3AKOck5Zj2W8oBUAY9A5GEXt+FPsBHK9mcS1h+bCuLF0iFT4xmHhdmkFe2/svRvYpfZNGi7OFZ4v91Pef0AisEOzFmoE6WWhSXpPJ0HtDXlwDAAAgAElEQVRBeKti8xL1ANcN5hT3qw2Y2Gx7f2IfoFkFXDTTMzWVfO8p98NBXuGbyn9v1msGEHzOev3RiIVNR8bo4Jnj87J/UFcGoy8AbdYQIA3XifegQebz2U4AYM7AX9QdrA/2dLM18bwlyCJJWgECPExI15F7T4PO6/ue/55UzsMpgDv748Ue4WYtpQ8nf343dlkjyoyG+267AZLKk7cU5/jv3ivWddhphOwXcJFnj+c3S2Dn2WBvsLF+LhdMNwd0hA+tmd3UMzr4mmPN4caS6+XQjWBTUm9mLGPLRHfJZxW1kYeD4VsbLJvwBVvON27cWVdm4rN3cc8ZWtLg4sNVLiT5ZrDMOBdouWE0ufbzcJh7E0y5z55nuZDU8jzaD5kVUcavsazdmhoCT/GQYgPUI5lF2kiaN2SSNs9gAq/swYZ/NWzB2dT7S62MB/jBQ/oAiKP2Zt/xOZaAcw+ykrqCtZbJswO8LoefJNY3jZZlqOEfCzMPr/8UfgLruFb5LDHkuQ0mT0iSbeMDwOlnJkAD3scDGtc6LKeQP3pQAYPJewcBK8EOzcBdW4w48dqu96EEQN1lv2Lq0HQ+eyCa18XFqb0FPRAvRPAj1gaM4VgHDJ+mM3p9gMOawSwUczAPAfuxK6BP574QCsfzCDsQgIzX4vpgTcDnA8z59ofv/Z2eX13p7PTU4Ef22YORB+su1gHAYzbYtCw7MdYjKGjv+569Lp+VNWErJHziZvjuTrRJSboO8ajXDXR6KAjIz7NoayX8/8Ijer5euH/IgPAt9eFy7TNwOg7bEnNQk0cm65hnBxWWWYEQmLL7geS1FJ77ViPAKkbpg/ch3rR7wHpsGmIIxQAd4LtKcN2BwMuD14u9qa10CmZ7eBzGee26gWco+aDz/IUkOYW2FYtRMy7xjx+7buA1APEYELAmWHu+Fkkp5IBMFAYAlsnKhgGPy5pgjvi9rdrYrEOZkOpRvg9riJBB1odtGDZbrw8GQlbCJJUF+6i/B/UXNiz5qCNtDUGNlAgH1MneZxMJg+fb93g+D9Vc2mv4buwVL1++9HdjfYeVQNSxmWLKIYGJUOMhehq6QhKh38ven7VvC4FixfcwUwe4Zqffwds32e5QjwIgUr9l4TU+q3hWecbKBeVKeQOHn/uBA4zNqOWcaI1qDYVQMRjh9MSurQsRjOnkdQOVARp6qM4eyDV2uF3ePSG2RlxzAtscvkQNn+wbUOX42c7nvUYiZCvsKbIa3s/zKsJ2s7Mthohl5f7V//TfHtjpxqOlGQWlykblKpMrGu68ShWitdvabyvWeecLKx0dNbRdN/Xp44PG00eVKluj84Nx+ASdnZXUrB4bdCKoYzHJ62l2Y4Pn81Omvy0DQLPFWCri+YXEKq/RAB8JFiMF7Fy9o4ZWUw5LzEIxLpfm85xBr/V+os2aidhSzSaMAaijbEo0pyFxnE4jYp3PhCdNrpRTsXHQ+eue5ruhnhYDI7ulSkGN3kZXL0/U6sK4ojGA1l5XkWnyYapDfqFiaeYbvF00VVieqLpqqLQoqZF7psf7kTa5gU5eTnX8YqL1rqbx3RcaftyrWDoo3xroafVOj9dzndeuVG0fq1go66R7pUblUoO7pX549616Z2V98+OfSrmO7icPuh9fazleq9V40kmrrYebqXKFT6p1P4lBeyX3Bypsvlaj8ka3148aT251OMy9iZ+fnquQK+k3v/pBg/G1CpWcGvWOgcNyhaJsrlqDDQ86LkUGtPiJPr0nEbmpYp7DMKdiuaBSo6Xm6Zly7b42y1vNhwetp4CmBa2ma+UPO9Wba7OjeDbGs6VWu6na9ZYmfQytx6Zx399NdHPzqHq9oJ988403/cWKyR0PKEXokT3kvv/+Vg+PN1qunwwE21R7GzRrvNpgiLDpA46ZObSX2vVjpwiucnNVGmU3qZv5TrViTePR2J9tvk2hG/iPHZZqtpvaH4p68eoLFfNVLaYUsDOt1jd69/Y7h+B0Wl0blOPPwEQZxQib7ma5N2A4enqyLwEb+svXL/X1j7/Wh0/vDK50qnUnFLJgAZMoqJhKwiaD0cQCh6V2WGVMGKneYqpEgQCThYnpqRbzjadybBIRbBALPaYHa0+I7QFFGuWeSexQHbMv8AiJZGx+nh57vZxTfWm52mm2ZII5tEktCdxMW0w+EewzZAT4LQHgUAwhw0J62QpKvQGkpW5ur7WYjtUsl+0/anknVHcV1Dg61ny90wYgBOaNJ3A0/eElMkeKWcKXpuUC57E/tAwA01vALxqRTx8/6fHhwU3fq5cvdYw8KjU2FBGWeG02evHihQvYrCFDMsJ/J3CGAoRmCp8INmhAXZsoK9KtAGa4lp7SKufXcsAJRX256CAMwGMbUeNBiZG0ZS0LNz68rq/T5w04is/MGDsYBnFtkSUAPMAifRyO9PbDRxdayPs46JcYSu92PmC/ePPahRnPmaWun70q8zaKB2ygEDMYulzZAJviIfxDqso7vWVrxiTFEgwPwDBLKe2ntDHjDpp7TEMxMZ74wOFnOICZRNMQ4GnpCWEKlgjDclIxI3GMQhkGYbcRITIUjTTZFEP4+lk6wnQXP03uHz6LBbw+4pnhu1Fsvnv/ISbqBlTyn5s6JrQUbhQIsLXDcDun8wuYTOHVmCVOUnzzXXlPF5uJdUlhw/1kzTiJERN5Cm9e04mvERDDF4NtaHYU0h4/F0gs8PasJj8cJH6AFRFqglA1YwXwGZlucjgDUDYJkbIfJAwwnrMYAOA/xu9G6m7IfTO/G7Pm1hTHAVJljDw3lshhePZTQmkc+ABz6/CY+sxkijUXoTomICSUKiTmmY9eVgyFTJp7z92IIYe9nyiEU1Hp72omTchUYM1FqmgUW6yHaPBXMt/2s4F2zd8FpiCynAgnCckc+6tNl5NHYvitZGV2MF02q1kqkiOQyH6CNNDlogO91uu5GaQwSEICGE1uMAkZrsBAImG8IdiaWaox02A+u9lF5VjDIZMJ4NCTWfuDBrPS6ziBmgbSiiFLZvPd5/FnhnFIQxg+qEyVnWjHiQXouCX9tywm2DQGLvrjrQySsNlSvPFz4cmYMdGY9i+02kXwkFPzFJ+Ve8VzhryGQn61m2krvBCLKheq2pMgjDzZyfch1aW54HN7AEPRCRvFe36AkWEwDqC0iSLVnoxzN0is3WzvRSoJiIu8y88Gxeh87v2PzwUAwZnOUGS1WRmY8TpgGENoXL2qi4vz8KRMgQw09fZ/K4TfVKvd8Vrj3/Fs0bDmCweDUZxLvD9PbGbezb4FA92G8XjgwmZjuEXYR6/nRo7ngu9opvoi/GbZN+2dCcMOUAe/y9022NvTYB+zh9ibr1IJiStMtkWk9bqRB4xxGmFYNfBZbI/BOky+lQbjYZSlpMMsFTHY2WXv5wYOk2yfa4WfFmuY5ziTcWGhsGCwhpojAWUORUheWtk9ghUNeyYL4+Dzs1adxp7Ph6QcNrTtEHb+/oBTbogy82KeGj8vwXJ02mskIaVmPQO/SO4GCAigD2bF9fW1Ts9Oo2k0ezakusg8AVK5Vvwszz21gM/09NmcBp+8dc14TOEY/u/IFpGpl8pm8JhNAsPDsujkX4WMjIFRYhWyz2cAZAYKAibw/ATLem0GJOuJz8G1zX4+AyJ9zfCx26X6w2c9oBcMrbr3y6h1ZMYGzwd/fNYlb2LOH8vXEms7gqdSyuoKNm/GbAyvY/obPjsNfaasgN2bBW0BHAMKci2QkLNuuIcxQAF0iEEUNRKMQxjOMfSL5OoYqsBUnZqp5cGIWT/scQFkMVTCjqlATU6j7c8rMUT1QM8MdobTUwem8Qyz3pr1imqsC+4f7BVqPSSJgL8wFfFZNDMJf7InnZ+fffavDf9MzgeGvUUtDwt/Lu9+1jxT06LkUPjvkQZbLqvTbLtOY6+h5nDYHr0CgRqbjSazmQFGM7QdnBZ7DdfEQD+DrtSIu+42GFVRf9D3/TDQGxOf2OcAiFAaOC0Y9mgE7JiVvtv53In1G2EgGaDg+5TY9x4aEqiSQHzqLadz5/IRINegVwv7FM6wYIPGuouglLXrLr6vPY8LwXaMIUgnQq58fsd95XoxMEH5xnqkjvW5mxKB+awnJ8dhhbGe+2ziOy9ROZltvnYAjuvHBCrwffh5QBY+E3/voYWTxZF/1vX9u7f+788uL/X86rn3AEBJ1i6AqOWoaeBlG5cUNkaNwPrMPN5cTwNQYwHQbunk+CQ8z1OZkwWWcK55WJnC3jIvcdY554LZoWa8xlATv1BY43F74xmjvmNQtIExnTypWaN8Pr4fMmw+uy1Jki2EfV9TOFP/se/v5GvLvsjgPO0f1NeA/dwnM5XNTo+BIYNp7hmfiyBO3tzMaqwFDLQFwy0DMSM0sPw57AcQOQvrYQjYf3z0MIvPDNsUBp19zmEdpsER3x0gccU/JxZw1EHlYEFi5QRCnlixYW2QvJKLkI8AIUMJZS9ogKvDQRX6Yfvxh/8oe4j9WWGvw/b1MCj2RP7QV6CKi4ENPWgMpU0GSGxfE9qc3s2AiPom7FG83hMYbAJNSh732s1Rg4fFlOvjlGSP6oznFAuyCAeMPTn+oHgNVRu1DZ+R94AAQO1udj7/rhaBJ8HqCxUH9xMVHfYMAMsAh75f7BPL8MJ0aJM96rH8WrOhhDXADGs3Br8MFiq2tbOFBWesn6VNhBnaLzc8XAENqXWowennqOe4xrb4MsEi2M7lNIzj+TFQmtkH2Vcf4PF356h9NY0hFJX7H/67f3botU+1XuQte1uvB8qX8Quq6/q6r2a3oONeR1hXQwGtVPN6/fpKo+FGj/dzp0/uNVWxktP9A9NumsGNE87YDAB7xhMOTaR+JZ2eIjXEFHSg8bivUpWLf6TloqSnMYl7IO5lFXYHPX/VUnF/qdV6pk6XQrqkh9uVnp762udHqrZqps+C0GdSDzYckptA8jmgoG2SmjudLO3BNhgPVG7k9LR80Go3Ua64s4x3vV+p1lvr2Rc1FRpbrQ4b7fOkPDddEG+3CxUOeObQcHVUyR8pP5W6h45q29d6uFtqthuq2p2q2ZupdrzTYnSlT38PWr9S43SgxeZGg08rfXH0lQrI5dYFNWqXajevtNuUjJpzUBy1z7Vbl3XT/07XD99pMpxqvv7X+vr1z7R8qmm5+167wrXyuaqqpS/U6/xcpVxXm82TpIH22ydt5ivldgVt5kX9u3/zSR/u32mXX/menBwfqdms6DkMsyoNOw0oYRU5zUeP+vDuSS9eXEpb/Bb2KtUP2pH0uN7r/B99r251pse3TY2vL5TbHKkA+2A21NExnkZo7c9VKDW1WC8scxoPVqo38cBjc2jpcKAoXarb7jpQZLl8MJi838AkmNiDkmfr/ceBDvm5qs2GiuVaSC63O6d1sa3Aiq9BfSc4AFZPvaXVYa+70dC+U1u8/eiU9zBVB7p4duxQl/yBBQdjL6d8OafuSVvto5Zurh81Ga502JU0fprqV3/3d6pWD/ryq+dq1nsqFWFrYgoP20l67N+nzUF6GsMumKvd6xl4eJqO1Gy3TM2mWBoO+/YFIlDlm2++tLlvCToxsq98UfOnrdrdtmabidpHdbW7VRXLOW+6jUpTo8GTVjNn5nmjc2BISr5zAeoWMtLsKEr697chL7LnE00QjR9GwLAP8K2iz2WaFGlgAIdI8WlMiV+H1TmD1r5eusAEkD89vVChQJFej8PVRfZS1+8/aLWaqkbCdIXNh3OW7bug6Xyt/nCieiGvbqvpQx3pEgUQBwZSBzZ3ABmau0+frl0UPbt85u/5OHjUp48fdX97a+DwZ//4Zw7CsK9SMogNX6kA0EjF9uSWJjclINrrMjVVwUaBOb0NOXgx5+9m/8f1xkUQ58Tr168CbMU3plyyFyQgJsUO7GfWEIcohzsyWwBg1G6sXzZ1iirWs4sDe+et/BkoKJD0wTBEfjAaTzWdLf1zyIcpCvE2bVXLZq8SzkNDe339yX6IgFQ0rJ6IcyBTzKaigeKZImiGzMIATjAOAA35jJ4K1xjExCTSxsNp0kdRT9MToM/mc0IcRV9WdNtzKpngl6D8F0puQihsKN7wxwU4PGrV3XzbqD0V41lBzr2hWGWqxuvyB/ArPHvmenx8TMUvciYawWhuDPQV87o4O3eTgCeRfVL2eOhGcARgCq/P9SnXCKLCuJoi5eBGyJ5yORhQwbSgYHbKdymAQxcEe6QDYV6OfIIm1VJ0mFH2IUOiHLJsS+Itz6FYoYiSfRN5LjmcuZasTTPZKYQtvUFKEEb/ZjEUaEhIkqXgTHJfyzPwL5RlBjDzabQowpjcsweyyMx8SQe+zZnx9ISNhCm3vR5Z4+FxSOPB3pAvhnTFE8aMfZdkfPYaTMw8/36agPNCrE2zC5MUN4qMYClmE3OuEz9js3Cn1u5jKG0/rDCDZjuuMHTwPpUSm11cRUPpIVAKWbJ8hPcFXDTQkjwgEyDgQIl0Buy3MOPCtL5UINiFNPAo3DK2If9vVn2j6aI48/MzSH4IMIh9KQrWADYMnlDEl2gAYrgTPpqRKMz9WxdWcha6vUm3TrHFMgIJs6/XZqfisqhyjiYOaRbnkjx9DyQ3AaQHdnF8M4N9knlPWrZnvzJYGFs9TZ9SGE4wkQIEj8TKYHugGxlrlSPchyFuT9qVddjEGcHwM0JWllovpn6uKVqplRhOeXJP4c4+7kTTKNi5k9gcEJzC7xusRvKE5LlWlcrBIuX55tpnrAyeV0Av/LjwMKPwB9zAT4jvuqaxIgEY1hKNBsB8sjdgbw5mauzPfNeQ8O1Va1O004wHWMHzYzbXMoLIaJDYO/Baok/nfhrEb2C3EWbzNCSue9187Bzi5IRz+xcm0CWF3GSsgKz5ZW8Jeej2cwq2vVm91g8+c/l/3sP3CO+5BEpj+ZH54tEkZJJgALTMEoKamb2G1wew7SQZnUO0zO7cGrDZekATqZ38ZfDfe0QKHgI0MmgYcnw+v5lNKbQnmPGROs5zYJAzvR6NtufJZjeuNRoMLf3lvWFtYeLOmWM/uAYgbvis0vBkTGW+P565veRt7CFGStWlwXFzzQ6X/EUNUqTkYYP4ZtSEVx//nEmJM3A0G9bxexmb7/evBdeDQWSwBAklA/QI9mDmpUWNRPPOmradQBpiZFLoTC7pwCcsThzkEdI8nkXWEvUBZzT7fQbC8Xn498PRyM8CQJ+Z7jRu1K0kfpvpHWzTGF6Gx14wfwOYzO5rPAtRL/AHIMPNtCXcEwOLDCQ4b/kMePmZ+ZJCslhXvAbsREBAfpfPgtw/C097fOxrNJr4bOXMcfNfg/EZz8F6u/TfQxbxkKNctO2MpeyWYa4sk0f9wLkFiFkFbK9EmBSfUfmSbgAwkgyO/QHQCiCBWpnP74FjYrP6eZtOvNcwbOMZINisxmBrFyxWznLuC3U418trkWGQPbGD1WeAwgz9osG5/S58sgHD2YMMbiXmNGsPYJ36lGsAwML1ev/hQwz9OD/ZOxOgDpRoBif3LakeMlYrcBv3nucjW/f2wttsP7NGPchNLF/uJ88m14HnkfOH34eJaXazvTsXrr+s4kk1GN+d2pAgEQbR+HoTnMC14Fp6/cOMbMX1Zd+hL5nDLsxRC9OfK56fPBZmg/BTZi/Lx/nHPmxQFPAon7cUlH071lykS5shmVheGfgWrKxY5zBjfYbA+K3x+equCfgMXDuY0RUzUQNIz+rUbIDL58gGC1YUMYyGpVdDOhzMfQCYWLfhnW34h3/HkIIaEsuYSgzcGczT7+TyAaCw6fGMwDo0WaRY0unxqS29GMQ7qIT1RcDLeOzvDcDKtTJYg0efoh/IPDrBPLJht9cxbMopDLai7S9QClHTG2BCaVLE35h6JOfP6IFVi3+GhbbxekBSbmAYFhgs+WQ7xFf1cMkM4dg/8NyDNYn6ieeMz8a+yL3m+hmMwwYBC6aCPKCYApKa9RdSYdsxMaBUQQcDb+AhFHnco1CQ8aY8VyaIoI6j9+TzpQChOL+D2Rj1Ogq8sA+hvsnqMg9r8DFNQzHOL4b8WX3mehkCBrUArHKfcQDiWcgRe2ew/xzpZw9uBsfYTsSZzDbL+rcCAcBwszaDkFo609tkLHF+lutkuX+y9uE59VkKiYa6xkApdVk8e+xnnJvsjTx3/GWrhwScxn2KATy1FME07Cs+j9lrGRTNOauwHMO+qarOUSd82+09HX1HVt/wPXhWf6eWCcayiRj0smZxRs3Od6zYUiK8nMPPPur8sPJKTEr7oSevXHsr5pX7l//inx56bBZ74slnTsYLSnZHf/ur/0/P3zT07PzIRQsbe6dznHwtWHykMBGmMnI68QIZ72Kp/gOTQKnbO9bxyZlqLTa2pt69f+/FcHdzr/v7GxWKG4M5f/AHP1G1dqn5knRFfA7K6jUrOjlraTntWopUre1NiX/7/Sf95u//Quvtrd785A/15Zc/9qKYz5E3Qv2t6fmzV27QDRwi4Vwh8eShqekv/+Zv9fB4p+5xS72jppRDRjHVw+NQt6Nf6exNXkcvizrUIjUP0+Kgyx60n8FyQX7QVLXcUqtUU/PQU2n9Sov5TrlGX4X6RPPpQbnmWLXyiT79Bq+SkZrHc+WLK23Gc73qvHYCdbv7tUqF19pve8oX6ioUa5pOYxFMZyPNhh+0errX+OlOo/n/qZPuV3p6wL9iqUNxphVrUy29evlLlct401yrWHlQuQzXq6jtKq8P3631F/96or/+m++02S707NmJnl+dqdNu6ssvvvB9os1odkrqEsYx32g5rfnwn0+ZPB9Ubh200FoPi3u9+sVHnVQrevzuROObCxX2bZVLTNU4uBs+tM8vrmzgPxwNHTTy21+/V4eE69xezy6/Uu/oTOPxo2YTPO4ams2uVcqxaYRuC1YRVjH/9s9+rWYXoCn8fTJ5AHLVQn7vhOcG7FIYK+j3iYWvNXR9P9D9/SA890wbBqZYqFTJqdd545SryQTAm7CcrY4uWk6aBtlnI58MtxrcH7zBFsoLXV2dab3Cb4WpXcuAXKVS9wGMX2M+j5R+qu9/eKfr2zs99vvKkWpUq2ifL2vtZL212X6Vcs7JY8/Ojw18guABNC5gFDRqehjd6fii43VRKB7MrOo1Txwosx+zsYTUzEaICO1thtvTak7YQxST8MjxzCvmQ7JCyQSQZpnEcm5PucPmYPAqoyhzoIWHKawt/K/qBg3xt2BSfXZ6plevv9RqiXSSxivSgknnHd3e6fj8SCpJi83cqYsEmfTvB7r+cO9E5rPjI52fHlkWBBuMiTLPCpMvwBYOAO4xyd7IiSmSWNdstHj+ABrSLL16+SoBp+Erl02eOPz4g8cShxL3k4OW4pBmHZYGieSwXvDP+uKLNz7ou8261oBwlUiZhFXIwU9RAzuCYnKx3ehpHkbQHBh3N3dmjzSQ37aaPkg5jAArOBRhHERBHL4eMF8N6GAcPxqaXYHn5dMIs+atapXwObE/povUvM5Oem5AOEgo/B8eHy3ZZgdnaueDIDEkYiIahzFFihMr8QDk8OOwIQyCKax9mcouFigQ+IsCEOCYtfTtt9/pxYvnBnFhJXIdQv4dIAoJdLyGzd4tfcHr5mDfxTkeNXhY1qpqNbCMaPi7MMl3E5kFADh8hhCnnNcJgSLI5VxwK2f2rj1lOOzspflZFOyiFsAWkI/mn7Q8CrhP17CsD37G+byetmKUf3rqCTBgJKzTmHiGHIkD3cE/zbYPSvtPmgkaEg6KLNZZTOyCccIkz9LDBeEF4W8Fw4Bngv8HWGUNRtMYnoOZTAxbAvtL2UskpPlO7CRt12yL5D2VPGlg/SEFd2qqr13JhRFrAAYbxUoU0yG3s7QneQLRbFpWnwGN+73BEUtT84ktkhgsBocMCkYKOJ+XAsLs6MTowR7BQxYfFhStWXEXTW2kYhJgQHETjOjYm5Cn+Q3MSmS/pBkjoIy/tzdj8krdF/C+Ci8WgKAAA0KemX7IBVUApuGRyESVl6iV8V5DLgMjG5CL5Omc9wxLaBKbI6Tb4S1FIxFDwGBdVipRAIb0JqbfNL0GLJKMnEKXYDLvvSSmcocLO41LU8vu1oed1vu1NnuGlIB5karKvtKYd9QstKPxRX60ghUDCEygC+AB4DHfN6a+DhzIQGskRPiTJnkUATV8f54frj3DF+4/Z6FDL2DLaqxNAdP+ulr1I20WWE/sLM3j+5Do/fHjB/so2xsRNgaNL96RyKVgZyGhms9caAKs0FyzFwfAgYUFYBVruSgGCcV6eKKZAZAa4rDLiGcGsGJpD6rErqWQLeEbW7O8etDv26cYKwBAHIacrHn2Ap4bwDDvRQbGtjo6PwvZnQPD2AJDsmXPHzwJh8PPzC+XxOm/cxaYZYnth1lCsDMOwdDBAiSxatiXYAuwX5rZYxlfNFHss3wWA4/JWoPf53zDZJ7zkcKbvcpSKs5K7yEBxLRaHe+z/IEZD8jC69GIwALhOQ7gEsYnjJiVa3AAAOog/oJJcH93ZyXFxeVlMJfT0MHeYTay35rxV6GhSD6fGePNDXlKgswAckDujJ1vOZzwjKK25ztMdf3xo55dXPh5G4yGrnc4Y0lQ5V4BijmxGKDRadE0vZE2brYYrHl7OMYQCu85S/QtDQ9PNBpxzk6CVfh59h6zb1NIRgYYWkqbcYss0Q9AkLOHrSIDQ1nLPvM8CIhr4j0kNU+8Pk29Azw8SCWRHABm+9nfkGfEjJrUDPPfmqlpzNieWHPc3d26HrN/mENfIkSD5i+TlyHt5vNwrSowZADzkv9ZsJHwWg7mKn8y25po7MKCAYY3+y2vY79UACcD/hEgwPvzzDI8zSSLEfzC85vT+GkU0mXO9WrNAWbsi5+ub/Tw0Pd5SfiBA6qqZV1dXUaiLxLXPcARe/3Ofua5QjSwrHn27gDGQpXDcNRg73hqxQmNP+soX5fNXTsAACAASURBVCjr8YnkUNjJDOVKrvvps7heGUuNa8mzwvMQHoFlNVrYCy0M+vDXzj6vsPbpA0OOCajZ7DK4B2gDgA/FQCgZAlTivk9mCx138Y8O4IPzlmsIaMDgd2xgp+T1yvNNs/1nf/4XXtstgE6HcbFnllQ1uz32h2CaBcDJ885gmTXCOjfLFVB/G/sH/3x7h41VgFsMi88ZkCZWGkMjniOAHsutEygRwTUAdPiYYavCa4WVCB7l/Oz56Yl9abPhGfek0+vE6yQgntfpP/Q9dPLAChUKA0lqpMyP1L7OcW9jH6V1CQaSzw3sdJCXsjfalzSGq/w878M/2wIi1YFhY3FIA6wAYniGkZKzx8EkrwLI2Hs61nV2LTPmaACSnNEAh/NQB5mpTN1LHxng+WdQTAfVYJND7BgMXTP3CGSZz12LwpLFQ5/1jLWMS4+YD/o+N+otW3ERsBX+oeHVzl5nH+zd1uvR0l3WQALvOCd5jm2DsQ6AzHJ4BrwoNQD39+RFVP0XlT3XgtcwcF5Alh9+ooTsccHZo2D04kPJWqMe7qCosi8sA+eQdGcgm30my8lHL1nKcB0BbOlL7BE/Hoe1A98vt/P+jiqKQS97CH0adYuBNvwe8c/0M9lw324CCkogMyLTQMJ+9jGsykgI7FsM/NyvJMsFlAEOefSAKOe9zESO+Vx9E24Y0uRcc2SBmBF8E69fJxgNYLKI3XFIn4MZyJAi1jrqVwZ29MSrFWzuSHj2cKESQz6eMZ5gf7aA0T4D/VZRJduA8B0OQBZrBBN2bMvC5yAUc+31zf3j+UTRYFDcFkj40EdSNgBg9BvVCFxJYTb0jIDrZFZk/uH0cuVSVfVGVU8j+qSwNeMesM54bs3mjJHdZ89vhxkmWwrqTfp+9kh7GK8j6DGe8zhzuBaAicGMPngd0gcHMz6Ui7n/+r/42QGAL3+ADdSzN16+wINf0M0nkkCRg0111Kvo2dWVigUKubUGo2utVwft1ty4vOpNJpMlzZYTvfvhSa1eQWeXF3r+8kt9+c0rFXJvNBpM9Zf/75/pr/7t3+jj+7darB/UaO/1z/75f64/+ZM/VaHc1XKDfISCLcxzP3281nR+50KVoJbcnmZkq9HgTs3WpRN+n8Yj1ZsFvXxzpi++fKNKqaOHu4kNwqfjB02nD24WLy4udP3xkxc7FxDmEAa7bFSVZk774lzVo63yjaX6ixs9Tm5VrpPqtvBEYP4QtHOzJfYNHXe+0KvLH6tWbmmtey30Ky3XD5o+Hqk/nqnTK2l8hyxnq1an6bSpw+ZeF/VTjQ/fqt76Q1Wrv9B8eaTBEyEvTdVU0827X+nu+m+0mYxU3uMJxyY0ULN+ovlTU/cPA20OT6p3eHCrOqofq3u61+nzrba5gcbzgTXym0NOy0VL3/92p7/8v95r/DDTUQ8g+FjffP2N5oBRh616x3W9+fpCpyc19T9eazU/1mZV1fYwVa4IvXarpSbaNt6r3B2ptj1TaftC6zksQNLzkBiRRH2qt2+vLeVtNGsQ/XTYIZZqaauJAZOr51/r8vKl9jsM0qFqbzTsDzR4jIllt0PCUFHT1a2B1EbjSOvZyg1o77jriRHS2NVmqdOzY7MWAJcWRIKvY8NEymXd/3ajxSy8llhF+KlUyx0z1urVMCVmEYHgP/SRH9AQwL4jEa+keqOi45Nj9R/CyJSpa6mAZHmpk7OickXQ/arWy50Gj2Pd3vXVH4z0w9u3ehwO3LiP5msNkFUJQDgvwjV/9OaF/uM/+WN1mk0XcBgG1zslT5rmJEUiqYcZBO252lBuB22/pMe7vjee3QE6/0G/+MUfeUrC1Gk0HDs8hOJOBVJ293p2fu5CZTydW3aLn+JiRkjIXuUc05ma04sBPQDCSrmcmzvA3NEEWSCHBF5TSESbZu3OpoBSSEAabtTxS5wPRrp4dqFctahtYa+HwaO+/YdvdX99p/HjWJ1mS7/8D/5DXb14YW9HgLDuUSexA5A6LFyE0HDU64AzcwNAbKrsaJlH2dNw+Dn1l+kxzTWbZNYsZIcfxZRlJaWiC4q72zvfa4pA/iDZODs7jaLbXhswZQF0wtQ8S6579fKF5aafHh71MByFj85spg9v3+mod6QfffFGz59duvjgUB+O+97AM5YChycHYP9x4IMBw95GuxGhK8NIBqTppthmanv17MoMas45vCp5hmmmKY44lH2oMTmsUTzkdHx0FoEbTD/xZjRAyPBh6oaBYoiDx7R0mA0lGNu3Lk74XCG7BvDD+7Gjb7/9Vl999ZWO8bRJTET8N2GLUDSXOBCTLAAZOefB/UPfLDoOVA5ZDLLxM+IzkIzJNabByNhpLixggLSali9vdrCYouBlvXAw3d0CBMJWyxt0p5AgLZND2D4xMMdqIQ/IEkA5zDKWSrvTSYnDgKzB4gCcMxMUaR8SjBX7FkEiAXxZHuxQlEixpAGhEOaeZ7IYfh8pNT/PZ4dl5YIc8B8wJRXtNJi8L4MDe8TZ+3fuZ5EGAmk8LCiOdwp8mmdApJDowGgpO8Rqupx4n6O4c7L4MsJVkIicnJwln7tIWKS48KRdO18bTzITUBK+mlh6tD2Qiql9NlmMIvZz0W3wOcBD7oEHMq5EgnmXaazMtNlvrCjI5A2Wl1gCH8lylrYR626PGJiywQy2vxVNO3vZPpqJYu5gZg4gPu8dxVwAU9Eg5D5Pvrm+bkjs88fUlJ+J6XrIS+J3uM91BkuJxZh9VtZJxlJgPduHrxK+SIapE4gEC4fmwOKs5B2I+iGP9UgxJHucjfP9Sg/3j5rMFypVS2bx7/bR2FveU62ptm2rxsDRctM0vXeyY0y8A8yhYM5YlvH5YfLYGJ9pdirAYW6bWennBgl1pFMDamZyEyQxNPkMZghx42yl8I8pO5NsDMUnqlXw67SI2k04PoOZf65tLmgKy2U3FfcPd35uTk+PdX56+rtGYLmOgUYdVmKwLPAmpRDlusGsAJhBznbgM+N1iIfWZOwmrtXtxn51dy/2eEznka9lflWsQdZ5SAWjIbdMiLCfBOZka5j3BNQItnU+1mRqdm0gj7QORhJsWXyLEoMsl9hoBrQ5W9I/09RxH/GFgvUI2MPrcU8sLQXAtndgPNs2mE8yPfYPDyRmhMLh5VbQETJps0Niz6E5NKvP7JUYNP0OwA+/XX4eqwv7KRYK+vDhfZKRw9D/pHa3oy+//DKAz+RFyd+7IX589Guz9rgvNIs8IzBHHYzlJO0kl7XHZzTO1N6ZV6m9LPlc5aLm05lW+I6zxzCYyzyeR3E+wppnyAiQwNATWCFjiQZSz56cBkv4mq9X3gvZ/y3RS81JgJoH+1RmDMmMRe9mDMk0QKtlcFmgRbyG14BkthTXlM/K/eIMi8CsYOl7MOlnKzXNCVRz02jgNxiavy8F5CtEU1zSbDzx62dyZixWeOOvvv46wD58gGGLp7Awvrcl8qnJtLOg5epbrbZxhrBPm0VmVUaEgpgBFTPmz41bBgT5d9ZrBzZ4XdhrM4Aq4x4+GBKzO8nVzDaqR7I2TLaQ8SMpD7bezc297u4e3LjSMJ6enugFXtUdbDrKmjkRNBi6/I++xhLg5NWasY6Q1UXYy1z71Vb1ck0nvWOrcMbTmd5df1KOe1Fk6NbwXn59/cFMJ+6LmTy2ucB7DiZ2AFCwxkt5wOCWmW4Aax5WHQIkMnuzXlWtGWsnGwQZME5nRwzIcuqPxr6wfJ8stMqssW2AFvxu3YB9sPX4bo8PgwBl7fnPeqdfOOio3bRf+Vc/+pGl8QagrVSI541aHdDY4HVizGX3m9qLYbmtNGp12xeFvLeqb7/9rd5+972fNQ8n7MHdcQ2egfGsBdY4gwsGHgQ6mhWVw+s52MbZe/JcWNGQ5LauG/ah9jIT24oYfBWDfMP7EsJIHcZAifWKJ3YWBGXZvj3ukDHZ2MRMMf49ay28cGNdAtZA1CkU4rnjvficGUgKgPTmzRv7mzuAZjj0feK6mxFNgEpiQGZrwAFeSSabgXJ+XnIHnzvUjFgl8PycXl6oc9T1c4LVEKxViAoAyQCHkxHBWNQuoaawhLpU9rpgQBcWShHwCAgVtUR46vH9OLN5FjgTGLbxx3J1WN4w9BNoyLUxkeDmzkxOeyAXC5YGj/F03O+sXmt3e1qMJrZ6gglHsKlZZaWS7u4hYD16QMJaOOv2og4ACFwyTIzzjXvKdeCPA5gAs1N4HQAxZ1IWNGkvbdRAy7mG4yd/LtjqXC9UVHgbooug33ZgWr1uBQIWKTzX2fUHPOe+Z1561NaZBy7XAyyGuotnzCqXZOvSrBOgE2s2vAvnJmFQu3ZgZXa7MRx1ABW1Y3gt8r4x6NpptVt5vYViKJixJphsIXWghMqp1Y46zANz1305A/ehRqMGRV0TvZzrGQbMqfbgc0HO8DXkfChF8BH/nmfToYdoO5K/Ls82+1U2fPJ+VI5wOUg2DgF0UnhFTWokVHHbnWB+4/saLMmG/982JA6xjEATXpN7zv2hRgjvS1BA2OSh1oIEwR/2eNtQWEFFSB1DnZ39hE2ygyhArZBqb/ZFB8rYxDvClrI1mPtv/ss/PVTqOx2fnmm7rWg4XBrAeLh90McPn9Ro5vTqzZlevXqueq2tx4eZJpOlBqMbNepl9bonKhZqmk0wQZ1psyV5jEkUUg38iw6qt7dqNo/N+np9+YWmw5ymo40p1O1WXbXuWt3eF+qenOtQKGm5WytXzqtWPU5m1BUz6Pr3Dxo+3KtUQCJ5p8K2pgYyZxJ79jM12zR0NRXzLS0XMVFcLsdaLqGHh3cJxtHTCQlKgRjzME/nYx1fVMPwdTXTlCCO1VDr/Uw5GgSKVExvdzRGILRFPbv4x/rZH/6pTbPHyw96HP5G8+U7FYnx3vb027cPWm36Oul01WqeqdI4spxbh4Hq+5Im8zvlCpcaz1t6WjDcOyhHIbQt6aRYlRZPBgQO+ZoKOdKhQZTvLROxtABPxyKMt4PK+6Ymy1ttNBPMjdV+rdH8ScP5WPtCTp2Tjtb3RY1v5gYxT49OdNI9ctFAgADy850oWucCillv8k55rrWZYIaf5S631Lb2d6p3Yax0tV2XtJhslduWdNw5Vb3a1nRMkSOt9wMzb4r7rq4uXqh46Orm/p0uXzxXudLTZnNQMb8xm6pca2k4/bWq5a4K6mkxA9CYq1rHQP5MpxctlXN5vx6b4T6313jypOF4pMtnl+p0e566fPrwQQ3otdCN7emydygEqbI28S+U1e4dO2G6Xu2o3epov1/qaYKBOoUbgFlJ2sHUDK8xppYAeCSAD4ZDg2jdzrFKxYZqjYXmhFMs1vaQ0o7FzFT8oLfv3hps43m6fRhpMJx48Z2ctHV8BGu3qZ9887WnBTy7HPbr0t6BHByUMKFgNVK0MQksF2pmNH56+60nBJV6ReUqXi0HU+cxgCaUCMYwG2ezh6SxrOUc8C+nMfJJJ3SyGSJH2qrThNFHtDxND8BhTmskrkw9AFGYbHiKStu8D/CiUNFysbGXBGAHDEVPafcFT1AAZQj9QJL28f1HN6aPd49uRr/+5qc6PT9zEbs9UOBTWESTZt+iZYDyvW47PC9gSeH1l5pFGuDBYOgDBzAPBhW7fuZbxHfj/dgouZ5uDBIIYAlkuRzyJK4FxrTJW4QDF2YRwOFgMLK/Ihs64OKL51cGDe4GI90PRsF8nM4s12Iq/Or5c50cdZ1+xgY7HT/5M39O1rVXxsafm9ezfCJP4hjWCQACcz8vnXbPLBUY3ZEyGexE9qrbW1iS4YeRTant39Fo6LjX1Wg4cvPFsxQsA9h6KzecNuheUPxF4iyfH4YKhw1MABphihu8TSj8+N7Hxz2DAjZkR0rP9Clf8PeLoIKQmPIdsukThxDXnoOUwop93c0PEvRWw6AnTYaDd9wsHVQp8gxXzCRCGu8mP6VFAmLwfCDRfewPfE8AHZjYGxRORTjTaQ5nmtNMpoaEncbMzKNy2VNZe1UlZgtYBkUm14K9NIpkpMCKACMb4lMIABDSZAZYFuyBCCtCSoY3K8XR5wATQmeQPFrCgu9jeKtlhT4NPAd8TEsjGMMTw2oUJdS9TlfO4wFYUYG6PrfXchPv48kqhsYFAET80mLvsLUeazZXsJ8tAC7MAYoFvgf3GNA0YwxilEwzY4P9VBg5cRiZEKCeA1wOIXcwwS+AW0tRLNMN3zm+C8BrVnBk4FU0VzDzKEpy9nTh3gPKRyMRMiaKWjMTDhga5FTcBpBt+bH9E8MYOnvGaHwWJOEln1AnESueGaeiJ71GNiVGBuhAIDNIQgbuBOMUYGNQLAGr/j6JYZkBh26EAUFJ14YNROFLc5QnkXmnfX5jexMmw6thJDfD0AHU9h6bD1P/nJNJMWAPg+1gY6bAglSwmt2YCrNgZgTQHkUvxRrgFwb+4RFF40wBx71AusKewWu6abH8EKlKXttVyEsZoPEsrFcMH8JInnUNyIUmKQzWsTSIkIIw9Z+brXN0cqIFex7svVRIQjy1hC6lrjvZEb+6bTAXWHcZcGfGZbI7YH8rWcYeLDZ+hz1gYdnV1HseQB/PAA0Hf05OT/2cYUfD3sa65RlwmN52q559YZn4s97YswqRpgnwn9LHI8yG5NeZmaicXXHOBXPQ9UKRRmdl9pXdPZNvGSwqB7HwHjbADy8vr6H54jPDk72I92B/4ruwz3o94X+VAjDY/2DBWKIH8xSsO605Ghv+evfuvf2JnN7cqOvZs2e6ggXeasf+kRpB7jWNnAGWlKRpy4TEiKOh4bpzFgdYBWM0QhXMADXrPQYo/B7nk/fJfGaTEMyv8GcEGAlcHvk3zYcN73lWWb8p6Zk9iPfn3mPDcoDRsdsbxOK1fX/KYYeABNTPxXQavrkJ9GTdBdskziO8JbluWQPO9zegXK97yOlmGPY1jFZ8KNPe4gCcet1AF2vo/uEhPGS9n4UfbLCFsLGYRZgMAJClvMFu5CwLb7AACzNQnn/2QGhNIzZ2w8Yw0L50MIdKJf38F79wrZNL+5SZuXjTwQrl8/o9wlvPSeauVqKJ5d/HPhCSfy4874EvoUM4UogV9T9/z336+PGjr5mZK8W4176vDPz8PcMaw8xAq1zYl1Ioh61vUhIqtV+xpNFo7HOXdcR3d4BcITy9HN4EA8UMNBQTwbbhs2fNJdeQv4c9C6OWZ53zlT2MGgpm4xB1AaEAm30k/zLII80UpuYmZH8G9qv0KOGTZksihmyxRGNglOoGs3RQjCC/nYw/hxcxoKA+4v5BIOGzcc/N0iEtl7oJICCFx3HfYW71+4MY6KQ3C9CHkJZo0iGeDIejpEbgsxYN4D67ugxpb6pBbF+z2RgI7p2cRFBU2qv4rHwW9nD2JO4b94/6zozA5DNtQD3ZZnBWcM/xbc/Adod+wDrrdV1j+HwNVMV9r4cmSV5p8B6bFQK6HA61d8gMvVEA8cFs5bszsAS8oE4plOOM8H6a/Johf/h5ZNDLXABP/BL7QN59mS1kYFh5fUfqrO8a6bAwrhygE5JXav6rZ89Uqcf55vPA4NDvwi3491y7bK/jHlL/+rqhZDEwFr6qPHMGggyoBzC3y8mJyeyL50cn4ZFMzeh1NNXtzX3awyLFnO/B5w52W3hWQ7bx92XoV63FAByrDDy+CcdwGJtCTbVceG2x9zkE0tc0FCIGY1Z2gbaqkn0U382PNzcajJ7MjkTRtgMkIkilWrEXcK8XwYc8h9T2S9QeDO7tAR42BVltE7FHIYX9/evGkNr9IHsbgY98Fu/zIf1doLSZTdWHFUwAGYGelncX1MPaKZ/Xux8+qtVuWgUEK9k+nwB4sOJdYzMsX7jG5xpyjmfPbngeBpMTkL3eZhgUhADWo9nQhHKgUBE2N1XtHSgaoJ6Hr6h3Eivz91mo/r54/TP0Wy/19vu3uru9d5DjT378j8JuaI3/faTQ08Nyn5B+R41LoFPRO7KVGCmQxc9x8s8EfKOGdhgbtZpD5BhY1mIPtrIlmN/UMllYHc9neHt7GYTfoZVODM3C45DhH8+aBw/uJ2AC/k6Cjww5WN0Rshj7cMpI8BrE05ShC76OwXDlO7BXQcQDAKeeBjA8Oun6tTjH+PcRihwDC8p+7oPXDihAUqm5PPrv/6t/emgfY+qd13gKg4OLzma+9LRMh526xzU/DJPxVvcPTwrW917NDnHQec2neY0HO5XrK/V6GMHjY3fQ0xOFyU4nJ131YNy1S2p3LzV4RBJKQRAX4OplV5vtkVrHPTW6LctNa62eTs+fWS56f0cy1UpN6J3zva7f3qjevDN6PHzc6P6eYIqDTs4barXx1+r6IuQKhALwADKJwnR3oqPeiRqtjhcqqcL3jx81XzzpuNWw3Lj/MNJuv9Zq86TFeqBGixvG5rnXrrbT6XlbX7z4kU56P9LjaK3p/k674kST0USz/kzz0VjT8aOWmjvN5qffvFGleqwZxIsy/ktF3b/9pFo+r/OTVyqXO25odoeFpvOB5Y94lNDsbZd7rWc5rWYFffrwXifHLTMGy6Wa8mKh5bXc9DUY7/Th43d+gDtIPCsF9ceP6j+NVW5JjeOJavuWGvlTdZunatd7Omz2Zvc9jTks8IRiMjRXQVutDwUtAC/2JBC2dNjB9Jmq2uKvnTa1pTaaqKCSKjpWYdNRbpfTZrWLNNBSHOb5bVnHvQutZxX1h3fqMEUascltdHwE2Dylw1b7mNCLL3Vy/NpS7Q8frlVvL1QpHaeGLtBy0pzx1IPhOhwMdNQ9VqVQ1fDxSbe3H7XaPOrNmx+ZEUfDMu73Lc21TIVFSWGTG6pc6KpwQG5LU44HzVaz5Z3a7bxKuboOG1L+mKAUla8MNV9xwDGJg/lYVL16JKxVqp2Shv2hcnt+r+ICiOKRnyNVE6+5x7uRJWK9XtuMSUA6mlGkD3jEsfHTVE43oMdMc3I6are8XqoV0pbW6t/3PSVZr3f2uIC9KmTMyB/tC0FXDIvlYKp/+6SpOnJNF8KwGjBqD5kO8ui8GaxJkmgpN3JCvB9pkmNSuGdiQiNgFl5Imr197HJOcIIBWkOehpR3DyspZ5kb/09hSNHFxvrh0yddPHumRrliNlq9VXcYEUxTT0nxrDjAGIhEKBhKZggsYlrkQ8KG/7tIUcQPxGl0a2+8/v5J8sCeg1zVBRegxBo6dkgSW+12GNGSZrxgWkRafC1kkzkKvoGl5nf3Dz4cn12e683rl2Z3PIzGmnOA+xCTwV0Oty/fvNLVxUX4rFKQrlYajmIazQEOcMDnpMij2XFaLQbg+Eg6HODg6Q+y/t5pmJyb+uPUskjH5NpDGaeZd6BM8j4z8xDpe6LY02hm1H9LezYYzZdcEPK5KYIosADEmIYCWna6pC933ZxhFByFOqAQ9z4AHMBrmF2e6NqLCv+SYJTxfoSxAHg72S/JzWGaDEYDH8LB7Ej+fJY//g4Qtu+ImHQT/vLkQxAgl2eLwoyGDzsDCn9e21IhCgeANBqIxLA0U9jMpkge5O/5bFwHGl+DiTZXp8CkuKq7MaAptx8gshMOeoM88btcB4rROLwDZOMS8Pesl8wvhOvM9XOzXGIinElVti64zD5EzpwkHCEtjhRke4xt91GgUqAYVN9pfVip2ihqu19puWVqC3OPv/Lef1aLjZnP7FEEbAFYwUaB+R7y6J3XZRQgNAbJO5GB0+/5m/Cdsqlrxqrh+Tab195dhAzQGISBNUm6Lg5TArrZiImtFJZcAYzznPPcp6wXr12m4hTygAAA9zT0IWENZiKJcQCHZh/isePmIj4f/08xvlkjL8G3MIAgroebCk+zg5FA4xLSDyxGIuAEVkqkUVIUx16C/IxGKhqvgu8Jz7QbGORsvC577GETEtMSkvS1SrWi9hhrK3yRV+uttKl5veb3OVULMByj4YOpF884ezOBC7FfZQwzP6f2t0mMCidWh7WB5S02145hFPcExmHYFoVJfxakkxXqIe1O3nZcc5oSs2znBvNpXNj7qDdgm5txtWZtAQrD4OQ6hKxvhnzQflh57fk8TmGsGGAy+I7nmH3SApR1gcqEG/86y7+LAUAmSZplUST65tn/lhEQA8DJz9kyI7wP8SsLX16UFjRhAYAzCAyGSQCpZjawFgCf5gwmwu8zYzxYOmfwFxZnMLsc1rEMYDNjb8Zzz8+x7nmWQnpo8IopfAa0rVcaw5yC7czzRRjHKrwleYYeBv3P+4QZyrAkkC3nSCwNBh77fpYWucnn7RH4/1P1Jk2apud13v3N85BzZmWN6AkAATZAibQsM0Q5wpZ+gBfe6RfYC3rnnUMLbxyOcIRXWjpC3mjlhbfeWJQlGxZBiCDG7qrq6qqc85vn0XGd87zVcJId6K7KzO8dnuF+zn2Gm+tbNVn4LP4XmSkG/9QsYp01G9E9OEjeeYcCzJgbMJ8Bd+UZXDTgnzFlec4Z6ML12Ze3b+YPhpU6SNo3S8ELyNyTHyzrhViVSbIvgAHJNXK8yTSub27i4b6v62t22roW/PtgpbP+vXz5Uimp9WolSmJ1mpXC/isWCiwQZInLZQxGQx1SYHOxBvJnChHZp3TpZBmQySHd/CBAAwZU23uE2EqeJ/JuRf6e0i4zFif3yLN0k8P7qcBt/M3wBGZvzee1BzHexWbZ2A8z85vMwH3WR9YHgIc37wk149BvX10+RwDeZh2fffaZQO8G95f88Ziz7Ce8M8YXTEOuR0nuBA1E6H3zzBl3GeON+4AxxF4IwMQYFwiUzOypN2GnsHjBQGZuiRFbQv7bVC0kPzcAWthTyBYrUAR2CkzLgAb2SliH6+RTxvuwlyKs6ao+EwAbEI/DKo0HrrOdmJSWPlv+LuCTv+u2xRqFacyZhjmD5cpwPIn+YCh7Ia1thWK06/i7NwQksB/bpxEvQR+yWfOdtm1JIcz2csXSVp4VjV+tlTByVmsDN1hnPT7Ej370Y4HDc7p4YwAAIABJREFUsPVgFnJQhjXUGw3d6CW1PFmqwM5mDPDMqTlowtEQ4N6Ym9gCPNw/Rg/lF0xwrB2SJyBgixs5BqhpGkgZgf8zqenIUVN6M+PhD/fdDGTjnKLwMCkIUKUYVKaeYl3JPJf57MwLkjVTwRxi1Fou7P3Y45mfpVmQhYB9J3vH9sAAcjY2v/PWNLj+5vU7AXznT08ke1awlerFSswhJ3xs8DnYwetwSUobeWArxIK0ZRoErttQmgC0yE8UJmHYGxmfP54TYy8LKrMM2GxkvjeTdtqyYC/Vk+oTyZpds6kWyHue8IXPJUrB1W4T49lU4+Xk6FisQ6yG+MI2BwZ1t3ugdUnWBEndwnqB0sygIInU1KEQLJDdm4lK80K2H8kL2h6ZaQ9XkxIlitUFaogCShOOpuA5XyfX2+sNNZ9ZF6nLaVryD8QWlDqQQlTvyqvM5AvZMiSwPWN2ZvYz8jEtO9UZmb/Pcm5U07jhuQp4pLmZ1ljzRiMa7bbl8Oyd1MGcJWju0KiZeD/DKoN6OU1T3SOhR2YprnXW4f1glcXY5P24IeyGrULI6rbwyFQKfJ5VQCWxZ1nYKzVnGTCexVBdmO0twF2BXmU3STgPQwfaYi+Si7ubu3h8RJqeE2EI9mwubFVi2y/XL5wNXfPbR5knu0XunNQdzE+YoG5iuGlNUWu/c+8l1re7FhYwqyyBvNYHWNXy91Ujwhga70WS6h2eiowDjznuweEnyYtcGSEkzy9ih5hdzT/7mPOsOM+z3ukdkwkBKQ4wUn7G5ZTOvtQ8psFHAxTSULvDGPOeiBUJdQi1P40l9gY9X6TYrI9iLcJmnUfuv/ov/rM9XWU/pry9hwLKYimWC1BZvPlIT93HcICZ61adoUazEu0DS21Gg21MRusoVObxgx98X8BhsURnh4IYk1rCAxryDajoMLeM8QCD73nUqiDwJMm+iNbxSdS6jShyCCuDnLfj4W4U19dvBHicHh5GcV+Nd18/xN3NL6N+jC/Yi9jvKKagDuNtRKcEY+utPeww7OYhzjYxflxE+6AWlU5Lk+f6/W/j7sPfRRXT12VFDLph7zYW+CWup5EvrqPTbcVu34qr6/vYVxbx/NN8PH9xFJv5YfzNX99EvrKKaqMUw8dZ3F31lC7LOH/xvWcR+2JUS41YrKYxWZNy6ORENpzT89P4/HtncdhBKtjXhv3+phjlzirqlVdRrTSjsC/FZlaMwcMivn37Lj55+TzazYo2vuloE8s5YBiGBXnJvPAwAJwCPLp77MXN/VWsC6PIl6eS5z67/CwO2+exmq+CRyNwZQMAQ/ELA2AWlWI9FstSrHOzWEH5VWe8GOMhFGw6LKuYtfuRq8yjAGC2b0Ylj0fmNmbLYSxFw61EYVOMwqwc7epJVPPdGDzeRakIAyuFC+TxF1zFfJ2Lkyc1AWvVWlOg9HBI6utMfkzS5M+ZMDAh7esHQ1KA0gZD902MZT79GNV2I3765d+Tf9wM+SOsKjwz8Uxcr6M/6kexQmBLLvI7gkLsxRVRjtl6KLk7n0GXR4vjLi8AeUnAy3AW6yUs2WZ0W4eSa/Az6jCUa/q72XSp4oiCE0lgqQzjYBeDx5G6GSza//Av/lGUGacEMuzt7wK4VWmZNQINmYMuHQO8CAFJMyo+6ZEl5H4l5H7uqtGZtNQ3JH0Vi6jsxabbaUehBFMDQBdPmp1YwqUiYBwHPEAip2zCvswFh5eeAKMySZX7YuxXLGZI0XzYwFwXAIrok0oJECQXw/HU3ZmUdAewgScjG1p/+Bi1ZjXg/yFBg4UFGqmNVt13M0so+ABHARHL5bzkDCQfM67ZFHmmxyfH0es9xPHxiYpjNkqtvwIg1u6e8ntUZLJhcciEoTqVJEFFNIcXjHE3BPbUYzZjs4dJuRAzEDYhgBX+gq9evZRM5P3VrZh7SvRUAMXMZsnHh/HZp5+ICUfhyRn64eFe7Bco9fJ3EosKhk5NTFkOnDq8AcYBmk1pcDDWLKNlkVcKWfK6o9AkUYtnoIK9UNAzGY7G8er5pdZVb3gwSezfdHR4rG4ha03WPeN3akOSPyFS3Lk98PAXw4Q4AYds3vw+HiLsXeYZBxNAXIybuQ7AMt4dzBq8EJGnKW1OPmYTsZrpyPNOWJPlZSWPTXf9CbABrM2M2dWdnNJoISCmlQ6qJCeThmzvJrOQviuC+RmKCABAATHJNJ/3aDm0i2aNsUIpuoddFdUYgdvvrxIXF090AJIJOwe2BGyyAbs480ZtECx1aFXwsFnD3Ng5lXBC44rN2PeqIZnGuGRhtZqeB6AR7AmnIFraQXCNGeRFzTuKe4A1mPoUY0iV5dkj1hvADMwE2L4G8OgEy/cPk3eYz2KqOfyHz2Hj5xCcBdUwXw1UfedDRNGj8BSuK6W4el7BoCK9Dn9G+zLqIKf0NoJWOBxZcql3I58opJZmoGX+Y5mPmo3iDXII8EciBvMRpkfZSYwccBS8k8A0dXsJ2pCnoxnOOhSlsU2dgS8yc5auv/yWCPoCACedT37olo3AMmTXU/p3CnYRqGQ+pgBxDonrjQHmdX4lgJD9VuE1rGgk3SHRjm3sCnjXRuQXdV1PtVTR+wHUNavQwKo658uFZGM26s5sEdyQUYHJwULl384JvclTz2C8DccdXiNrJsv4NIZ8QFShmzyrzDLZ6DBAsc/FZXIb/lzzKX1vbrUQaKPmUPKqMsNWBpCWH+ZYqezjw/jGH+hjyrcOTRzkYeyY5cTzlH+j2CD+vTr4rrdkImgNsrTY4R8q1DNWV96MFgBQvfvtRqEa/BKxpsT08LiDnUihOxjDvIElYC9k3m3GONvSyMJcXHI5j0/PJXuR8T5kK5DPK5iL5wSDhHWbBEWzcmEJF5WmCuB9fnoudjggiA5Yu33cP9xp/GVj3+yDiuaVwoJgcSg8iP5LRVYEWneTFxJzg/WHBtPh8aFADgAxGrYwwrkHZHPdQzyuQ38+Hps1wZgR43prTyUZ8ifgj/dFIw8mC++IfYW1Teww7eMwHAyWMsc5BCLdk4l7SmAU0327FRjD3nN7+xBHh4dxdnauz/369Zu4ur3RQZNmzItnz+Li7EwNNdZWJygn4FcsO8Y/MsVlNOve03gO3K+CM2S7YYCMezGjiYMyqibk+HkDSNQjyceKfxcQnUKfeG88bxj53D+M1azJmO0dvBtqK4eKuBnGWFDYRFoX+Pcnl0/NxFaID/WSwdIPN/faZxtIN5v29/72228FCJMifnR0qEZwu9mQNxpNJd4/4Jskm9OZxhjNvEKumJK6YetWbLa/tL+uAB0kkSmlU/JOmFcAdtwXIDQgfmruUj8PBv1kQYEHdlcgdiZ55rkoAbdSVhgUaxsAG+zCzQbvazdlacKKuZIASuYQ85X6gc9l72ShqOh3GWgRkzhZCUieWSkJgMveJ+CEGyYEBg4cmiVQsaRQTDyjsSBgT2BMWlaHOqIoBi4LBc8HFrAYQFXL9zjwAwxzj1nQXe+xL9CS+8LTmnsVuJTksew1vcdeamj4sK/UUBoXAtbtFU3dwDNh3EhG3O0KtGdc8b2Ev/B9ki+m5lnGTs0CyGi0mCHktV61D80zsUztk2fmN5AHuiHX2yz2mcelQFFkjGunymaBelYJmPFnwMz7AzUzJBLO76ybMIxZ59XwyAGqmejBQ2m2vd6w1vG+aUxwrqDBxLznv9kHWB9YOwCgmd+At9RTtkfxOsSVAGrA4BbpMaXx0kjX3q7UXY9BMXmpnRNTykoHN9LkyRwhcEtjNq0DkmsmdrXH3DSBijvNiwwwZW3LmMsHB4dRpaGeWOvcA2OS4EF5Ria/Wsl+O3gRsw5YognAorRxKaAAr2j+2U7FieTeVxhPkCO0vqn+MZCapcu78WrQiO/hi96mPA43WPX49zmMY6N9gn3YNZbtSNTkIqU3nXXY73jhStcF2EpM0Ix5nj1jfjcMbcmnk10Eazx2RlwL55523aCkGsNqFHudBiySwiHZQHjvMDCvRl0K2MhsJninsIwFiqYTtpPZzfTmnYoVOoMcQgMkH42W1TkKTFStRW1D7WZvSX6mXHUgn6S8jN2FbSj4dtsv1MRcZi5wb8s1TFnsuebKNVDAzI6mVDXqdRjz5AowJsuaU5y/xEqXiiendZFnquT3QlHfg+8wNQDPU7J+iARi2hsQRVKsAEP2yzVEo4LOjDAG2b8zawGuWUoKkugJUNH+bXa5G76u9302Rvlp9h/nCp4Z74NDgMZaSt1GRQZAKpAXHIOMh0pFaeyMZUBn9gzWAqeNM98hjNFQsw+1bAdRPIlISV3vlGrWFO2p7MGcWf/5X/6zfbN+IvCIA3u+uNWhfberxXwxlASYH8DHDTkyi87lE1h7UEwblB3R6y3i9vYxCsVV/PCHP9KLJ+myDnOuAghI19JpOMVGRSAfEk+kDK1WJe5uH+KTz38a7dMLqm/Jm3JbUpT38XjPYvwoT4V2o6VwiN7dOn77619F5fAhfvzjL6OMxyDYBn5EYm6YvikZEYAI8uF1xKw/jW1+FLlaKXr9Ubz96ucx630Vp6QEjptRzFViPr2PJYduPE6qSF9rMRwV4sPNVax3vXj5/WkcnUd8eFuJX/812nsmRD2u3/fVPW61y/Hln3wWB53jKORrcXc3itn8IUoVvCZali9AvW014vx8FYcH11EsXQchZm/eXkY0BnF6+OMo5+o6gOAbOepN4/6mH8+ePI9WjYTdfvR7IyUwttrdKNV9UKnUdkoV2m6LMZlsYzR5iIfR61htZ9E4xBT0OKqldtQrxWjVujGbLNQdmY7R7PejUtlGt3kRm3Ul5tuxpNUs9KTo7rYFBV2wj/ZL/djELHKEGgQMsHo02pXoTz/EJr+OQrkWpXU9itNa1PJH0akex9W7bxTI0Wwe0IaO+WYUtfY+lttStLr45XhjJbm4XGxosyiVNvKzXI33sZqyoVCsFGO1nahw3Cx36oDMpsOYLadx/vIH8fzpM7EApyPeoSPOATLYmCnQsIRSV3qfV0KUOnXIAZYTJWROYTVullEq7KM/GMWGa250o98fKrf46OBI7J/f/f430R/fxfNnz1QkImFkvLaaXRW4eGE9uTgRU2XYJ3znUYX9P/6n/yRqMF7lZZCPxcShDM0unguWjfEcWLAdnZ4TEMxkhy0kxaoO1Vt1vR2C4UMWE990czaWvDtn9WasAQ5JZdoBksHgWUe5gS8f3QR7aK7XLNirGE/osnbFiCxGKbZLWEewBPCHxF8K+RtgBrR8Duo7eS/iJcZ8ltRwX5Z8mYVnS3cOCXwBaYSLVz6PhdbeM6ZtUyhK6pfn8G0g+/r6g6jVgKt4Cj5/+SI+fHgXra6DU5AZIEfLPM60YWxcvODRMUWSvCa8YxC79U6Sacl5N8uYLCZRqJRiMpjZo5ANLnkbsWMBMhKicnNzGxSgdPcAQNhEh+OhDoMA0i9evIjT01OBAWwU+BiycB90D3w4FYuAd+3kRWSGvMSsky6/rSQ3olAViIUPlQCWlWVNyaMLCRFdNg64FHJ/9qd/X108Aq3YlOmSAjqcHJ/o7wFXYdxY2ktX0HICNjUOOWzeAhMpDtb4gliWLJNh/i+to1Sz6rohgUqJmRSHMO3cec1rU2QTYwPncEpRzeerACvZo8iNnXy8e/cucvuC5E/ahAWk0TAAiE9mvwJBDXqwgbKW87u8kzpRnHFDcSwmMf+dQwa79BxIrBEZqlcqepcUFgCbeF5K4tBqfmSLcPCr6T3t4+H+3ibNeQNgzK2M5aEDdQBaUkzaxFkJxDoQGGjkniwVXKlo4Oc56PMeuocEYRUDI30KjXbLknKabRyI5PeSWE7yGFNatOez0iAL9iSDta2iNnmwGLA0EKJDlRg4yAwsRcq+KPTFKJVkFkCtEO0WXWWDCAayABH4J4IgDrrhmqsJXITpR0GLl61Ya8mEO5M4/SE7h3FCsWMJ79bG8/Jp9UGH62S+Vgo0Uiy30PPLgMPUXZYEWmxKS4R0+GT/KXLQyRvgTc86K1IF9KVOfyalZo3hMEpNIFNogWRco9fUWh2WIAeQZcx201jtAdE5zTn5V51ugDMKuVo1irlSFGf2tyNgRftJFnSDwYrsUJAdmj2dHd75lZah+CCZMas5FJiRh1oClM3eZhwUpEJI8lDLDNNzUDjId0E8nof4auIhzB7Kz9pbzfIVF9UcDGD6dNotfR77oHw+ARZhpsqSriDDcRQdRsR9kHNQj72BeA8UobDFHSRndpM9gwFXDbATUpcjnFPSdx6pg02Yz/haK2CqUNSYZ49RuMR6Jb8rSSzxAtK9mOFBgAXjgTR3MYJScqrCbsSeLsVktogHGkIYrCcfMMmf0nPnUEex36xU4u3bN7pumkZcIJ642WEaNs98NlGgydn5ueqP8dDgH88U5jV7AACNQpQoriWnNBvEjBDLcyXHpcYowijEH8oBAyenJ5IaikGr0JKd1gnvKfZ6Y+0wwAboDtsSuwuzzanuORSxhsjDa2bjddghsMiQCcImqEumCJvBvsIaZwDp+byAPPY1zTHNg43+QVqMJM4No2kQUHfQ7mqsXN3exs3Dvb6Hd3bY7Yp1CHCWsRfZCxxY4rXEQXOd6LQc9IWHpM/SPuy7meLGEIxavod7AtC19QTeXYxZ1rLUUFJd4WacAMHRSOw2lFPah7BtwNMRiW/yDXS6Moom1nSk5M0kjfa4fuz148mzp94rkRQCXihFeRWD0SQe+9TN+JlZZmilxUp2Lnwv+yUA3dnZif7hmeBlx/2ggAJUw+hedQIHOzHXPNX4HjywqfMAajkU82zsy7qXDNgASGrowdhcrmIynetnmE/4EvKZnluWNvMMxSovef4y3zLZO6oZmEg8H+qWVrom3stivYrb2zvtsRnjX7+T02NqAPN+Gav2p/XewxgmNE3m/wn05e8Bv8TgFzvYPrvcP4CRLETEBv1OTm9Af6G1hz8XU11AhAEaA85mm9OM512wDrIOMC/lKTa2L2UmI1xhqaS9BaZi8krDWxBGscDZikgHMJr5MtNpIQCB+4PxlwXUADxkQA3zRGBAkgdjtcI1qoaiEcdzQ7qb1m01JrN01P1WaiLtS9gyKFToO+81wC811NWoKKvWMqM/7Z8lXxdAabVdi0qjIrY7ijLO7wQ1VEs0FOYxHlKXFOPo9CAeHlDYUQus4/7+QXUzza9qra7mBSAJwCGsTWrUY2TRZUglQ41FrQ083xXhYDTwXE/mkKAm71WsCqg1NwuCh9y45jmo2SXQSxWDwLZMlaBGWlKvZHuoQBupXjh3eU01889NNL549rC81RAgjIk9iXWUdU4gspmrPE/eKU0JfKSx74IhDXxrFYNTeWn+2iajJOA381oU4Ct7ZVsJZA1rAcTyjy7rnJrV3lnzS/YXsg7Y0YZMoKobZ6r1km2DQqDSPfFsAH0geLmpnxQbUhShbqJx79rP+77BWcZlJs2F3AwJgHpKYYSsGSO86NtqsNhGhrAjEreHZtXrOZDMnPllrlUTidGpfc7qD76Yv9r3AcqLVi65geqgHCnKsD8Z2GdXrMWGMSLSraWQUT3mxmyRRjmgPbWZmtM+51FXiZ2sWtEJxrxfFBUCDvG/rpKgvBRwqH2gaI/QZrsmaTxWKXwWNR3jjzMuSgYYnpkcmvlP/TJCISmZtG13FJKGeo8xC5iJ7Ri1RBObAfsdA8SixIDtqHAUNeBs48OazLup1RwUw77hNY3xYgUNNSl/hgoHEhSJ16hm1ISkuZKaegqzXSyj1xvpfyE7EcJIUwYwG+Dw/PQ4jk8OxcYkBBZLLD53OGAttQcr4TvgXlzjaDiNvMJYU75MOjvK+u1//1f/876Yr8u7bLNdxnpruuN6A2pJGtoySLmg6JsMpwJlTo67AhjxryoW6vH4MFVISaWS04tEesnmToeIhB7SJ3c7swZKrXbscy6mNdlyubi/78XnP/xJdE/OY1dEskAaMovPQkyzJ09Oolppa4HjAew39Rj0x1EqzsVgwl9kNp+KLYAxPlr2yOHTMYvVtB+lWDtxazqOh/63YlS+/vr38e7dryKX78fFaTfqu0+jVq3Hcja2UagYAx6k/f5YjLH1rh+nz5ZRqe3jze9z8f4NgxlaKenSa6U+P3t2Fn/2D/84Pry/jdWSovZRRXi3S7eYTdEG1g+D6yhWHuLkdCXJ92xRj7v7FzHbfYiLi3qsRqUo7EgARXLqz+g0TqNUaMagP9Vi1+40FewxmpHMN4hKZRnF0j5yMDC3yNZWcd//TQwnN9r0+711FKMaP/6jz+Ls5HmM+9BzRzEc9GSMy97fbpIedhA394/RPqxGp0tS02mU8s349a/+gzzdbmf9GI4fo1IqCAjheeFFeD94HfPNOGDGVfONKO9qUckfRTnXjLdfvVEHooHXTbMaueo68pVl7Eqk7AJwMAnK0agfR4vwGArJmES1uoncuBD5ZT3K5aY2+Kvbd5qordqhWHF4N+E9VT89t/lsvhiLyVSJ2uu5jc1ZnDhENg+augZTopHaVxTCMZ4RLDKPWTooM17ZPNnAnj9/5QUO1lq9LdnQL/7mb2K7ncbpybGKbyYeScukHr1587USdhkLHDQA7uT31+/F4elpFGuNODjCG7QUqxk+HtCh3UFVB0bR7UjWYHyWo9G0V08xX5U8z4yBQtxcXVkSolRaGDb2VYCFqIQ0urj1pgA5Di0k0U2npDHNBTbL5wu5O5vmfByFIgfxiPNzksMaAhZM4cbIfqhiAcBMXlmLqYFDDIj7cxWGYtQE8oxGVMv2rFAa+R76czpQi8jiJFjACoo6SRAAJ5D9BWsIrB2zwx7v+7FcbHQf3BfPtjeZyNvx/OQk2o2G/CN5hqwDSkydzuRJORhZzsV2BiNUqX4ALIWc/LhYgZZTAoMOnAiIpLnRVJgL64oCRCgGk0ecQCSF89zoObAByqS6Dkt3GR9ub+RRxdilyKXY5x86rSzSMqqFia3NFqaHPV9Y/FlrYO/xXqHmF8XOTZ2ldOACeEb6RxAD6+Znn37qbjvhNQ2K/IYOizAaRM33OUybqQA6DINJeF6yri70bCSTgkEx7qtooAuNZyabowIJSiUxKvnKY2TAOIIJqO6jpTGZQTz3Z2N/2EUbAS6ZrxL3qrTj/V6/F8N4gMOMJcX/yvsLBlDFISkCIwTawVroCzy2VDZjCrswwx9SrASYXmpJGgDh/eEtyPdQzBh4dGeW35EdcgRIJH9U/g7WCGsaDQKBKImdlXl+AdJyoOV+dH3qPOflW8k9CMwkgAAT+XTQQB7OvIZRxDN7fCBUZh0Nfkchb2CzVtf1Z51bgWMkNsP8kOzV4QXcKz8LMMS7Zc+DzWLgoGKfOYUe0A13z1fAiwquxD4UQOixwfVyGOVz3RDngFPWAZaDGu9OzMCtZdV4NDKOSBeWBFPSIIfbANjYY9an3+wQoCKXgKnUkWfMilGRPMUEWiamgdkEYMYGPPndWaHmRNtMpuHEcb6f63eRj6+yD8jYWgBWqossI/gMA2QX8TrLn4kNJdCsEMUSQRI8azz7UAksxaTmGsoFUjtnMZqM5JdEYBprQ21vBYNk20oV9bWzFrmgduBJ5vGYybth2nHwsW+kw3ko0OXPp+eIHNs1kuSXKv5tcSDmXGqMfTyopIOjPKsYI6R/83sT2KbCmu42IExi7JRq9owDJKK24jrY68Ca6dDzvyx/qBl4R0qCXK4DE/PlzI3k7N5oMiq5NzGZGb+sL6wFAp7hpZN4KL9MyxnF6Cv4YMA9iskLQAV4gb2A0qTNkrCReUlsF34fz4ov1h/VZ5uN5Yj4cYnF5iRWDnzMTeYHigHkRpK3IotXamxVBwZ+By8LsEQhA5jejzG9LypYDU9fvpfGGn8GiCLbC+Tlq4VqDHwhSYbGeoP3kvnZZazQDEgAIOGLQwyfCZuBa4dtiISTgAh+nnlGQ0VrYj6vfU0HGI0L+zJmMjfWOB4S67N8vwFKi8xd2HKAanqMOjgrOTulqPL+eG+tRj1qkvQSwsDYtcwKRjyHJxpFahiU8bvCU4v6t6HD19XdrUgCAKjIMmUvUK3oeWSG8bwT/Nx4Zuyf7CvHh3j/IgtHeWNp4XhEs8fMJ6TC8tNETpUAH/ZdrkfNn4YDIvg7niGfQd0m4OPxUXY42b7O85bXGJ5dIjNY8sd7NiOeMD7/Pr74XW/evouDYwPXAsKoy1JSMIm8YufhhYptxwSmH8mkOdURShdP45xDH0F7T56cCzgU84TadAxr397j1HA0sDK2J9cwn0/j7uY2+d7VPSaS/BLwg/GdMeYdZoGvq/dSWwt0UwALFjCE0qCymMUegB5gJbGSWa/ckDK7iLq122xGu+n3Jx+tfYjBh9KA5yHWIes8DVepKix7llQ+SfLELOz17PmX9iF+nwJIUlCR576bXgZaLN+T93CyHclAGDHZVZe5oZOlqsuaQyECrpWZF4wRWDbaG2MvOb1YxPLcqwrwY7/SuAHkFTOWBlFRPoo8J2pezx3vy1kAHzuIwm7KZr+ZeWxQiXvjvXCNqq8AedvYY5XkR8rnGAygVjLQxc+qoZxY5JIVc0BnnmPFQyAD72rtce6aq+zPoNZKjRA14RSqQmjiLDpHneged+XryjUCpFWLZamkeo8DNcXFTuy244YQvMNDSb5pPPN5ADzYcSA5pqbFPofzDsGDzXotWk0snzaapzwfyBmcpwgWq9YJUCTMzQ0qxh/APXYFjQohLm4mwOJnDVBTDAKGwNKSwuWoXiQBTXJjfiBb2y3lR2Zp9QxNGNZEagGul2dDk4safTSb6ucI/js6PPoo91WdAGtSDO6xbGAAZ6jb+8Oe9y088UiefvR/Z16F1Nlq9ooV6ro1Y7xKVSVbCF+v1lgFLXkcqVkk+W7dntwil+7EOvN6bcYZ68fHZn4ag9y3WItUKapvvM8wjsTYS+CpAhOjsw/lAAAgAElEQVQFTCUf7eSbioWO6q5EhJAFFNeZwswUVKXPNdinZHL5eRNwZ+Y250IsowAWuWYpIdSc8n1aumu7msxKCBAss4Bg7fN7NVAG0413gXc465ghSNffUpfs9wIORWJIyjquiXfA8+N3c66x8sqMVep6aiXWV4BRWHyH3YM4PoBEgMfzHjxP7EiAcdYf9kXqC8BXassdNeneDHPOIBTFOgci46axgp8y+wGWOmoQs5cAwGF/ACBa07pPrcIYo+6lns4a7jxr1f2ygDIADgnDahwUdfasFnhLkyH54DLmmTP27+ZMRdDKNPqDcYzHMwVLSjUo2y43xVGnHR52pPyF8GPC0Cp6j0OdN1kPa3XOSLA5yRQYCJPhWcnrMEnctR7+b//r/7CvVBqSFk7mQzGEiK1e0+0cEkW/V7diNpopcYiXeHd/pY7ps2eXUchX5f8mqfNurUM16Ci+LqCXoJVQH+fzcRwfH0nmycKCB9Z0RhJTMcYkEHcP4uTiMorVVjwMBnHTfxvN7jI6B+148fLTmM3KigY/OGpE5/BAkqDK6FAJnLf3V7FcEYxQVIft/JzrasSHD4+xW99Fq4485Ch2e1Pf+4PruLn7Ouarx6i0V9HulOJ8/5/E/cNN9B5Jx4GxgafFUgDJwRGx8AXJRFabWdw/DOLhfhWPDzwfdwZevDyPTusoKuV2HBx2YziYCGwpVeZRq5wGLNTx5ErhMSwe/e1bMe1evfwiLl/8MBrdF7HLncdt/9/Hcv1X0ft2FYXFRRy1L6PTQRbyTJLh0WgRlarBr0qtos1rMJzHr3/9y4j8NC7Oj6NVO4rJMGI2H8Vo+jYe+wQsLGIyiqiUGvH9L57F6fGLuH43iV1uHLv9PAaDcTzcPcZmPYxX33sRX7++iZPzRlxcHkWjdhiE9T48vIvzs4sYTScxmgyUIAYzjU5NrV6I91e/ivkSijLdNFgHpWhWT6IUDRlqs6GWapUo1vJRaeViW5jFcDUSA0xyt0JZwSWt5qFYkMjOYZ50du1o7NoBXYGi+PU3v4vbu4e4PHulpG1kYKDk+JUgnznW5tdXcc1mxQZI0T0YD+PZk0t1LNloAPl4LvikAOBgkNzvP8ZwOFDH4ejkUIeOFoE0Sm8j1IUNqiO/mengxt1+ugNrDkGwQ3y4Alit10tiENzdP8TPf/5zPafDk9PoHp/E5dPnAi0xnl/CxthBHUZ6QQLgTJsYRTvssaNjs6W6p6RR52PHAhP7uL+5Vtf2+vYm1vtdHB4fxYtXr+Lp8+eJjg3Dy2AR3RC6OTdX3wpw3pHenIem7MOVpGaxkTTfshM6YcvY55Ab2A+CJF0OcYSuIO0pwrPP76JS78rrBF8jaCqM9d0ub2bEZqWFShR4HdSJg19qUaQwUldRqkhZ0gt8tAUEUlWCXNiESNqqxnA0ib/9u/8Qv/3q63j2/Hn8+I9+GMcHByquGQNZ+i+b0pBuFmmfeo/HMRmOVDQBfNBty7EQIpHY+YDHwiZjWv4eI+Cl0974R541SSLCfHOXDZbTXAcNQFaA4a/efBNfff213j8b3enZWTx99vRj2hfjC/k9Cz1rAE2W4+ODZIobcXP9QeP1+OQ8Ssj0E5OE9YhusY2a3ckH2MkOUjxD5iLvbTgaatNnE1EwRgEpkNcoil55siX5JlIhxiQb2dfffK1ijUIIlqyYRdOpiq+f/vSn6srBCuP7MQDnszkE6SAjrx26eC35J7oAXKvLnMlGACwo7ilwKDxmQ1ibtY8yxo9AHoUhvhrJO8yyJ0vQM5DRrEezVXX4K1jGCXgrOwWK+WSoz59bLg73HkmvPX3cuTWrSSERSRrOgZhuPmMBkFR+lMk/kgMTzxjwgKJBhXUC3BgTmKVzTzCHAD0AImBGcFqn2EDmVElyZkBwGbaz6c9nOtDKfUwS8VqS55rhK58RmUkbcEHGykGGa7M0KfkKVcxIpuOZma8rURmglCIQQLVo0G82Ifhg7BAeJIUpYIFnxe+Vf57YwPmPh2l7HRoIM2hBB5Y1DzDL3noUUCpoEhMxC1NRt3VNsJIBEHff7bskk3tJV1NucybdTebuCmBSIiBgqGWL8rpMMnoHoXBAc4EJM8pA9FRS5cwEPpNLcu3LFaA58xtJx1pjgGJX3s0tgwuRh+lppiTNCOwrAHQA+GG50hTlXpplsy24Lg7IBvJ8GObPGPOqUBWd6II4O/z4qPidaTprO95vgJKsUVJ7wIpY0MDdC9xPFECNA8aoGL0CKUONBcmmAOuWlgnLN03eZhMVy2as7+yBA1O5SZ1WiGLF4QNiziZQcDFdRK4SCr+CScy6WICtD8izWCpxm9/N75yIPYSUy3PE4L9BQwGphVLkUzIh85Q5yL0pFCixEQTaUNDDoIm9ZEI8YwHnybhd45ACnr2FAwoFvthgLrB5HoDqmt/aU/heM/iwfuBQCTiXedPJhH9nb6ysme10WphlXlO4rt7jvRg3p6dnAs9vsaUoFqNPvVCEoUUTi0av5XJ4Eyp5mbkkHyTXa2KZkqhOYBL3hveWfI62YleyhvPzSMFonnEYQg5pX6W9JJ6ZfQWHWfYH9iHJ0JAiw6ho4gWXE1AnT6nUQFDRLwCtan+nvZkRDts6jEapqEMUjEQ+D8+xaqPxkckGi49965s3b5XSfXp8HMdnp0r2Pb+8VNOFhiY1hf298HhF8loRAM/eataKWTAw5pFsiRWBJy8ss+lUwC2MJQ5geACzTvCMFEhQLgsA4p65T750yEqBNqx5hIp9eP9B9RvsDdQlHIA50PPzAGoACswbGoj8GZ/vg79BfJ7bu29Jre5qfRRrBsKD5Gpm5pgZajAfxpnex2Sq6+JALrmegCGzxik1pGY4hPnh+Uq9UilZlg34yB7M+2a/4AA3Ggw9h0i1le+fGScACK9fv9b7vHjyRAc/JfiWKwJ4+Pub22sdevk9lsPu1DSoAOpoXrqx5HFY0Fx2CElZrNGz4xPdq9jcpKlySKZpIukzPqazGPXN5uWZ0oTg7zJGlIAZ3k2yGbEdQrLlSE3IzDtaKhvqQPa2BUC8m8qAP1wr4JSeZZK0U/tSq3OmA8y6vHyiWoGfNXBF0JGZpJZhY7mR1z36GopRaThxm+vDSxnQmhqXdwTorLAGsVXdgNGaDqC7XDipNfmfMY54jvYErXwEu/C017NN6xceewAjYr0mSw/WGuYc5BazkTmLGHAEcAOMY97xDtnQMksUgexjvBO9/2u9VTPGFkAA5/ihHxwdaEzJexcvQeqOfEHkG4BDeTinvYu1VN59SS3D++CMQG0NGAGwrXAaGZuF5OXgTahueGY8D9WZ2JEkz1nmPWuirqvsoKZqsSRGmH27HUCjPUlqi7zWUhpQzGWecxaUyD3yTDO2vZJ6+z3VWDC32ANorgCCsiZQy33/+9/XPNW8b3fENmQeZoFHPEfmruT604XOSawtgyFsYjdgkXSzxjEXIBaI7JA1rz7aniSwjUUqsYax5xC5A/VNsuxR0Eryje4cnQgYkiJJlkAOxGB9130mYF5rthKtmwaZkx2O2IupboRBx89QX8iPD7+6xIrlPmwZgZWM/R4V5rVaCoiHYcvf4flIUxvQnvmffaYZnSkQidqZ/Wph70nmm8DTMqQoQjIBzG1TlFnO2AvQtkdYO2SWFFkdwL4g9id7eQo9YUyq6SmLlFoMh301prg/eXtSs0LyEDEDqwkHgGbBXYxDAPDMAgN1Gu+OcwlnUtUdhXxMF/4+K1hK0Wl1BLqzDwNkrtbsPTTGzVrXORXmPo2YZkP753wKeOj6KAtw4pqwiKOuolZTk7tSEgDPzzPnUTJSdxJ+y32xJ+VRw9RooMBUtCpjKwWUk+Xx+uYzMnm87IeKqExncXf/GP3eULU+54hMaWbvSljAZqFS3qqmLsGkxefaWAnWD/xuk12oy+x3aCKGwUzttf/jf/uX+7u7W3kOgCwClrSbh0oOGgwwyOYgZxkZYIw0/LGJRtOSBskrN+KB2AciGeZjgtpuE5/dim63KSYTL3YyG8WSUIoi3aJyLKb5yG3pBJfjxctXsVoX4je/eRvv37+JT75oROuQCVqM+7tNDEfrmK9Hsc2N4gd//DReVf+eWJAAHNU6MoR8TCYUheNYzPZxfzeMSm0ZzRa+gHhVFGKdK0TnrBif/uhZlGrNeOgPYj67j8qdAbB/929/Hzd3N1FvIlfMxXzaj1cvO/Hq+RfR7T6P91fX8e79h9hsyjKvf/HJuWTXrXYxjo6bUchVY/QIqwfJK+mt07j5MI7bq16s1uPodhvxj//TP4+oNmO6HUSpsY/qQTPyFASVWuw3i9iufxbj602Mr4+i2/gsPvv0h/HNu+u4uv8QtVYlfvTll/HZF38cjfpZbNaF6N/+Pi7PXwpcQBYqb4+bxzg8bMS//b//jygU6YztYzJkQu/i5avD+OLTL+PNV4NYbK50r+3WadRrp1HO5dRVPDo6i0J5FY+9m+g9jGO3ZrFexcX5mRbM5crJtIsVzLhtnJ4dxHh8q+5YtdyMXJl0Z3wyVjEHBMzl5CnHiC3XitHo1GK86MX18G8FUteqSA6ZAJsg3HixWEe9fBHzcSnacRKlTV2fVa1Db4+4ubmLJ2ffi9y2JOPv7WYuyaqov9V6PPR6YvIAMhcrZYVy4MNTL1TFXCLuHIDOfj7beHy4d/HGoYNkxBlFQznuevfRPehogWAxz0UpLk6f6vpm054WfCW/ySeMiZ6xvCgkbUp+e3UjL43Ly2fyjJwzIcUeIr38Lq6urqJ5fBzVSj2++MH3NQ6Za5JYNBsy3P6Lf/Tn0b54GtStK+Qb00ncX13FX/3V/2l6dyEXT54909h48b1PtXm+fPU8Wm3Cd9jHmPibuL+71pxej2YCigF+OQhRcJJCCuBCkcDhaj5+iFH/OgbDnuSSz5+/1LPFP3IyJk1uriClzknHPmC82yIyKHwmnASYsQJYW5z0avknh3oWOtOxfWhH/qWChmANCpg9oBSHdqQ0TkdTqJF8WSIOOoDMFMAAI7m4fv/BDC/YIWsOCxXJNAB5vn3/TkUJjBOKdnxd2wossdG5irbUGZQ/CezUdPjSAWw2i8deT2Pj6OjEtPrBQEFGFPi8M3kWjSZiuXENXC/jDqkQbMhiCYkERsxIEZz+2SWFuFlT8T0eDeP89DTqzU70RzBdzHTi+dzf3mojhqXB/3KfNCcoG3wgsZ8IBT4bueRc+MfAhqBLDUhbcleJDZJiWf5Tu11cX98IOO9QVMEYYIKpi4U32MxJckq8ey7ZEd6TdNIoRn/zm1/r709ObRpOQyMrQumW84W1AsUznTeAM4GYAtx8qHIVZBaZEjT/QNLJX7HJApTabNnSE0A5gC917FlbkOYgM0tpmtm747MMTlgmaMm/qzo2VX7WBzsHLyDbomi2yXUmsdhrPnDQp0DGG0xeTknGTOFAYYsnkEHUugpOlXTJm00eh4AaMgk3K4P3gHyed8JaxWGHf7IEYooJxh3PjGcMWA8Q0Os/qkMM65bPUggFzJNGWTL2Z8+e6VmoUUMYycKbvUFGp/rSARW4ImZKVYwqySphvhTy8uVSEquCJZwoq/uigZIxRPL4x7H/OmXwD+WyLpYBBvGYtFxG7xpflpSCKalhAvYy1gk+Supcp+JYYEBi2Mk3OqkUjPDszPRT8nUyoybMKbH7tA4kiVDGLMoYHjwGszySJIZ7VOgSLGjYJwamGbcAnux3yA/ZvyS54SBZghmOKbpZS/JAS53ZjE1HHSUwbEfIkA2/ef6Sx+E3qv81sMAcYMwF8h4A8Xxe642kWNKkcDAoxHrrgAjujWfLQUBSVea/gAxM9G12DoAntYUM5s2s4h7MSNvEaZdabx/LDX6OW0kOJZHHP4gGCswAnnMZLyOSBvM6SM/HEx1C2Tf0jAA48QyCdQ/bSCnUKRlTB3Z80BxGJUlaSnldLrwHUC8KyGP+75xIaelOXiCqrokgjCWN7cTayNlnCoBKzZzEEuOe+XnmKE05mkp88TvwtOQwwBrNnDa7EvYQDaqa5jffB7jOHAFAY29jjsA4NJu4KHCXABnmMcX2m7dvBHSq6bbZxfn5ud4J18W9I30jzI/xzO8aT0hFpmELqMPByyyq7//g8/jtb39rFlCzpWeeWQVkayX34BCCsppr7NfZs7Lk0iCl51yI3c0exL4GeJw1I5BiwyakKcdhhvdKCI5JDHvtNfw5h0Q8dRnrAEOwJsb9YTRrNXn5UvJI6rdcqIEmz7zZzIx1heT4Xln/kGwCMPEcAQ9hQPDVe7hXiAXPAea81jtYSElWDkDMvsTz471lcl2ef7buw9oDGOfZKUxkOtOcZU/j2XJPhNNxoNI8TFLXatXyWDHu1DCkzrP8DGsQvo+1kDWecUXqNfdQazb0OeztrOXZO2QtPj851XUg+7T/LZ6fBj/NoncaMs8LkB+v288//1w1E/WJk8FnuldJeBnTJKvW7QWLfJ0xzLns7u7uo80HtS2eVlnjBiCC8x3/zTNnrvEl5u3Kaet8P8wZDsL8O5+hBiqy+2SQn9VDZrt7Xho8gfFU0HVyT2L8peaJ9vH0faxLDu5wmFDWlOX3ZmzOzPNYIFEC6QSSzmAhea7RqFAjhXUx/R5+R8bitOJhL1sgpPP+uwPddxM/sZQ2LMADdiYkaMa9bDrMyodlx3sgsEusJhorqsXMkOYr+2z+3UCQ13P28uzezBZ34yK7b9YqMRuTvQk/n7HlVUML6HGIC4UA/42sMAO0+X2StsrU3J7b9vu15QxnMtaUat21HfsRgADvRdYw5WIMe8MEOuATzrqz1BjOxgZ+1Vrn0nxgnClgiLoweemx95CkC4MLMIJ3o1A+WKTTaXQODsQulCUHnsKqGfCs3Wr9z9hLhD1mXtpy+U02GRkImdV8mcUBz12AH6xpGlSSvY7isd+Tgov5r+cL+Joau9RJ1AicpWCQUkRkDdfMd5Y1EdbWZJp5Su/i9u5G708++8tVCrZg/3OTI6v/qIUzn02AHwdY7eV/Oujh0b7WOwX4pmZmTLo+2ESu5PeUeTeraQGQPJmJef8RJEzjLrMAgJCRsXMZG1zoQv6w9lAlEZ0zJ9fK+/RZkvOVWYSA7TpPlUtqdPBM+X7Y1A7Iamssi93IGBeLmJo20pjbCaugflY9UwAQprbw75fqRWEnDtrzGWoaw9FA10PdBSCW+X7yawBneXfI3umx8syp1MGNeF6MGdZLfheNrsy+R+OOGl8WRbawocnv/d0MbIH3RfbUptQS8vWFRR3UA5ap8xkG4l3jifWcQHVqA9lubB1ISb0Li1GMb7ELsZXDOisLPeRnUUHlk31CSTiCQrQWrk2oH66vOdc1bPGyz/n6mgB4qOgcUMe+C+GjWKpFvdaKgNxXQIrvlGnev3wpZQ2GQnb4MTxNnu9LWI5mY7MPaQypqQ2bNpJqrumAJNSEUhnZO5ZmUfZseC58qfn4l//sv9wD1pyenCn9WGy43jz6o+tYzosCFfiFUFL5hRii7vNMXkJPks9T0ptjxijjTJg6+JRoEoRksBxGAGnG+XmscvPI02TYl2O7KMVB4yDGw3sd3AqFhvz0lhMkw3gJ0Y1rxHZTjpvrkQq02fIu/qM//2E0au3odo/0wMxuwo9lLSAAmTAecqennTg7OYzirhyL1TzG23wcfXEcrYtuDKereLi7idXkbbz+138Xd7fTGA86sdmSmjmNYnEe7Xolnj45iJcXP47ZZhKlBkae0GPrCn24uXmMm6t+NFtQeZexmq2itKtFqbqLw6NWDAbLePP6m+g/TqJSaka3W48nT4/UySsCpLQKMd4u4urxNgr1WXRqR1Ev3ceeYnJ+Eev5RfR6k/jt128DJd6T52dx9vQiXrz8Ig66l3F7/Rj1ArLhjoBDgByxV/b56I/uolAlCexJbBb7+Oo3V/H112+iWp/Hn/zkz+Lf/NXfxr7wEP/xn38ZX3z+k9itGrGWkeg6Njtkig7GgKa92+RjNp7H6RkFH6Eb9qaj8CyUKLq2MRx+sHS3jE/GJnqjXgz694o+3+1WmA2qe8QmXanW4/7+MS6eHgh4lEVPKaLWQEYC6PsQ9cq5rgk2HytJsVARI/b27l386Ec/jOPDJwoe4XD29NmF5MIUdqxuj7f32sAsUWOT3Qr8E+MhpVtm7J92oxk311cKWdEih5/Rxky7yWIc8yVhGPgRtaNUJKyC6ylEfzEUew9mAXNkNJoomIUFd7NmYRjFajiJapAuDRuVLn8xKnUzimCgIalmwTx++lzFOf5JOoymhRIwie6HfPTKdGwWMen3o3dzG+NBP6qYmyJDxyA+dtE9OYnzi6cKtmGhQL4JhZ+im/nBJrvf4o0EQGJTdBZkglLYAC7Oz7U40Pm5e/9tTPs9BUvAysSnUJE6FNSzWayWMy1wuZIXL4FvRM8nKZzkR8ihJctlfrjjoQ28QagHXVUM9G1szQI3n8NQcRoW0lj+DL8aNjqqxsPDbjze48vBYkg4BIWijYk5lMhmgQKMAAEYd5hn12DiDcR2gmVJgUWBwSJLmFB2qPloxJ7MnNk4OARxeFe6HSbW/N4KksyqNlwKGyWE5h3oQBoaB0MOl2yUyEoAzFmIWXcrGM+SGps89GBDYeBOZ5kxjt9cGZZs2gRJu6TLxprGmIHdSHFPd/Tg+ORjV5XumBirAhyQm5/7EIYxbgEJycQAXerWZfJHFRGYHGsNtVyOdwJln/kCoKjuu4JbLN8Z9gcCnCh8OLTwZzIi5iAJ4yABrs8un2oT5iCltExJxBweBDODziASXe6JbivvTh1E0rfFrEgeNPJgYj7aOkIHDbpsBeSLZriZleeOfVbIMw75b/7JTJp58EoY3NgIn7GXpQ7r9yRQgj/MgB0KvX6vH+/efavn8+LF84/myBlYwThgnGreyh/F7EYKIbFvYPIh6aVgTLImATzLlea8jOYl1SxofJ2fP7F/KYESzE0Bw/g94kOGNB6gL6+xDmDJ+yBIBYne8xcvDMIzv1NRYf8nilZLzCn8h/2hDhmXT5658wwoRmFAQwiA8vExhqNpPH/+XD5HkiszNhRyg9yRlGwYe3hlmmXIIOf5OiCjHCvox8n7R3JmWDprh7dYyu60wZLWIBmEmAmTPKTEfFDi7XcBCxrFkPdka8U129+Pa6MQzYC5VOUIwMqAyaxxYX80F70ZIKPnkiSddKPNvAD0M0PYDEIOfXyiG0RiD38MQbG9xIrAMf/qj4bxhM3JjzF9JsAjRahDYrzeq/DkJFvIxQorAJJPk0ej1EUC22BaIvnnkQPCJoY2Ppoj7FTMbBBzkOtkPIrtaW9OXTvs6hRoUNrgT1bSgTNXKpiJIK8pvAedFLnHY0nePjB73Qk3IMbzMgiQpbrb1sH3nnkNalzYuEgJyqx5HHoofAlaATBgPjOOzO6BfeAGkKSQBEWQvk3dkEAJDtnMDQG1yJKVXj8RO4lnS3NL7zdZQbBesy4AgnneO2BAdgUcTmazOD490e8EoM4aWrAT+EzYJ922WcIwOz6yBbDuWDloy/YAjCc/F8YiayNew6xn2Rdr98PNvQFoyePxsd3KUgVAajQemFXEZwMaNdxs+UPAQoeu1HPh2QMIdrqHcfdwrwaHLEtqdUu+xQIt6UDIGgA7XEyu+Uwe2SRYq9EFuNKoW8KdvKiarZbGBl5/86X9Jpm/b796HUfdbrx4/kw+VvI0K5ej9/Bo0HY6S2xtWFGs683Egi5KCs7h0UE7MLfG8XB/q/HKmkeDkS/8YJWenrO8noMtbBjAMp4bP++6rCkWEe8MoFNhP5orZtIx7qhX+Lmjs+M4Oj7W3M5kiLBkYYZnDFl5YmOWP1+YRYM/X5qnCrHBDgVvYjGdDfZk1jJZOjbMFj6f84ia2YAJCdRU+nlaN8XIli/XRnUkezDSb4BYJL4oRcSYTwEo8q5NjDDmMfUGrNQskZ4zl4OBaqpDs3UvC41hDgCkYDEkiaCapaytG80vJNXUcfJZRqabAoe4z06HQ6uBPjUREquc7CYziFLQFISrtI9mDCdAYDXHUqJstuZlDQ+v8zDmvL8DIFG/cy9/+OzlL7leGuiFyQbjSqwcS3S9fturN2sIMt4UOCPG6E71iJm6s+geWGHDHPhYdycVmXxf5RuM3NLrv/cLA4cZAPSHTJz/H3CoQChqW3sqitkoRhQ1SeljyAnrIXOOdYj1i9pUfnw8w1xOe3RGImCsyxewVIzpGDsnAzAsBQDgsCzHYydFIyHlvSg4MGemK9f84cMHs85y9pakaY9tDQAhtVmWWpw9T+YvX+xJ1OGyIgDg6XTiJMn4mT/MJykJCPojUGO3la1DA9A/KWUEwicvZ7FBkyUCzQh1LLbI/mHCsux732De0hyhtuT6YNWJHZz2Hyw2HHBELbJRk5P1hu/LxldS534E93kXGYgP45lnpJCuHCw/gyOQkGS3VnGTl/qNc+kBzF6eX6ai+YMaM2sM4etsKbZBY0uVvSd731uo+X1z+6ga+IBAlrSemXxFGI09E3Ueg0GY1ho1eklGL3nOaL7AUCcsTA1iM8MYrewBatLIR9JN+MyOIWOHUsPrz1LDXOBXmj/MEcv/8QIMsURZi+VbuKcRj2UBZ0vAVRikBVnn8POsfSgoxCJJDV8sYKwcwn87s3FhH3SewmN/+JGowP06DAYfQYJcBvo9nGd1lk+BiBkbUs8opSDzrjIFgRr2yffYYDPBvd4XGY80GPhZAD3Ur6wpsifR+Y6a3uC65jzszNRkknqJfYbAvNVKoZRqfO732rc550K4YT7A2uNsxnsTsF/DG7UroBJMGIsywFcUdHWxDVH8UeOslPZ9d9+P2RxMrRpffPpCz5manTXXSdNWfpnkYZspPkv+ysk2RcGbqYkgUFA1GszEshQtvC+tbRtbdFF6ifldNDGK352ds3L/0z//7yNQq7UAACAASURBVPe5Aqgy3ig2FF5Mc9Hu7KNRexInxxexmDzEYtrTREFWyqZWKEENBoG2OalKZCQs6MPpLiSUF9ADKvEJqD9+WIVtDCcDJZtWS/U4ap9Gq4LnnGWN8+UmtsVlFOvL2C7w0dnGfLywWfqGZKN1jKZ9sgfj/Hknnr94GbErx6A/i/HIixe/m5XUm0suyvl9HLTKAkBWlUbkz+qxrpflgTa4+32MH34R7/6fuzg7/SyGjzWxLwslAhlKcXbcjaNuO6aDXOSrG8lsEXtw/CMJ6N2bcawW+ag3GIibiHUxKkFn3ezKm+tZ1GrFePnq07g4/SzWy3kUS9uolwuBTdS6uInxdhI3vasYL34XjeJJ1EsNeV8VN60Y9wrx0BtEs9WJ+8eHODk7jKOzjhKtqzUCFJbx8M0kWq3DiDxMNkA/aLCbuO/fx7NXx/Fn/+AfRLt2Ga9/24tf/+p3MZ69l3T4/fv7KFSG8eVPfxh/+qd/Ec+ffBK75Sx+/cv3scsNYzTuScZGxw7KajHfivZBxJKuUBHwj80YGQMH+Yjbu2/U4S0XGnF73Y/fffX7GI9vInILedY9fXKRAiMobtoxHuIZZA2/aMOYi7eQP7fi/u7eC+Z8Gas9yb3L6D2OJPXu9T/E5eVFVCsNMeCOTw8Eeq/ne/kDwKSDpk3Bz6IhXyGMwGu12OBHlIIgKNBYHES5RyYyIIHPLK4yJuHtelzdfBsDQCc6anSqcw7t4bA+mo8lS7cfEMUfm7iTDQf9R4GutXItOvVu1Ms1bWzyP2iRGreVvBcKP/6ABfkRFGVWCx2ZDhUgJnKXTqsl8NCCrJ18G2cEU6xIbXLyJPJxFnXcF0iSZDNF5s9BB888AEQWN1DVWqWkTWYMiJhkmhyWYB6wQJycwELZCkiFsQHwxtdshv8NhS5GvDawx44ABikx93hIzKYTgXTIGCXj6g/VtYdxyDuSUXeDZKftR8N6zGwFTu8YR1XR9Um8Fvtsj5wH6fYoCuV8XF6ex3YZOhiyqLF5KKl5Txe9pnGtd19Cil4SC4YUazZsfiesLW0uu40McWkCaJNNgRGSfRaLAiG1EAsshOFh1pQ2CnwmkOdFTqAfxrsAjFmKsg5tiV2SdYS4X8bQvghg6cM2bEoWaS3s+j88lCwlLJTpzBtAASzmWtjo2LQoqOQDwyEaL73JJDGKJHbVz2PZAJiEfwYgkrtpMCPYyAyoZb5yAHfH3VNtpnRPM7NhNjy8R0mZwyOVdw9iMptMdM+8HwocCjt5kKWDQcbeODk6tifQcOiUSjWR5lpPSKlmzyHxkTlBJxGAFOYABaK9I71+C2DD+zOXHfYsJZNnCuEPNC/SZ/P+HP7hP6MgkLwjFeFslowBsT7FfgBcSWFEOmzSDSc0yKlyKrbkawLjfZQYAfXvNtDUncyALeavvHj5/HRIMLNoKPamTeltdq2uI0w/NSsK2lc5rPLvvGdAeJoKADvIMQDvKYBZH7kPinJt6CWzfHl/XOMB4UEK8tgkPywzPSTNlUQXGw6YFchSHuLZ8xdRxqi5XhPzjHGTWwNKIddbx9npWQLCkUYj17GnIwVuxvCQZxMd3NSp5bkxLhaEXMBIECO0LuATTyGnHefk4SQGYjpo8vMGXdxhpp4Q/pNky/JC0lqBzNYyS77BErLsfbmgVkNEwRsURN9J3SX7/+gpaK9AE1/9Pfys3yef6xg/9gobr8NydLEuN0gYNQm4ViJy8ntkLmTAIXubmkbJy49PyiRpmWybRgOI1WxsefvVzY0aSXwWBejBQUdNW9hnXBf7jK4gdYGzgg52Hvsp74VnST0HSJyxqBkX/CCFKoeXRhXTfliMuyQjK9pqIZlyi0UZJcnHeL7MKd1PSiB3yIoP7/MJknt8Os2m50vzMEnTdQgHPBXwwfNxmJJ9ZAvW6aeGD+wF2CuAShxWuT+aIApKknecwyXMqnUaJb+LBov8v5KhPPWRge0QS0HNtJRiaDB/qQZeJZePV598T8U5+xUAo0Jq1us4FaC4VpAHez1jYzSGPTHSPJUMNMxmQyaayVZleZDLx/HJicaxA0vwJiLa1WFTAF3IpwFJUB48e3qp8c6ayaGfNZaaiHUyAzO5T8mnZKVBkid+jD4IoarILBW4Tpqi2WFWAJYODtQxGMI7AZcDH77irFuAStzTaMQhzQAMIBzrFNZFSKIA/2vlUpwcHMq7m/O+AiRI5+wPxJygEcaYy7zezk5PPwYkUmuxhpk/vNc7vr+7tWm9mHaoEaayvhCAj8fo1oAPTDDWJ+4NQJb74Ho4SPJuMo89gG6FEslrF5sDKwrqWLHUatqXWG9ZlwhxZA8VwA0wRONCadX2Ra2nEC0pbcRitT8X41OADix+GKM0NwXkMN/xgTSDRgmlWu/drJUnKDYbkm0maT5se3kQMn9tyUNtChDJmsKB13YMXuPEiv+YJmxgUSuYkjatgjF7zU3Ljwc+yeQjSjLMR5EAMxhGNU1eN/YyewG2v1wCCBlDBIVkQLsZK0745d2bxWIAn7nPuGfMm+UM2G7/WfvX/oHSILH3vO6TOmwWsZqR8sBO1575986Ya052ztZqAXjykoQlTiPBoV96HjwLAP0UJKXgBPmX2TOzkLM/HaonJeWmxF6dPUhhZXwpRfc7Ox3uW/L0BB5mAKKZ0w59YW1W7Zj2Q7OlRpoXApKo5FNdqRCdZOfAfdC8IVBB6c8oaJKdTCZRFuhHwKQCYlxLAK7rWaGY4rBfKUmJBIAvVn9qBPMuYKByX/JG5Dphlstb0OcT1ZgpdZ5nIqUgCdICyiEfTDS2AbXa7ZbGmJqs6d0i+53MLf/WNSN/V/3F8yVNGuY+U8WKDI+hVaprvRez9ubY2vdYsuBViFqvq3ORbCRSqIwmd5K24DWXybaz0CD+SoAxDFRScZMSgkCk71Ku3WCjFl9taVJu3LjGVgDgsApwuNd9c+6Tn6bCf8y6pfkn8C6N5Sz1mD/nBgWCJ/a1a3cINGMH3Kwg9hzp7ALoz3Xzuyy79VmEDYG1RrYZOZ9VefcG4QXJ6f9Za1hjxI5PzS81qvfe/6kjOpCe0pzm2u2pPFPjQd6EsmwwU5T9kS/2KIHwCrpzs1bs3PVSzxDC2M3Ng+w/OOMwJlB0gR2oWKEpmVjsHCBY0xlP2L/wHgH12626JMwfrq5NzkhNDT7HCcc57c2MIXnFY4vFGE7y8QzYZXxqfUH2jopCzfml99GGU4X9fFJAJGOC74UJq+t0w0EM+jHkGAeCQVzQmptCEXmeSPCZL+u97VjwtWVdYA0HUFedASAubx9mvIkQzE9LsLE0APdizLOPlaIBI1DrDbWm90/sWhbyGQWfm8ar55dSYWQqC5qWzAudh9OY4T54tj47eW4DgLPvgtuImSl1EfXgNnq9B61bDkx0ABv1usaOmM/28MzW49y/+l/+5X48+1b+TCv5022jsG/H85eNKOfP4v52GHff/iZ2a/z6KtEf9mOSDjekUCJ7BDxgkPSHQ4UQqCtSdpoNqWBsZs8uL7XxEdYOsk/hCsh00j2ULCaHl2KlELP1IjaFYZSa65iPGilRF4mfOyRTgER5JA7j08+PxJSMqMZ0TAKQvRA4GKPRxh9uuSjEZDqKTncXn3zxSdzPR3G7vo98FZ+6Zdx+88vo3fxt5CYYNT+LydhMiEKBzX8Vh10Ao7pCGlZrFod1QGcqVIjxzstvppSrxoG+rxSVQjOapdPYxip+9/XvYzhaxU/+5IfxySefxGxCSjQsPNg2+8jj6ZIbx3I/EaA1W97GYetZ5PewRbbggBFrPMHQnHfU9T067ESpso4cz6jCi17Hr/99JVqtrgC6GgnLuUrc38/i7vE22oel+MlPfxonx89ju2zE9dV9fPX65zo8AtBEcRYHB0dx8eRVXJxdRrNaiV/+4k20u2ymc3netdudWK8AdwpRrq5iX+TQ5gPZfLaN3M6G4f3+XdSrrRj0l/H29fu4ev8mxrM7MQ6h+uKVdnF+ouK/WKhFfleP1XwQpSpSJ0ASmDow+vbx5vXrqDcLcXxSUwLw7cMk3n8DCMnBH38iWERI3GtxfIpvRSVGd96sKLa4Zjq4HPgoinr9niZxIb+PlpLQWjpcUOhS+B8cHH5ceDc7vA8sXURSq+RC/k8FYUULPYttv/egYooOOQUJJBr8D5GLsMngH1BptKNQqEq+hFRNKax7NuiSfj+LLymHKh62TqqV0W+jJe8jxiISC/zvqu0DdUYpBjhgwtYASGCDkucE7A8k2AuoxhhtWxYEcMhGMpVh8zy6qXPMvdEBksnuFplVQ5vDwUFL7553oqI3yZ+mUw5ggBf4xhGwQVFCclYxnj97oTRaZMb4ouITRhfp/fvrGE/mSs26fHoeR0ddhRbM5iTqISED1HAxRcqzCu+Vpcf4EuFDyaGBgxWLaavTiFKuLGankzTdyZOMJfKxnK9UcMvsm8PkdhdnTy7VYYf6P58hDUJ+BP2bIsCefBRFYiIihSBMI4GWFMgc+DnIio4OQMVBO6XMsoELbObgTeLlYpXkvXR0bPpsIG6rAnab98ZpKR5sBbrPZV2fEkpp32ujMd2fexSAWamo08bhkALJha/lACzyYqBsodfTjaerBrvM6agZC8h0frrfRW2+Lght/n/cPdHPADiyQYyno3jo3cV6t5YHmoycyy15vQJiU8xVS6Q4A3yZJaeEMmRrdJ9lTN4262TpcAvJgEgQJyxLBbwDs7hvGDwcGCnYlNiaJDYAiRxmkQ3xu5FV4zkJwMn4FAC73gpY8ZrgTrVYhmIobjQ2YMOouaUuvJPHecz+fPuQsUnyO6mOMiDY/kuW/1G8ZZu1usMyHDfPQszH3V6SH+SembeRJS0cOP3sBUSm8aACaopn7oMYQxz4FcKA3x4+QqrSfEgRcxIwebdJHeRyHB0dR6PZjlazY3YJbSMAjnZXhRdgAAWQ2IaVmorD3XIaD/d3MRnj/cIBeB7do4PoHHdjiT3JeBiPd72IRS4++eSzODo4jU77QMUDBx8AhZUYH8y5uk201UFOcmHuTSm6s/jFL36hNYEC6vziPH7y0y/17gBzBBqKL+GAFu5VYFqSMn+UMScPVB2MU5AB70Em2ICXAvIsAVeRKdkMRROyJx9EEyqYAEh7fFHL6ABndNCNHzU8fSixRMhsJXntFC1Ncjc6sbQV6GLzerMtzZZgRHB4FaiZwMxU4adDHl6qlt5mQIAYDLm8vCdhgt7d3iu1VyAjvjSs5y0fZvB61DrByEvm+hSwjIEGc0uhJE7xlX+fEpoB5tgrbLKtsQDgCUNZ7FqbmmfvgIM+nWhxK7GKJSGaAC5kzhTi8nqljvPhmjmHzB8lAV8fJZmSBqagm50DFbgQrW0ALXS9OSizdnJNad3mfTKXAZ9Zo5B54cHH98CEZfTASkT+qwNNGhtZUitNC34W37LbuztJSmlGXF5efgRezATBV2sVtUIxTi8upJQYjMYx0WEK4HATZ+enYkKCdcpPk32E9a9mUIZ6lGaZWKkFQr+8TvA9fEbWcGL9zRjTBw1kyCWBRbx7m5H34vT4SO8B9qGkWskHkJraYJclv4wnHTh2+6jXYIbvdX80l2EosD7JZ3IfH/0GWVvFCK9X1eyXrFrJog6i4DqQVHPYuL29Vk2gz4FptFhGfzhKoVv7eH55GafyGi9pTDLuAUx7D71o1ls6OCE55voF2uITnMKdBFYkQIgmBPf++uuvNSdY65mL/JlYfNgfJXmU5uR+7/CUlLgMs8MMPAPRAPBis6bQIfZLSwsTSwlgd7/TOp3J6XierL/s6wqUgkGL2kCpwLk4v3ySDpsA8ePoPz7qkEZNQu1VhU0qlpKb0xmrmYMxB2WFFSFZztmqJGPdce9iggIYyPvXDGc9M9W53jdYFziMZiE4epAJDJL8k6Ya166GB3si+xtzAhaan7ubIq6zWP8i1TtmnrkxxroAsMR8ZqyKrYaKa23bBlidFJLfHczd2CQoSvBF5mmqRj3AaEV1AGMxs34Qy0fv02ysjE3oBoIbZ1lDmL9jnHCNfjcOvkBpwHM2COmDPvdsBQ1kCnthsi/7z30m4PfJt0t4lT2C8eiTHyX+mdTShCimvYZgpKxWyu7tI81XTSM/84/MQzW83KzJArm0n8nT2j6rCm5ireR5K2DO4K5Yvgm0UFhIYS9mH7UU5wbmKnt61iATqJ1CU1jreQ6ZdFVM3vVCzELmP2QKSTuxfajXJGM1k9egGu9EShzY6SmFV4myjKE096hdJIkGYKFxIe9XAisA1szINZgGuWgV0wXqN5pNO9mqcB3y0Ab403tCMeC/F9isYDM3eislAhhXsYP9vdlqDvAczEaGJGBVgs4ORRpZrqtgRPs84eYfF48vMf8u9hlMTuSaWov8TjjDoCahbgB8wceROtSsMtcmPB+prGR94iRemjnZF01IrQdam20vxKKoeaQmlxURWaqzVFYb226g4sJuiYcL6zi7rqwpqbmWJPRiG6eGAWuUZnXy/eXv2FvUNNO8sf+yw1a8r2ZS7aw+zog1akTJ59f+t5zn+FmB2IC/ybdc5yOA8DWNK6w8aDisYzScxN1dT4o7HhrXcnp+Fk8un0QbQJQMRZjMWtscaCcrLFRIWsdQcBEQk483r9/qHMyZ1f62DkKk7kChwZ4n+T3BXgQu4p9brsTd3b32e56HbIZoNLL/cLaYjHUvrLWZpRHvULYLqmFWanCzTlMXUvbJe3ubl5+zGwUO0KMBLNcY7b0O90Hh9XG+bwkMAwRtGKjWGcwKBik5ku2O/MnlhawRa9IOvsICwfepaQGonsaSiAX4jy/jMM1nO7VDvDKgJ49G6u/kqZutyVmjg72AdYAgmqzpQd2dy+/kH0ntRM1cKNCsRxmINYH9Oe2v74a09q9/+S/+xX44eR13t3dKSe22m1ErHcenn7Ui1sfxb/71z+L961/Gbj1W92nBYWexis0e3xYkjLyMarS7LR3+CI0AWKGYgdEEA4lO+RHmzkLnYSWwQNANXIVUCbQWoP22KrEt0bmcxA5ZcX8j6vJ6SrqXTYFFzyxA39/F+UknGjWMJpGe7GM0HKuAo0sADfTi/EksF9V46PdjUxhF8+gi3t1/FePN+6hVDmI9zMfD+29jNr6NzuEfxbfvriIXM/08XczYcTAn0ZjZtIjpALbhKmrNStQbx5Ev7aJcn0Ypl4/Tw+Oo4++Ta0ar/iSWq1388je/jka3Gn/04++rOMDIuP9A4TGPVrsSlXopVvth5IrbaDaQ7C6i2zkKfB92OSbnTIeEVvM4louc4rHrVaLR2ZgwxKZW2sXb39NRo2MRAg73ewCxWQzHvWh1KnFwcBZNEP36sYJsvnn36zg7PYj1dizGaG6PjMKFVafVjZvrR7GMqnXMmBkssK9y8dB71P03u8gHKOBG8XBDV2sfJ6en8m88ObmI+/tpXH97E/NJP2bLQUym41iuC/Hixat4+epS31cq4adyEospMouxxkCxREFbjMeHSbx9820cnTTj+YuTaHZaMRqvov84jWIOWUlPBRno+3wxjWo9H0eHrShETUbQTG6ScvETpPin83Z9c2VQrNNQLDnR83m6wDP7kgEPYALOQRtJez6/l/Qp82Gj0CHJqEqs+fmZkoXxMKRoplMuH4zFJtrtgzjoHLoDW6QAwOA3YrvCu5FuJKmcQ22YfIY6nhQPVbyESJK0xxublZLQYONETsbsrc6hmCF0B2BnabPYbAQOAhxyDVk3c71Z6nM4KDEX1EVYruTLAHNJEfd7uuHQ2pfyWyiXawJbKzWkN7BuAWAAODdiPW3WFGxt3aep/guNv8VmHafHZ/H2zdtYLKZxctKJiyfHkrMP+qNYrExFJxVru1tFr38fJRoO8o7x4p91chjzrAtamDc5gZkwHO3hxH7M4ujwEnP/LB3hwMP37zZ7rUFK2FJqVim+9+kX8jucjSaxmI6AJqPIvGZib82UU6ddXUknW3F449nbn4aNKCWm/UHQiJNgHF6giHo67gsOjE7EVNGDzFkMACfF0p2Xx8XcoKcMoNer6Ha6TgRHErWxB6G9hOg2ErZC55yinoAng0HrDR07AyRsACKyEOZSswcHa856w2bvAog/4+AJewXZEeMHmRNgNbsi7JGjk6MoV0tKFx9O+7HcLNQoAfQ8qJ/EdrET6JnjUBl5GYjz7HXoqFFEVmSaT3HJvJBkKQHmbOpiWMAk04HyuwN/Zvau55gYZhwEkJU9vXzqjlypFG/ffaMCWmvkbmMvk+lMwBRMRhXQKSGZgoH3R5HBgUgSWgARUrgTS57NlDVW6boU/nDJFS4BgGzZgeSdSEzk7eoDCIfydKGWmyZvFX5WHdn0D5UYz4CCLDMup5Oow0QOZvhEhTxMKacm2ouQNEiAcw5MmcE2ID/AoQ4aCjioax0lzR0AgmvnZ5VAXmsKlKSRpvT0xI47bBCENhQjmuYAKuhtbh3HT47i27v3MZiOYjZcRnFZjz/56d+Pi/Nn0WmRZp0T6/ehR4HWEwCLnJrrpnBjPWOsW2Ke05//7Gc/i6tvPwhIfPbiWfyTf/qfSw4qubQIeZzuLLWlWFTxQzGmbqhZhWJzJ09Avt1sK8txkOUyRsyAq2keKwyFw5+YNFv7CkrT7PmuRF+KQpndO6QlK6Qln1MQjt93Jgn0qTiTxRlMyRg+3Jt+RxbmQ3UrGbWl5VlyL0CcmZT2yOIQlTE++O+M6cwBYjldxBqm/ZzDBQqPeSw3y8gVc/JMxUfQIIp/ToeLLPBC7Bmk5otYL2zWLu9a5JgUhhxQ0oEQ5rs8JQHxSUBMLutiEeYjGt2mrB5mE8viVcgnZrWBXUVf+7CDxDrvYAa+GIfZoZ85YRCC9dSgAbUDDR4lCaegCEAZH7oU9/1RisQYfvLkiYBDGF+wZA12+rn7AGr2IusI6wTrKZ/R6w90qPA4xXe7o72B5oQkjEjouFdCj1ptMY+u7x/imsTkxVxrGKF+9VpFahHWVwAFxh8SfoBLQC5CGgzaIM2FzeJUbSxCMr8l3hPAHffcrcNOWGs/ABjOQDwOafhKer3I2O0Gk9jzJYum8MNxWuAWCbAOgJNMEjbL1GwUPuvx/kHvvTdxUvEhjcRaVYeeJxfneg6Z1FLeafu9gFl7YjJWEpNluYrxbB5XH24EPJ0cHsTJQVepqqyvnAPYl24+3MRh9zAuLs6jcwhr3MBCBjaxb2cWEjwH7Ee4j9dfv9Z8Oz6mgVXTvqZ0aCRkyCPTngrrlHGDgklsOrz4imZAb7arj5ItSXdjr+cv+4ta1Qx7wrJg78xtG8FQo1HJmsLYVrOJQ97WcjUahhdPLz8yq9n7Bj3LXAHFlAROyFpiHilMo2YrGgF6Ch0260NJvq22/pdxyr4vf7h6Tf+wjyh8KAUR6L3MHRzIv9ebhN15LctS63399vgUk0h1h1kyAL8Z25F70gF5PlfzriDvWzNO+WIeAarQjKJJImA/peqy7rOH4YFMyB0ej64n3DDZF6284HmL6Zs8W/l3roPnTzNH7Oz0c1nDI/tvrl82KAO8Qy2PZJwLUE2gIXuD2cSAkm4EZusmz413nPk3azHL21dNfoACKKoaOxBaANtYH/DJxgZoPB0LMEDqS43C7+Vd67nI68sNpUylQb2UHaJtBbGWgoV7kFw38/hNfq68G66ZfZn3ICau0ssrcXp2qufL3wvwzFGH+HnA4gZsNqPTjdFMUs39jYaj5DPJXgZoltd6qr364V6SXSTFjBfZPZDM3utpPcnUJVwrXt1q9iRWKPsdTGP2EtZB9g9Yhkg1s+YaNR5zmOei8KMUekMiFQxCnidgd5bAzvOnNgGcrBT8XnlPEClUTSY5PverALvNXvtG5pEqkCixGjPmq7yiwwxSmhsoV7z2GqDGMoD7450DODGmarAIAZ5J8Z1wHu9pPLM30Dyh9mYtot7KwvEEcssHvRj1NtL3qkAh/hzlA6AVIVlSwqS5B4kDxlqmnGBMC+hLigr+vVSsRaUEWx6fW+/X8jlMbEUDt7ZV8vs1w5RVQI2/xDjNvNAzJmzm26ogNM55yTfcwU9mXzsIySqeDPwWk5P6RgnQZiM7pdljgbmpwD/5UW7lCXl7+6gzIWOGd8B+Bx50dnYaJwedqFchXThQifVOOE5ijXN/vB/WYNRIb99+qzMLaxCNaUBvB2Za7cQ5UkBjlfO1z23ss3gFsu8q/EhBnPk4Pz/R3gDoLHZxAeCc/QrvVisF1DhbIVNGhWK7jRyhYfmISq4S1YItHTjbyRNV5E4D4drvxfQ3M5/zN7Wm2Jh72KuWdUtyvLQXqcD9QuFj6JpstWALlwDfIR/Yco8yMrMZ4l0w1zP/+mqxqjVVRA3J1G11I9ZvOuch/Rc4KEGOLSBo9kJyyliqnLkJQQ2pfX2G3ax51k7FZu/a7bDpsiWU2LVpHc/9d//1f7Pf5R9ULMBC4yV32wfxx19exG5+Gv/u//pZ3Fx9HesNEk4byU7mKC0Koujz4iW/yO3j6IjkN1JJk5RMUqaCDqrcO6w0NPfjoaOeF/Nh5HLLOL84i/bJYUSjENvaLBazcUyvZ8n8exO9OyDbogZLo1OJxkku5vt5lBbNqJcpZovaYNkkeCgUH9BA261uzBf5uCcsZPAQ7282MZy/j/MnOHEWYjnYR25lBHtd7cbP//r/jUZjrcFWKwMAtmK/X8VssoxmN6IYeJdhol6Icq0RlXouTs8asScpqFqJctQit6vHPleP69tBfPP+fTx56TTg+YIEylmUczCfqlGvOe0Tfz5AuoPOkTofq+0ozi47sc3nY7aZxhIfgS332Ir728dYzcdRyCNBqcdh5zCq5bq8EtbzYrRJK8IDb+LNBDn5ixfPYrcpiQEZOSRHbIKY+DZiOu+lAy8TDXklxtGN2K4iVnOYZLOoNUH3u4h5oze4i/l0HY1uu1OnGAAAIABJREFUJXJ55BzbGPVH8f7djQrsH3/5faXwRZQtMReDZiSPpP6AxKRtnF0cxeUzErha0WoexGzaj/7gXosbhUu5XI/1ki74ViAz11rIwQpBCop8r6xUbyYDBwLYM/v9Mk7OD+PZJ194Qd0ApJAMOZPnjsf2Sh357jEd94o8P5SQp05EOYak2TXq8f7qSkzCkxO8Bhrx4eqDGD4kTHHoWcwmEXvL6mvdWuSKFJgs9jzDqkzwea+dDp17vBVZDELdM8Yph7ThmGj3R21MTYpuFr8qHZa2JjfUZAo95pE8FWTWvozcdhP9fi/uH+/kccYiRBFwfn4Rk7FT4yR1qZRiMh7Gu2+/UVACRtiAqfwd7BhYgSsaVnk65GUVPLd3JESW48WLF1Gpw25yt7pQcKIeno6YUB4enEa/P1bBAiOFw2R/MlB3hmQqvAmbTVKrkCXkZd5eLJn9hk/U7e1VzKaDODs/iqPjA23uFGpKPmXBDnfHAJ9WOvgC3iAxtuQE0FPpnlDSFSgBIIc5c0P9BySxLOCwH+S9s8vF2dlTLYjT0cSGswVkvhz+SeizPMPSJnuhZebymVEw3pkcjMWqYsPYcQgmmEArqw8JMN82LNxO6+Odci0y9iZNWSmMOYWnULCy0dNZZjO6uv7gYJJmTUUqm8lkyHqRi2Yb09p8PDz2nA7OdWDy22rLBwPWMCAL4JdYakq53YhRxv1A75enKAfS1HnMGHt0INmIkdfewcjptuL4rBvFSi5y5X3kyzkxDik4edbVTT1WY9gY2yjlSrFebuPh/lFFI2sQnWRJjGHRwAJJUhU9H5h/9aqMj+lGt6sNMbklmVnhL7OU/BmGkIpsinUlrXMYwqJiIsaDin5dDxspfqf3MUZOX6nG9773SgdF9hzGJvdFMcxcZA5iDcDBxzYHlpqYpeCACgDaOQ2r4VBFESxkAWEqbswcsUwDSbm7xlkarJLV5hwEDPzrUIMvUkoLVscxyUbAsZi7FMHz6VjAl/YCDu5JRgWTWkyN9eaj1Eefl0JAGDdgt8rUUMYHcPheQDCeLTwH9pPHBwKc9gJOuJfPv/d5dFocXiaxWBGOsJX1x+nTk/jq/6PqTX4tS7PrvnX7vnl9Fy+ajMg+q4oii6RFgSIFyIINGwY89N/giYeGhzI8MuChZPiPMAgbkAc2YBgkSLEIkUUpK6sim8iIeH1z+743fmufG0VFIZFZES/eO/ec73zf3muv5uIHLVMr1Yq72smf6NmT52YYMwwBxGTNsu8MBl3d3d4mXpUtT1ct70hSxrknFPvv379X6/bRYA82IT/7R7+jvUMMwqOQNAvIIRorM5ko6NmTWCuWlxJaARBFKEOj6aIuZCUB0PA+0ABcXl65wQe0Ahyqce8I4kgYIcHEAVRl04NZjadc+EJtwTcGJHxdSGwB40JpbNA3MUjiPAL84nu5CcZj0imQSI9zXg9mkScSNg4jF3OwFZ1MH2Aoa4e/5DM6YUdEURYMFgJImHSv5iu/EzAqMnjMst82ah/SjblIzl3ePxpiy23MwF1oOVtqM8dDMgBdfl3f3PjeMYCgyeYMLhRYyysNewMzsvn8DkQq5lXdqZtt3OoxpAr/OZot/M/w3mX4BghPcwHrN2tvRYDDYFrzuS1lT4I/DMYk0sgAvWjW6sk7But4aPaewYyE9cM9gZ3gBF38V5PwAjOTzOBbCR8+/mENMjW3l1fSPDqwiKIdE3RYvf2+ffJo0OvIhLne1MZAWH0X1cFGb95d6Nevv1W72/UA8pjG3kxajP+Hllmxb50cHUeqL3UB4RtmLy41gfHOMIumHfCu9aiHx5a/DpDixYsXXtOdbtuDThoTUnQZVDQbdXUfW96X6WRoEf2ztfZ9sAdZoej3a+tbiwdRq92KNGIM8G1TsPAex5nMAHKCpx4e4impCIBaqej5s/M4lxKWLZ+h3YGlOXAdwvdgv3VTD+NhPLVUmDMMptbp8aFOjg895GD/ZX1xbwF4G/ZCD2YQ68zMNie1xlDFwzma9AneZEsDedQoNO74o7FW+JyhLuo4mIx1wTnJvTs6OgpGIFI32La1mhVLeEaxfoPdEu8o1waIyn22fIzhFL1MYt7PEJg6gu8Ha5azYMsApoHlXgRzLN5nrFDciFpuRiBAQk42o31t4JDf9J6SSM623qtms7sejoRQni0NNdfq8AEPUNgvsDCJZpO1fnd3r/Pn5wa24nQJcN5MHAIoUJkkMtP409iPeT8AC6gn7+/u9OPbt0mKc8FgLHJJfLzwcjw7f6JXn3zqPcThQcjkJmOzX6hpkOLBWNvf3bN9DkNCajb8tQlr4UIcsIN8EeljhrOjoYOD/QjbSIYv3lsTdiRrzCBn4vdrAJQhNSxpQKJEZsoa3KYQ55Pk5A+sZgZ3fE4PjELams7D0gbMjmAe7vHWLmA0ILiHc2zg8xr7nMfWgy159g/2DSqwTsOvf/lh+LS97/xehLdE3cr64+d3em1/T/YM3s8tg5192hJVPABTafsr8r4C0uP1CRGBd2NbM9luPA2YQoDZ2PeQ89fgBLY+Dnqjv4uUdT4XtRbgKeuSPYR7QJ3EewFI5PuQ1BgAJpZk53NeN1wrdjXcO85TAAn7Jy8WTvmm9jRQawY/bPlg+QKc8FwBklybI+PE3xk8EHkp4WHLhYP/uB6eJ3U6JIQaCchIMl0ohRyV97vX7ceearAqFXsDQ4AkkI19g7OSz2o1Ft6p1ZLPNawU2IPYB3kmXBt1Q4DUAUyGRBxmGUNZVCkbg75WKiTrzVkLrl9Tib0EYHDaIJYHzYWcffL9/tmjNhtqkfEwCegAzA9vua3dA9e/HaBwXjp5mhCKQgzj8NPnvloazf5hz9+F31F6KNukUIdS04/GCeibdljtlqQQhBMWD2zKqJ1dp5jAHPsudhoGBxN2oQfcH4ZQCbAP+AWAnMmYVMC7bCURtkP8/0RNxKCIwND7Ozx18ypXau5d+X32U2wx6hUGN9jUEMAEcBokCtYDgF148IVtCvUzHocM7wgP49lAHKD/Zf+tlgpmstNHUB+aXME+DKjtIU0SaghjVxv7BVpNt8B+CLVDMBHtxUmWR7dr3Mpfs17aCou1z/p0sMk6Y3yJAT17OdYeBrRdv8V6MhkuHcxAD8cY5OChbpsn+b2DKLKYgitBAos6hr0TMgv3k/OEkTfrEjUe+2SzsfvBdoFBr2Xoc86BW+UzJe3t7kXYjRPJgyFp391Eys6a9DrDLiMJ2QE/s+KDuWyGQXDVffFqxT00tSCx54lAlwhlC5KKBxqJXZBr4v/mT/+zTTo3084uEpOKJ9s7Jz19+eWX+vHrod58+1qtzr0LF1ijS1gK611VqrtapSb2BMgX8S7bV72S04vnX+nu8Uf7KFDsAbhY8pAe6MnZpxqOUvrhhytNxo86PMiqicR2ndf+WVWL/ES99Xt1ew9adGG4nKrTIVY9q2F3qdl4ofJORXufHmtxOlDt8Vi1VFlZoqyZ6GWQZ9bUHQzdBNLw84Jj7A/zadgnCfhBR/t76rbm6rY4uIPVcNfpqVav6fT0OLyamKxAU6UAzeJzgba+oE1mqVR+qUqzpGqtqeU8q9v3Dxq1+6oVMLJu6LI90y/+5q98sPRHbd3fAfJIX/3kQH/w099R63qsVu/RjQaN9unZsQ9XwLNWm2n3rW5ubwUbGyN0IuLZ2GH/pTSNdNZ6TdVKQ5t1RuP5WgVCKdiInGxWVZ6kOHtJcChPDdrtHx3p6PhESpd0cvSxWp2+k40f2u+VzW10/uyZDg9OVMk8V//xQetVS6kMTECa7Jzms6VatzNtSnear0mXY2PeUyaVV9/sPOjt4elSLFY1m23049s3+ujlC6+F8HCpmbXGvWFT7E3uzV7hXgT1Pw5rFulD60Gz+VjrIQyMhV+S3YNdm1XTMLmJ6I806iPBnWq4nJhhx4HPJsdmR6GJ5xcHLc3FeMoEgCKQRnKu9XLu6XU+E0yp737zWpdXl04oJfznF7/4t77+Lz//0hvYzdWF7u4uzczF8H6+7KpQzKjZPNBO80S5bEE3t+81GPa0WiRmyslUt1qqqNnYcbiEff0w5AUQZFNrlNWs7Rn0hAXJyIHvC3gIu6rb7UuLlKd3+DzinxiBGWvtNvddsHP/GzsU7AFMONFOJIMjeQhZM806jMWb95c6e3Km09Mzgw4UCFwH12NvOQraRkW1vUYwslYpZQtFNZp79hFEjkXzyaZ2eXOrJ6fn2j84NqsSgKbdulPn8UY/fPcrVct5NfcPnbo4nVBYkRqXUx6J+iYa+EjUY0pIoNGB/RVNSHJwAAc/XTjebyWtV9No5ikEzO5JDjytiG4Jq4FUVukNh8TGcmSei5O8TBmPCTSsi/B4+I89d1zwwUyYwH7hUbD3hf/I9tDg72/lKwYSmNqnQoKFPDoxcYnNNpFA8wDMTJ2MzF6hYQGApehm2FGrlZTLx0SORpwilL/OpJlJHg0rjS3sKhqrxg5BRaQ9hvfeDgl3HPbdnv8OQGq7S7rkwJ45HBoUd8jxeoOh13e9UTEA1+tOtXNcVe0oo3xjLRUX4n/TCdLdvIa9ifLTrEoqq5StK7XMq/3Q9xSatYL3Le+nfU9tIB//zhUymsxGypYyahzU/e/VZqHMsqpitqQsz2mN0XKA5BQAyGw8bXMDDEt2IJqF+XhqnxLYP0x5OZOY3r+/vtbN9Z2L5IP9XU8Ap8jw04ARTBUJLgpPGQrgj16+0sevPkl8REKywnvBmfHju0v96puvXaB89ZMv7WEaE9rwZvJEd0PwzcTvlaf4KdizFX3//fdmbALM0upjNYCnjOXvrAt7wiThKKzVHAUwzR1ptAG2Wk5KQ1II1o0ltBtk6CCESUNI4QhQTsMIS8BBJCUtlHMD5HMgTRrj0H6UvEM0qTS0jb1j4QiwXGECzR7JQAlmedX7MZ+HcLKMkPcVnIjIz+KaPgC6KQDwnnqtMFOv1KuRpJsAEOPBUPt7+25UAZYtlcaAXCuN5+E5yXCOQhnwhmChb375G1WbNeXrRT10WxpNRgY8ipm85qOpfvLZVyrv1dw423+137PnGefKX/z5XxgcYoBCKFClFMmgtR1CvEK2Hs9uHt5MAAbZlRkV7C2WoSBrYs0iqSHV2D6G0ajZEoEBFnsC3mbTma8dFgbgJYn29rvJFswOp3Gm2I8Am2AJTEZTAy+8K07cTtjIlj5nI5XSoSDTAJFpfEj/C7B6o0KVKXnJ928zw2uSxOoAsilqLfxeb5ziiJWFWVNOCZ/6DICVbnB5tVEOj7kmw1wsGMJI27KdJFGc4S4Sbu4bQBEANIAiYD7Pjt8HoGvS0Fqqi0xrrHQJHzRsDUL2zR5l2wcALBjyhFHtHHwATrnH4b2TV7nGIHPgZ7uYLX3e28fI9yeKffYCAojwNoxUyAieYK8muAygn3fPZ5jZ7BmtF3jjhQcsTCmKaJjnMABoTs2qGjE0LFkOzR773fdv9PbtO3s2wfM4PX3iV2+nAvtw18AAbB2ffZeXlteGnCelHGCSJYFlnZ2cunGgsUYyhn8oDMOj4yOfoTQuTreeByOTtXF6cmIvXtixW19MvseQgMEsaodjM8j5+8MBz23m780w0sqJVXgH05AAyqI2MPMLA3eAZUDkzVrHhwfabdZ0uLcbrA5k4d2e7h/adBV67PQ1cUBQykAjDPH5eKjxoKd2d6SDwwP97u/8TM+fnntddzsDB2XVm1Xt7lGXRjqtgfN8wRYMwY6QgWvOes633qDj2rVRqft9G8OKWyHx2qiJNy2y7/VSvWHf5zb1E/suzTXDRO45exB1z3g901/91S+smnnx9Jn29ndtv2H2TiqjIvtYCtA/GB7UEuDTDDTxFMYvG/9qy28JR0hqWtcDSVCSwalEWbBxujlANzXc2o0d99D1kpDf56VMGOPTRGPwb/DSSZXj8F12aFrII7GsCQ/mCIxBXWIP5uVafVKpYSw26rE+8NNLrANgnHpomE4pbIgZfMDWSsgUApDp6Pr6yrUn62gwSNg2qCVmrJu1vfUOj47UGwwcskVAFi04vqQAHATjAK44GZu1lXg/9sZD9bs9rVCD4cucpL0fHxzrd3/v5wbHCrCbt3JyAOVVeEiyZhfTeK8jDAngtGAAyDYoIT/wHuZQg8XC9b8TYZGkz+d6hK0/mfjnsD/ZAsKe1jB1NhqOhwbZ2GPD0gAmzm9ZNLC9xtOhz+PwcAW43rg33bLCLalerV2HX76/0otnz82sZSjPOWCAbDwIRnCxaL9S9pbDA8D1Y5/TP3z/veXH/AI8wDsO9h1nDsAmezmAytaj0lLaKSBRMGu5YQA1ACycqezpTiQ2oPhbz0VL8zN5EybCjw9FBQz9AGMBDFudrgcPDODNYESZslzoxYunPv+sjoFBfHuvXnegWqXuVG8GtlwLewJ7HHtMF9sTQoBQgpRgxIdkmZ9loCmxeOFZBpsYi4wI3+N+26InCQRh7YRn4kaD0cjvFMN59m0USoDRttWwbBsrgbUZlvx93inOJQdwbjbeF0y44IzkmosRkGWmI7YJSbDXljnLffJZM184zIU19B/9SvoEgn4iuC5A7y0YxfMy8SAJiOP+cU1bv04Hu2ztbRIwaGIlGsz0UJdwfewJwbKe6e27t/YJRMZKECnPC2Du+OQkhl4w22bhuYqPN0oY+36z9pOQoq31koPtKgH2R2gOg4dQLPA9og6mLkPlEWEbPD/+G0B4OBlrwJ6eeBDe3XWVzwKoltRsYK9GzTnShLM1XVCnP3TPhNqUerpeK2mFNJgzkZ50ijIrbFtW87U9+s2xT9EzkBExMogICIlS7+Pn5zo5PvJ+iXc+e9TWxolaYFufMhj2mdDAExoAnoExNV4MtJ1Uv4bgkTEfZg2BBO0l1lz0LoBrG+4lafYF33e/IwQVbtI+33kO3E8zowtFW/ywb0CwQBXLtXtYtAnFWJ7zJ/FPNUCMPQJ2EInHJOAxPSOEqUjpzlkl6nWa4AQAxvzcchG5MarBYF6DS/FruphGMF5i72PvaYguxsLiOfvf1LbJ4IPrDIuD8IQP24ew0NnaSIQcfquW2bjWTf0v/+P/sBn029o7KKu5c6bFMqf7zre6u/9By9FM7ce36nWRpea8wRcKsBlIkc1Luaka+zs6O3+up0+f69mz50qvG8qWmKSj3d9VOpXXw31X5UpK/e5at5ct/f3f/kbDyYU++aKgz199rmr2M3VHV1rlJrrrdNTtPqpWmmtvp6Le8L1amGAXj1XLH0vpvCbFifqVOx3Onis7T2vNRjoPs0omZ+V63Rve9z/8qNv7Wwx6otgrNLSzk3MSXK8zd5ENEMohkSnCTDpwYQjKDVCGz9D333/nZOBiPuPUOhYZVNZyraHpHB+KtVOWvv/uG60WpEcX9ZvXbY2RfE1m6o8f1Wohi5jr7Kyg3/vpZ9opH+uhGz40PDQYGEw1QfcBdTC+BJjh4GSRsTGyQAEVbBKKH5ilFtCe0f5DcZ+rXq3YZwCg75PPPlGpyrR/5gM9U8zq1Sc/0/7Bc7W6D/riyy/13Xdte82t1jDQhipVm/r4Z19pOaorm4KZRvpWVvXmntHyxXSqN99e6eLdX2s2G/nQrJM0jHFzklJo881Swc0wxRBBNUjoaCwNvKRo5PAFhMmTUueeEJFl+AR6083as4silFRiPPFubu718NgRnprIRp6+eOZiFz8dmgwmYWxG6wxAQkyn2BSYKNlns9/3PTw9eeIEaH5RmPNMOCw77ZYKSIpnc/3w3fe6ubhQIQcIBHMsEiRhFwBWztgQVnMzEl9//05D2HMnB9rbO/Szp9gvlqBOX6nXG7mp2VK8SVZG7g1bDLYuYDssGw5kWFIHuydmcQUDC2PW6YfkLqZXeEBQoDDFLhaRDodHAsUNrAbW74uXr7TawDgkUWlhKSkAA3+PdUPBBviC0TubqlkrNIP5nJPLMGV/8uTUMi5+3sIH8kTvLy61u0sSYinxVYjNxl6H874ajV0zJgFTh32k5m/062/+g2rlnI4O9tTY2zMLoVhg8jrVZEoiXJjm2sciMfcGLGggvabRAPRLhS8PG7Ap00prOOh6mkrjP0fSuCHAg8AIpMoLM94iVAOvuJJZUzTlsLO2DSiFFD4lc6TW+JDgi0NBg5eDZSUl7B3c3NDscSB4opQkI4ZnE5twyJTC3yq8gTytQBrCNJ0Cv0g6ZiS8kXpun705vi0jv68MACgWHDRTJHk1Y4sG3oft5P3rb35lSSu/tpM/CtNdPLHs9RGHkZmFk7kZV06TdYHCQRAhJ3f3j75u1iSgIxOuu4drlWoF7R81VDvMa54daZkGCExSZ1c5jUczZSdlFVRTapnVZDDXZIC5eAwLLAmyF1x4CxayOTfi9ijHG6yU889I5VKaLMbKr2GSpVQt1vycB92+hwkrwjdK4V/C92L9zWEMFEr2gQTQ4D4DCFGsMlx4eCR9cq4nT57Y4wM5PMMVinV44r0efprzAHsc3hWJyTzbah1TfQCRivfrr3/1m/AHrZT05PxJMpkD8G86VZmQE2Xy9hrZMtlgSsE+pVk4ONzz5+Z9QyL65OwsJI3lqgFaQASAKBqZevO3oKKZZomsO+QoSTAHL0jC3DHL1VH2MluTGou17xS9xUzL1Fw55KJZWOVpgyPsDawhvAZhkXzy0U/sfbrYTDUDOEzhBZrVerbS9bsrS2RBnAGNzYROk1BYtw0H+zfrG2CC+4d/cb3ZiGIblh0BERQumK1Pp953KW74bBRTTGGni5n3yq23Ft+HYrPT7/lr63UCVIKtSrGfI2zLwSo1e4txY3heXAf7Fe8UgDGFKM+EKbkn1Ct8dg50+uTMICKb4Lb4gXW9sBUIDG2CoyKEhkIpJLjhvRjnhLce5Qr8Wfj7WK5LKuscZu9Ag/Eg2LPWFUmzMWbuI+9byP8Z8hEs1W53fA8JigAYuLh47+e8d7BvRhSTZhrokHXih4V3cMMNTrfPuos1jce0mXxJmjSf1+veshfTYxPD9Bh8BiAPG4Wmu+QzCTkrYM7TZ2d6vLsPKShnATKeQqSn0+TxrLlmnulWFriVZQMScg7z/3uDvh66j/7vo6MTN9A8A5p9ClmYfgZMEqZWSLw3DjwJf7GlG9tCCfZM1soGGkCaWIC5aIwDwGEQwLt7dfXW+0SpzAQfqSf+zsGs8PCBwRIpqjAEJTf7ZinASEplvOdwRsI4gtnNfvrw0NLV9bWBCRj4NK/BZC24Jmp4YFuJACTCt+ZzN/DhH4s6ZG0WLfUGwK8b2gnAIQOHtc96P89WJwYDZntE8jCAO+oczl6+B+vBQMFsokajanY/tRX7DUA5qcjX17dazKl7eabRNPOLZ8dzRNbOGqIBojGAAU8IHM8a1crh0f4HL2WYvyOUOzP8uX9QGsDIKdb4DfP1FR3u7xq4ZLiHkfs20XY0mJjpXKuVfW7AwCDsi7XP2phO5np4fNDt3b0bT5QpAOh4DlfyJZ0dn3mPvms9qEsgznSiLz77XBkDRAH884v1hUd6u9V2804NBYgIc6rfhfEVYCp7kj29apUYNFdg0x8ZbGY/YD9mj+Tecl5wTppZl85+8DfjezKE34Kx0XSFsoJ1hGWPvY2zDBw4Z/q6vLryULq513AdpXVO4wEsHKTNS7/nAAXscch7u52OG2h+xj/5o3/sd4Lazz5yyEQBuqdzZfIMpG+9z7YfHtTvdfTpx6+8HvmeDCDdZC5X9n+HsWqVR6flmo6acpuEjAqnPxy56eQdRhLILwNwbnrjegCLaXYBXDkDSq4vwouL9xYgnqcyw5/OYRtzG+o/OTt1L3h4dOwBGIAkzTeDZoYF9Bz4zvPOXF5cWBXEorC3Mc38JtLIAWEB5YJZGsM39ritX5xtUBKww83tZu3Pw9eFxUhYe4wABT1oTkI1HMISfpa8R6g2bu+uNF/hjV5LgnuwIKoEgQRPwiTQofXQ0q++/rVePHumn/7kZ/Yz5z128NF06DVpaSr2O4mHKDJWwh55DjDuDg/3Dbj5vElkhoC17Cf2eST4IpN2bgDPMdjyIZ/nWtiXeC7IfZHJw5IKv+QA6huNOEuoza1GQdJJKIlrzPAxZ/8nfIs1iEUEpBDu8fNnTww6c3YDVDjULvF4A6AwGYHBGs8pCX6B9ch1m/1H8ESi4gq2cQC5W5a+R5+cv+u19zn2UQdrMRwhbCrZr+xzaquC8BIFmH56fmaw0axdgzkM14eufVkj3HP2P+43z2PrK8fPfnJ+7j3ZawPA2mFOAfLxvLbXRY3CwJ1a0ZJ8LEgSqxr+G3ArwjXCzoR/WMdmtSYhMR+GcEl4hiW/2IcQipGk1fN7Js4Mx2bEAcLTi/I1W9l+JldwX4anHcM1eh0n7N7fR8CMPUnzVgDwi7BXDwwJNEsspvg5rCNUJnxvQE/XXuzprIdyxX0v18/5ETUAPdM6QONeJHQzsKEHYl+l5qtUGw6jxRsPkgv9ezCQOYMJ9uG8C1sS3nnWMWpIPJy3frNOst76/m4AyafGQdgr/F5YNbYJxh5MZKcA413I0KLh94e15Boln3WtwTWwt/K9+TMGnwFSEpyLp3wMkpcezhZV8eCb1OkICIK0E9ZZoYqxzbVtKIK9jBIk+Izgm6lI8C6WXRcGiC9b9F1cXurq6sZ+4wzZqH1YU9trNsjsYWH4elqebJwa64qCWZUM2/kMHpjyvuJ7PKXe2PX+YY9K29REn4hknz3H3qK23IjAH2pifu4HAJ9zzP7OMtYUoGLi051Ix3lnWCfb9zbCZoLAQP2c+rM/+9eb5axi9gUy0aWWeuj9e7Xa3yi9mWvan2vey2jaRS6JNEamSm4EZReGU92TqGqzqky1qLSaSuUwpK9rf+9U9fqelnNu8EKzSU7T0aPubvpq9x5VLA/14ulzNfKfqjd40GP3rR66l2q3b7QYPWoH1WtxotYO2hNUAAAgAElEQVT4XlqVVEudKr2uOoU4f5xXeXigcXuo7GqjUjYYS6l0VvftTuIDwUSeBwyleK1ycVfLxdgbSCEXhqRO3pmnVG1kHIRBM9po7tg3iuATivv7uys1mzV/XavVNVX59OyJHtsDPT72Y9K3HqvayNpTYdqVgZxUJucE39tbjO8HqtdTenpyptU4pdvHGzfyFK1MyrgmGufb+ztPwN3cQrGGGl5wN+AXrlKu+Rpubq4dUPLxxy+1mhNMsNbnn3+mTLaipTKqNSuaLZgadnV7cafm4Y4azWcqFI60c9jQy8/ONR2UNepP9HD/ox7uLrRm4v3Vc+03XiSJShRgTB8KWnLAjrt6vLnTetR16hzgGx4R7dajX7at2SigJgWaZd5jfIxKIvkHySCFBJsKxTLT8M0Uxg/FPgaoaRVyTIGzur25US4HyzOnSnNfm3Te3jqzNcmvZR+W7969tzR0h03N1HZSGIde7NSZYXAbUieKmpOTE2VzZV1eXav1eO8J1tnJsX58871ODo9DskPKLV5GsKRgBC0wY29744TaS4NGCE6lXNTFXdsbipsGAgMKeXvYcP2vv33tZ3Z6eGKPEiYobLpDEiKRt2TSOjg+9vT9vnWv3/vHf6hCvqKMYHbOvaFaWpdOOQAI6va4PzBbDTkwG6TNVjfBYOn321ptYlOp1g99uADOAp6abcIm2m4bvDBLCGlPJpEPJSleePdgFry7w9eHxxtTczZCDmieIweAk5Y2yzCF77W1s4OkiITBkJmz+XFw0ZDOZ2NT1LfeMTznzRo53NCgVQBl4RERibeA5XmtFng/YhYbLL8Av8KMGXk2zQENIyxS+xst4vALA2FFYUUK8opU5omZPDScNO/4acAyDS/WWni+0HjjlbKKwA5YfbR1ZvwlyY3htZMxoGq/ksR/xF5fHDAA5MiykREtVp5cbqeZlnV4ygTLBI+smPZl04SzIGXJmSJvzxdk2Ktgh0ZAz9jyYybj7CPb9Qy1lM9LAcIeRANxcHQU4GcOaTLgPZPLkb8HByhrGFyBz/z4eK/1eq4nz07009/7XDf3l8pWpGV6qqXwscXjhUTHisGozLyq1TSjXmeoYXekeqVuA2KKC5hlsJojARQ5WUiLbErtAJ201umV1k5prqpAQvIMGVDWrCAYsRxuNuBlQr7BqDsaDu5jALpRIMIgoPBbpzbx2UYUZFlL5Dgw1zSHJdL7aOwpSiONDUZWTBQpjDY2D6egDikVBe5SHYIRhkMX9xQi3L8AbwELmewu1ErkNKwBe5r1aYKQkdOw814iMYEVU9AnH39i1gH7OQFNfZri8cSAx6tPXpmlCXPLDQNguRPMaJSkPGvQlNpIIOR70FDyHCkIAEvCS5XCgDMWCQpbRkzlYcPh3QTjMwD6lHYbNc1XU83xNWHQslxot3ngMJT0TJr2KNK7bmZ55o1awyA6+z/NFveP67SBM0OD6dTePnisUtTbb5Umwj5svBaw7yJEg/cKA3JnLmQznsRSqAOGIJkuuRCSGQswC0KqntMiovxsK8BesS2CHh7uDehQnPEceE72TKQ1SkmdTksHx0dOX90aQjtNDwbabOgaAZZuuUx4VPilOjEcoGM2sWyK30dez7qiwWafYNINm5OfTfF5d3vlvYohGt/PoKK9Z+tJ4ndG17d3BpYp0pBZci6yR3MubZkblucjU2k2PbzwP3lkqG19/+Mb9fHDbD3q2Sefqd5oetbCQAJAZ72cKQvDgOeCzxb+bPmiBzA2+XfxyLuFrQCpzTdeH+dnpyG7X7B/Fwy0eF3lIwV427RSqALgce+517ApeE+2SZ/UTfP12te+Zcc6cAFLhk2kesJ0YCA6BhzFD40GgUGYZTMlS/0AF8rVumbzlQcl7JG8R0iOHVID62JOEF5Xq83UXj80Gzb4z9Gs49uUdd0FOAu46/c+nTIbBrkl0jtYlbQAZowkDBTWKCx+CnSaa84X1itrivvmMIUiIQUhAwLc5eyH/cf32dvd97Ol8eI9BaACjEKaaB/dQsHy59uHez3eP4TfFUPrJMwJFhl/9+AQMA/vvqyKiXyO+oKX40OQlBvM2N9R07jhMts+PKN4BwFfWD98hhOenYFp1DgzD9cA3AEqaewsMUxnNLMvXtp+xTA/2IvCd4vnkDdgSD2Uy0QoIu+5w1wM2E3NlChVij4D8WzmbMLWgO9lyaEHgMHWZ7+owjzCh7CCT+7KlhkPnMe5tI72DwymwvAwq90ABGtsJwEI+qpjjUFyNFJ6Bn7FkgeGhP6wlktcX6lghpOl8rkA/RkksilOZ2N1e21/P7M/F2uvt+Ze0/uyPULtX4x3LmA9nwsQfqr+oOXmmvs/mS7c3LHH2zvZli1lZdMMyHMGQEiO5l598cUX+vjlS9fYd3d30dxOhvr5z39uVQhyeGpd5I+AASgY8oWSiQz0BqQ+w8wz66tUdO/g3gdSAesBtQam+bmsQRd+MYTgfeMa8b2kr0By7OGQPxdgEanZnK9jS9zYWxiWU+Ny/h0eHvncsvoJ0oNloxLBobzb50/P9fTZU9tSpAl94dlSZzKsA22mn+GdgVE56Onm6krff/etCngG54veS3ienC98TiwoqOGjTuMslJnzMIZhFrN+HYqXeCmGFUsSTGXLD2xaeHdJvq64cTbDm3NsEx6hhIJ2+12TCOiBqVM459hDYDBjO2A7icTni9qUWpj6zh6SCaM8QNsIlGEP9EAXRiQ2DjDuPoRwBdvN4JXPRcDK+odgxu3gyvcev8VsSO0hGHBN/MxIkF6r5AC0qVPCAQDCH53vHBLbkH+GZNl79mwW9mIbQOK2hw70uAxdN4uVPnr5XGdnp8o5PGHhZwbLiu9lsgNMT8zXDJjkrRaKlPOZlQmcfwz4vK8ljNDtugywKlhs9kJEDuqQs3nsv4DcicrI681s+JCqz9hD7u50esLeWtZ4HHXHlknIz9oOzfl9B6SuIt12y5pyTZ/4MAYbfmVFSgxpIxTRXpjIec02RLVEXW4Nk8HDbXAMwGh4R4dFiT1Hk7OE99aJ4gA4vB+J/NuKOILzUMPhEzgaee0+ttteM5zhIamOwSi/coBgMMvoS1cEms0N9sJUt/qBFF3sgDys3TIxw9vRXo4OSQzPVYPFQxiAMeyiZueatnYr1Nb8bOp3/M+poThj2fv82X2fCKMJT1eA56l9DfXhPm/3SL4WoJx6mUA3sBPATQYO9Ky2E0sC2iAwsC/lUZbYY5Ph6NIemU5Exvpjir1U1rWzn7vD/mK/YBiGNB8/Rfa78JtHNRPAF+d5WBpQmxctBbcyoBB2HlhbRH+QtVIFuze+hnqv3emoP4psD0BBzjKDfSjLCjnlGHJy7alIT6dnYejD9cZZt9HB/lHsAa4dwleZdb399Q8ZqFtJPfvYNrjIQScJO9XvTgYlZCVk9l7HvKcxIKHmNYPdyrbILuD52QIBG47EUgvlJ2emAXj7RMa5Ft6coZzg+zDEcSCQa+NE7m+CQ1qpv/ir/33TBpdjYc6HGi1upNL3SqVvlcLPZ7ijzSCr5QjZBwU9vmUk7MJkoUDPaWe3oZOnu0rlK0pvGlKO4AI24PA0KGEIu3jUeklxQ7GVtXFkthSb5mJU0WzW13h2qenqUf1WV/2roRo7GS1ySy1L/aBvz5oqLHdswp2tNZWabrSczJSiCXdiYM6Tue6ANMJIVjRNtwhDhaai6IOUQorCGPYPN3gyAscJiS2MCCRagFv4Z7XaD/YBOjzaU+t+rG6X7024QtCkYZm1ul0tN0vt7NV0AlCUbery8sKbPC8OQTK8uPlseOq1H3qqYhqK1h0D0EbT0i4mSUwUvAhXazfoJCmvRBNKQhNGlRxoe9JmqflyqPOnR5rMNlqnRzo7f6pq/USbDADwVMPRhfrtB7WuB9rfP9Tu/rlyhT0f6uVaUflMXellTneXF/rhN9/o9u6d8jvSZ6/+kadTIN+pTF6T0VrT4VjNSkbLKWyvrJuR0bCnTvtBd3dXYWiPV5I3xbGnVWa3VctG3M9Ojw1ssNESYoN/CqnXTKFpal2EljErJ8SAoBsCGxaeJDR3j1QFZExJg/HQL3R9hwYVEIxU0ZoTg++uLrzRO7FpOk38gJjQD8xI4zCYTomOZ5LSttfhycmh7u9u9eqjl24s2MRpGtkE8EnjBebrAXYoWHnxCTSh4JyvKfLWare6emzdGjymsK7VSH/EHHiuWr6sWqnug5ZmnOaKnQf5DkUuB837q0tVD/d0uH+s48MTF3944DDRODo+1ldf/cwgwnww1MRpqCSaMX2ngQkpW7tzr16fwINFUujlvK4A0jmItlKG3b1dT+hrjaMIiEsmGq3HB93d3miHiSuyCaYYpGcBaEzH3niYbgMcTkhEnk9cKFHgHe7vmDmXIaTINmIBXG3Nk2HCmpXmJCkS71bq9zs6Pj50o0gDFCbd/Ew8JNlj1ioV8NsMCQIb8ng89HMkfIz9yjI9pjhOBoxwC67PaYWW8QQAA/OKw4E9waEk63WwEjNpNUrNkJNNxk6Dg8mWymW8Li372ax10GxqD39WaOnlsqdgYQadCz8xZGqmfwf4wM+lsIxEtUhK430ICchUrdadp3uwAus1EmuZatKYlULOSgPJZu5CIsIXtglefD+8VHiek2FQ4+0ng/dYtaJ6k0aQ5Odg1gEe8j2YCtJIsxbevb2wxA6ABM9IGLNPP3qi/qinVG5j1g8bKuuVd5nPsdvc07hPkBJgLrJi9jPMpfERjPs7ncLmKPm5Usw3603d3d4lEuuFi/JqA1lrXimzLrGfwBuMA6+Q+LJIpQom8MHa5DHHtDGKdw45JBPh1Zb356e5HI0m3gdoZmj8YL6Y4TeigZ7YQ2SbzEgBxMHO9+V+MLhhPQD24K/HoYltBf6ASCxpMgH/mSre3tzZO8/TV9MpwyQ5ZI+whCceQAGa7u3v+Xv7XViuzOgwWMaaSKdcpLOGnz975neFIgdg2AEvMDsKhD313ADweWlsAYDxuUSmsk1A5aCv0iSXAE7CJxNAHkky3rYLTTRbISEZKtvcKFVEa5LSeDn3eVav7quea6iSLltlsBoslV9y1uccooSvLAMVnrnT4xM/KbyIKRYJn2p1Ov7M50+fet0CmvB1sKYZRiA3j5CLE/+d8XxqU/1MHk8eJK0wI7AvwEA+miTc/gCWAYZh4mkZBv0MPrYph0jIDeoSakVRia1IEQsJGvmBGUnhjQXzMpo4s9XevQ0/5N1DlYo0laxt6d27dwZSkK0gK+Pz8xx5hxl+sJYYlMFsARDmOgibYX0xxODaDWLZ9xagNbxwYL3hyWv/pWLRn8+edfVIZzTYZoA94yAQ0jfNml4sdP/woPeXFzEwoQiGVVME+Klqf3fXfmPz6VjT0dAACu8AQBJryOwO/MZgpjica6S37967YXz6/JmaNTyYQwVPEeukTkLACkU3KMhqt+w1syTw7qJmMngsr2+neAKuACBR3I8nDipyUiLJoQkw1u20zZrgBxpwzOeDrTEefzCHZyhYwnuHFMvxxOsI0Agwb+u1xPvBezud9gMYI3GWgd9y6XqKr7fnz2j0Wx873nXO3Hz4/vHLxbHBy6XBZId1INFLUrupgdjv2asBcVhr7KVhJg8AkaSeIzcDdGWQVcerOJpA1pmZnaTrGvsmFRaWSd9NHPeQItweZQB0KZiK+ElT4qZVgEXjpHiSIUcGCLDeAEzCt5v6J8KDZtrb3fV95rnxnAAIacS5J07cJmUZYBWfcNhiieebGQo+u1Kar1Z67A/UfnjUxfsLf17AGSsFSkUrd45OjtR9bAs7YgartujIwPaoGFCx36F9k2d6bHV1e3erq8vwiQbECJkw7JSih+b4kfK5+Vn0EzCvkD5S68Fm5XNUy2Wfadx3zgmuGbUBaxVrIkADmv1SnpTqkJnBBCEcDdYejS7+1QxAG/hfolAxw2qj+WKqd+9+9DCKa0OW6dqxWfV7CDtw21DxvLhGzn72welwqNubK+/bSPXZW/iMCGtHY84XlC85D4dZD4BefIbDg30dHx254XVzNp0avOIc4J1hIIL1DHsYPQEAB+crKhL86ai16cMYIO9tGar5nNcozT7vJ2zLWKPp8DIF6LFNSlgtwOhBQsv+AtNzy3JHTUWtkuFe2o4hhqWAylxzAELx/AC2AAQY8rKeTp6cmo1Ua9ZVYhDHEIeBBWuMB+pE1pkGyN3vH3R1+V73N7d6DrMfufZobKB3GxyDHQX7GHu+w8iAM8Jo8sMach2USJoBsbjPMGxZLw74Wa+SuqiegD2EkBQ8NKD2JkiP+10sU4+HB2awmuU93qCxk08DlKdmpuaz/ySfKZEJszdxLwEv9g8Pvbc45CZhUMKOQ22APJlDAXk/+wN9Av6mSDHpqbinJJVjobQFPFDA0QfQL4RaIgCmsNkhELPsfYd1yX4Ks5GzgsEL+wZ9o1ndmJFVqz7DGPTe35PAPjDjLLNJ2ZLpk09eaW+34R4DRUx4Dcrvb4lQOQLY8GLTWpNFsONQBeXYHJYRFrJNf97KIwOE4JxPPELNNJvGgGZNoGSEvwQhADArvLLZf7eMZoIpqf0cPuPhb3j08tkdiAXAlqQB8z2czpzIkg1UJgE722swtythKn5AcRI/Y/pEcAPee56BQbzEH5WfjRUIz277i+8PeM+7EaA96dzRl8QwEEA/JMsefA+H/vucgbyvDF9QgYWlStguUa/w+W1Jgrx3Nov6z8ONpVViVowlAwIsMmBQs787QZgBDoCyA0myybBjZrufba0UQzPq5VICzKMYCc9ffibMMt4pMxwZkpbKIXvnbEsUHrACGVBiq+AawOBVzkAZZxfDG/YGznquyYsQoDY5r0PFkPMwhMVM7cGZxb5hn02Dh5HS3sceyIFNw8SnlX0orxfPn7quZC/tdTp6fHhMlAR7Ec5o2TwqorLvtfGVNMFzKEbwmuS6UaqERzaKI/olLO6oU1FSbX3+0hA6AFEZ0NIfc75azcY+FM+X95Jnzh4JI5lzmmwEh/Mk7FA+h7MDkrrLALHXaCgIuZFb6xGD04RkTun7Ibk1/Bn859yrJHUaZrcVAknwJENyhwjy9xJPXIOPpFJXqraTMhvZoUwhUaZu8rA2UcO6zqO5TsKhLH/n//1v/+pfbYjTTqUXWqzH2uS62j0daLFoKwPDJ3WiYupEhcyusqmS5tON7u8wKsaPJqXhYKNSJauXn+yqXjrUdJJVvkLxCasItgZGxKCmbScZz+cwDaRcNaudE2RiDf3wmvTdt8qUbhxasBqWtOoweS9rRrpV/o5tSut+VrlxTY3KrlLZXY3GLRVJwAKVteFlWmlPQgCigkHCgCSbXSuVwWSUIjHM181KqaRd6C/nBc3wBULiCnJPsMYsEoQASYol0pjyur8dmCoKYwq5ZaNeVqlYVR/UmiluFU/HIzXK9YSpsjZrJ2VzdCZza0vJuq22zj9/7qlUwSaxIXENk/5IeaTY7z0OdH1xo8fOOz15ehBSp3xV50+e2XdxNGlp/7CqWWql++47VRu7auw+Vypb12gKa+JaA0IVWrLJJ7KsfBkpMZtyxYdfKVPUZrrU5ZsLfffd15ptHvT7P/8n3nQoIvJFqMxSr9VXMbVQqTBVJn/kaeC3r3+lh/trFYuASpHKRbOBnyDgD0XP7t5OSJ3yWRuDA4gi+YN9QVHw/vZHg7CffvKxnpw+sdQLIM7XVkRuQhNJM1lRrdHwvsOBWN/hMzCJo9jPWMZ29/5dMACnHEo9b3DbKcPR8YE37k4bKnvfEspancQ/GG/SyfFJpJz2w1uGTdL+ZZmULq9ulc+VtL8XiX9MhHv9jp49P9dowGRmpFb7Vv3hvQoF/BUpDg+l1EwVEk/zyCD5mpb2kDHa3J+J6NJyjLv7e803K08nAJMorharuTfanb0dffb5l2pgSF3GawxfHZrxqYNDJhMaoryB0LfvfvB1EE5ycnLqg4cPGhI8JJ4Z7R+GH9PB8UemgvvPlku1HvAy6Whvp6ECxY4PzbGBoW3K3U69YUk1QBsgCQcMBw8bIoU0PoTzGf6RFGf4awbtnQ2RjRUWJdeOHJWCDhAW4JdNKRIOAeDwbMtqOuZz8W5injt3gTEcYnlA041EJhoJDhY2PQ6gWt0x45F4kExI2OZKeSZTITW02TsvWSoKx0K57s8P2MNhzVrgALi8uAyZ4Bwf0or2dpshxYCBYnku/hEpA+CW1OG/udPwHuJgBgpMpAGeUFEocr8iSbvf75pxSQNFgFMqRYrxzKwWAGsbJWf5hHYR99SX7xem1PG5vUfMA7C0bA6wiCaS9C2DhaT+hbzQUmakvQDiKwYij2rdI3sG4AlfN1IWObSRh1BA8+7wuSjmOTyQKtmfChNk/Ngw3DYr4G0SIgKbEqAIpk3Bw5n9nT0XrrxvgCSsQSSBNqgn8AGT81EAh6wD9gPbGhQjgZoC2cxNDlKkt4tFNOWEEZBWnaJhqdjjFO8hwD0K40oFC4iMgeYIoMCyITw6uJdhpBx+LhyQYQyO11s0ZgwIWLfIFlkvfBaaFwpzmNA3d3cJKyKSRwFsKTr4eXh3sncDMh2a7dZUPl90Yhz/0KQBJDjYo1jwuQWAyBoBdOGe8y4waGB/I+CFzw8L1emCBI3gbZQveBjFGmZd7B8c+OdYis1AC0uA1FybzELFOufiSpl8SusyQRuAzXzeqTqtgdPoK7mGFuOlJoOxaoWanp+8UL3aMHAGeB9A+Nzvo8ODKGrn+O2G3x3XyXJlWMHzYSBothoMPxraTtvvGfs5gTvYSuRKOaXz4XNaNNsjqwJhNPY9wnwG2e9c09HEXrbr2cYMyFqtEf5GeB3RWLNWR0M3HgB+9f2dAJxSYZ7OvmP2CR43k7Furq/Ve3wMNkCOvQRvXc6whtlUgLDsTzApOLgpJhkyWFZF0dwfuG6AgROeSLAfwmeKIpzikXfU/jN4F+GPtYAxjCwuWCYOJMDjsc4gZOUmzQnsDIsOjz7smbxPfC0WFxTweJBd3V672NtpRticvaOKRTeMlqDW2VMBRfBizLvR3mnWDRzCfoO5RDH68tVL75QMqZzOW8J0fBEeQIncm6YV6wg+E7JKBg7s55z13NvwbQoPIBhmeFtzRuFrhFeuGTkAQ9nEFxQQM4eNTdWfn32R78t7yAN3AjNysRyWJQQwlPyumdnC4NT+Sty3un3l3KRZShhJ5dx/hlncH5vPIzF28x6pqoBbPCdbXSRhMg6wGk0cWgII6TAJasQN+3XajE9+Nsoa9hPOB4ACGIiubbIBdtMkGlCpVv25371/77PTjRFAqFmAyFYnfle4z5Zo5oPFyD0G8KFJBHBwswXovUFuPfZZTgMHKHf/8Gj2CX+eTc/07OkzS4NpBuJ+xICC89G+VTAEYTzUgxXEXmvrlcQXka8HsHt/e6OHmzs3x9hD0BADbFAXDzizGPSNYEQQCkdtnfH+Se1C4GEEJa088GCt8RlppnmOwXgJeazBzDqMsUhNNwPQZ9vKDRnXzgDJ7BmUI06rDCYPkszbuzuHRvB5bF5PDWK5FYPCYJYBto0A8ngnGrFeGEcwCPG5AoidWuvy8n0MHbNZ3d+3vJcBKrDGkOvybCM0KBQNZhoXC5r0AOpaPsuXm9hf6C8IQ+z1YPoSfohHeJjo804aIEa1sYKZhnUSDGUGWcFIYa/BVsLXkMm4ZqcoAYBGNcE5xVrB5xBmGEAtz4h3HdAV/0fUNwzit35lXD8Mbj5zDEhSHkoDzAKuU+M4RTPDwCrvtcO9gNEIcMh1sB/wztJg895Qa2DfQZ9FQ8t64h578MZ/w9K22gvWOCSOGKDAkIGhTwDZnOCA4VBn+HZ6cBb+mpzVljcaVAgvMoDLAKjDomMLRrE3UOvz7tMXbFO8w1d6GaEutarfa/YFDx1g5SAJx+7JNj8PBt4iqTWAw0hvppbHYw/1yNzvLzU765B1h9wdG5ttgARMed71LTjIO8wZPePvpCL8CTWblUeDgYc3rHMYlZApHgkW2ttzDT6fAmg+ev2cP32mp0+feW+jLuN7+V0oF33ft4Mdntv97a1ur689COE8xJOOPY93j2vh/gDa4BHHsN9JsBGfqp1mw0GlW8YZezFDSJ6B02iLeEZitb7RbLXQEPkntcomrVK2oPl4ZvYi94B9MBhh0X/wi3tKDWPppeucpdldBNLw9Qwg3bOvYYcRlBmWI7x7Dopch4SaejZArLAkMnDIHofCKCFCcC+29Z0tK5IewfcuYYnyjvNn/BPvZZCBuL7tGW6wJgF3wkIk/BZ5blsJcqgLmsGiS5iQ7PfUMexz9Lwx+A3mHF9vP08GNogqDQhHirsBykRqau9B789hN7OVq7OGYYw55ASKFoxxmNwOzAG/SFR87g3C0zJC5SKwlJqTX9wTNhSGQ6zZIDkAjM9jSLdeq/X4aJCTMxumGj0k12EgerOxtcUcX35kvgw10ykTT2plkn8rwWQjPM7WG+x7ib/8Jtj+/Bl7u6wSYjBLn4TnNn0/Q5XZh+DA8Xzps497ggqNsT33hlyK8ydn3lt8vd0Ih2XoSaI4Zwb3dCuRDp9x+gH23WCx8z5FMN9MSkefRn8BSB7KrZny6byK6YKKEAGmsDYHmi4XqjVrZqcDAtui0TZDIQnn3ocEORSjW6k8NR1rgmfIGnFys+10sCSIQFHbXiWgNf8G8Pfgxh7qYWezVVGBr4TyIt41k0X8H5FxsF3PPLvtOcqwD7sR1wmJtHv7frCmtt6drB3X8jwvyIJ8xv/+v/2Xm/nqXjv7OVWgURbTSuVpCC9VzI/1yfOX2tv9qUrl8zBgn0o3V21t0u0wve7w8Gc6f5rXXuVEVxd95cuut33D0cCTfHuwn9Ze88zS2NlqqnwjrcZhXalMU3/3NxdqD3+pyu6jqtVdFTZHKi6hxBe0SGV0N/1B08VAixOuyysAACAASURBVM5GpXlNz46fqlI5tBktU1+QcRYDQBcBDpPZXEdHx0myLi8eZvvQV5lgbNQf9s2YAjg0LXVZ0mqGlwjpnAU38Vw/GzUhFIslppQ0lSuDf/w8ZB+YGdPem2HkZi/CWfACgaFGQ3f30NZkyYFDE5wzgDebDFR70rAZvL3hqniclWzYTAE1oNHu9TTujXR3c62b+x/1e7//O4mM6UTlEpNYJG897R/WtCjP9P7qWxUrDe3uv9BKJCHeK5sZKT3faNrOatx5NDsQEPPVx5/p6dNPdH31oFI+pWalqmFnoV//+ntdtl/rX/yn/8Jyj06/bR+uRmNPk/5cw3ZLxcJE9cqp7m7u9Mu//RuzDZ+dn6jRrLqxubu/Mwiwu7OvYgGpT8neFZfXl/b6YgH+8MMPnmjTpEzXTPrL+vjVS4N3NKcEHeSR2O7gN1KJlLR0OhqlZCLpGQAvJkAb3g8cwuOhQRMaIKZ3TGD5+efnZwYQCZEg7IGDlJcUSY0NyU+PXfzCcOAAp2Fv7B5a5kch3Cb4pt60Fx1FFv4ysO2++uKVNuuiU8KRCvcHeDFe6/vvftDzZ88tj2/u7Jn5weT9/uHWv399daWHuwdPvjHUZ/d0CtIS89aQFSLRzhcpmtLa2z9UoQRz88hUciabZlFlcpqO8RwtuxB5++6N+r1HHR7WdXBwFCa5Sdqo5QMwe4oh+d4/Ovd6AnjxhAiTfwotQCQD8aSFxoSYosM+TxT9bFpMgjzBDE8Zpi4GLFak6XF4xIGJJApQiuEBnzXmtuE9w6bK9zWYDcDlYoiucOmgmvmEAyZ8GCgimYwQlIPcMq2iafuWaieHNQfOwREBQ5Fe6im5DypMkhum6LOph3QDmf3aoN8cmTcg83JhwDSHjySH1Wii/Z3dmJTn18qXkqRkJj71WgAAlg703chQYGMAbJZKInO2VNlFMBKNman6+JJGIROeMoCMZsBRIGyWwXhMh9yWphTWMmyrfBYGWjRQ7GFhtBsgkZuTfKQ5O6FsjkQwzPV5FjR3sKaRhXCgAJLMp4BneIakvU4mSAImUwMnnp7TwE1D4rKlqtd3SHKO9FkKnsGAaeRNJBHmy9qsw68DSTXvE0CMG38A+07X3z+mW2vN7WtasscQwAmsdOQ4rIHwfMKvDRP4dUgysnm/02Zr5bKJN9XKewJNR78/MnOMgiNLkblhokhBmXdwAoMCS3c4fFkT1ZrPVQA4AyEANOOhCxvAEApYChQKpq3MBqCEdfPLv/t3vi9dhgyLSPj0pD2b1sHBrtb44GUzauLrib9YuWpJBEc5QCr3IvxuSM/9bZMXfjkxLWcTAMz19BGppb1MgzFnJjFS3F43keSUvS/CTaUIgllDE93pt9Qfd1RpFrV/uKOzpydapXg/FirlCirnSpoNl+q1CXpZ6N27K0spz85P9Pt/+HOfoaVcUb0OoC9s4PBfZf2yD9FUW2I9xj8mik5/BuS3HuiEzBow1n69LmDxlp2q3CxJ2bXmaywc0pEcnaQAehqNzHE0cegWgCjA1Ho0V3YTHrk0sDawLmEp0vGE3L5Mk7HlcbCFgnUcvoAUrrwjfM072IZpfHGnDqbIiBCbps4IwcBAvITUMkJTaIRgO/Cu8mecbW4mLesBtGDQw/9nfc0DoAAEHgxcOAOOGARHMsLnyyJbDPkqRTjvGk2bg5uRkycsBe53JDyHnxOgxdXVpT755BPdXr3z3sBnZ31QXJN8jdKCIhmgGxbkZNzzO8iaOjk8NGOFpp23lwEnzS9SdYIIKBLZ2+05CTPCHnFVNzgAhwAEfCY8yTwMTkzEQ65FkFFWozFyLBKQCXmC6R6sG345iIXwl1k034CYXCsA3mQ00VOHbIxspwF7q1AuGJil3rL/0hBri1h79tfyUBCQLM5N/n8AOkUDVbxbnU47ZE0GZNh3YO4N/HU8X9auBz9IyFJpe6RuG1CDjULCvYjU0FxOzd298BzyAGxi3y0zS33WBNOGvQPmKe/p3SMMU1gI4XPMu+8ag+Y3B2MyBjkADtwrN4f2CpVBjK0PaLAbwqYCySVsOBj8KCm8347n+ujFRw6YYr8kYI1T0jJU/xPPYtsg2/uwWPI6oVl3QzkZG4y7uL52A0poEcFO7OPUJvhPUh8T8LKZh8UPeyp1FU0n72i/N0qGchEORNO9PWsdKjSbuVaJBj2GPpx1wcoj7RMpazCp/Dzt/c1gK5KQYeDRaPK+v/72O3sus4YBuxws4ZoFX+cYtnAeEerG98JaptYou/ZjCJbLFf2z+Ay9HsnWyNsXBlQI1ILRSJ0FCAmbk/fdg6d11BZ7B7tq+/mSeh4harzAhG4wyB4MYGzNlc/ADgQ0Y5iaM+OF5pq1Tm1Es2xVFFYeiWca7xnn77ahNPjEmbyCXQY7KKSJYT+Q9vnL30EOa9+5xK/U7yGgNfc0HT7P2wBCwEz2I85WJ6UnLNltSicfyCxl22Dgu4UkOK1quaapzzf+DoEI4XvLtfMMaewdhlUKv0JqOw9skBE73CtAU3sVw4KZkygKGAObfmoyCow73itqHCeKsy5QlxhgL8SAgHXhuioSWXl3WBdbTz0PDeyXje0USalZMzGjoYYTmjxPS3GHoSBxAAVDA/qJjqWLwQqOGjascMIiBBIEez8KMUByalS87jmnzFjGrx3JYMJSpKnnbGJv8DC1202SlzcRMpPNOTkbq6Pjw31pvdTN7Y1/3tOnL3TMeUa/ae9fbDzSylZKrncAnHnuWA1dX1yqixewz9C5BtRevZ73/a0HMb6nDDGpeSy1ZAgJ0AFo6oTWJPANawcUVkl4V7mMEsXW1CY6oPwwGJbKKrsJKxHeewodnj97xzaogf0werJg6rHuAM65j9glULOFJDXnepqa1+9nUmvy7gQjLxmmGwgLMCy8SEMNZDlmAupx3QxJ+Nlm+yV9SfgDh3cxa8nAeCIf5fOwluN9Dskn+4ABG86yxB97C4haVeE6MWTp24G0A9JY50lACddiEgEBQQlrlbUIaAdTzzWMvSHjDONs42fSp/Ir9m6sAULlwruMos9sOG4JYBUAtV+xuEcw2vjb1F3cNwZQU8IwkvvIdfMP7wcDDHuCck8TIIm9D3KA7Zf8QYJpxztHDcO7yZmPBys2Rax1nhHS5P0mHoSE6DEQpZeJfAYDobER+L1GUcRzKRUzPjvtOZn4VRqYxLaBYQigLdZv+DiTnsx5scSypOd64+TkyJgIOAA9G8+D2ttnE2efwdhkWMSnWEddxT1i2OzNiHp0M7NKB2YtQyV+LjX+aDBVdp1To1BXIVPwMJ3+iECa6m5VB3sH3jNQUHHusWZY0w7EJNwGabM91uNZxDoLFrPVIVnkzqy1qP8ZEPKLa9z6bIaEOW3VoteZGYq/9Xll3bjPN9AXhBp6HYBDfq6HIQw6SVf2OivZjoJrMXPY1hPxjHwNyfWGxDn5frbPSyv1r//n/3UzmV/q089f6ODoqVqdqV7/8K3Bj0L5Sn/6x7+rw8OvtNGuFytg0HKG/9fQ7KphbxUU8+rCKbtXl2MtNjRsVaXTeXXbHd1eXuv5s4alsaPOe+WKY6XL0gTj6slC11eP6g9uVd3B/6qpXAajrZXW0K4nXfXXjzaeXQ9TOige66uPv7Ch+HxeMEOCwp6Xwqm9jbqub28DuMrlk8nGXNUabEkmXhwy3IiEUTXpazJaWqIZ71zasiuYN2zUGCdXKpj0jywD3KzSWkw3Sq2Q8IY/EbKBYBYgkyqrUDtwQES5lNc6ldF01fNCSG/qngYxId7kiDonFbKus/MXOj176lAQCr93P7zRzfWN7h9v1OpjhJrRP/1nf6KPP/lchTwMqbQGPZICR07eGWc76nQf3ZTUG6TXznV1+1bNelZHjWNN29L1j9/o119/rW5vrM+/fKXf/8P/RG++bymfX+rgoC4ta/rV19f6xX/4S/2X/8V/bn+ni6sfVN8t6MVHL7RTPdJ6ntJi1lJ6mQacN0sNMBLp7vXNpS6v3ptNBeUd6TUvFoURCxMj+7OzKMwp7MOINe1JAWg5haslqRN0+RSuMY226feYlCw22ao3VTZYDmuRog2zZZOKqXb0KBHg4fj68P+juAUQu765UrUcRtJcL4cYvovPXzx1/LmTUvEfg924u++D5fOvvlQJlmYBBgtUeZoYmkKkVjCwKup1YTK2dX//Xr/+zS/Vad3rJz/5iQ81Ah1czKyXbuirpZL+5q//WlfvL50k+OL8mXbqO5ouZ3p8bHuqSyMNSAb4gfQD4JGwIRovvCdga3EoRQogfiYzg80+/PFBssw6QmC207atkSsNNAdOGN3GNJB7ShEEPdcbUVj2hacZsmE3FsiSx56IAvaZqUgzMR4Z4Nh6szjTz8AYU82W/cGYevU6PV9Pg5CiciVSBT0Zi7S6OPA2mq3nTpjdLEmQht3Lc2R6bA20wa7JdKm7uwc3cA4UGI/8/AlDoKCE1UYBRvNEQQ2DjH9v0wdZPwB+ZkNMRl6bFLAV/KX293R0cGjZOsUL/8Z/Df9CNlCuGy8fCrcoUoJuzsG0DReIyToNXIApW8NzDjsCvoKFCRA09yFodiDmx/OJ0vaqi8kn98cAcRrqPMBUyHntW2ET4mBD+WElhr38XE+vKORseRBTxYzfDTwYQ0ZNc4m/GJ+La8fgHAYC3iSdVscFk8FWggYS896tzw7PxMygFUxQ7slQD/ePKhYrNi3mgOM9xzuQteXmG6NtMyEqNkOfbWB4AHxPPWDiMzr8I5vWzd2N99O95q4LNZ4t3p0t5Hkz0l9jsrn11MN7B982AATYwjT8mQzNEus/ACZ8FQ0WTGhgNmZ++31KJtFmJ6TTbhLxqXv79r0LKN5dFifXwHoDGJoOey7YsetApnF4eGxGkNOe06SiY1IOww8jbtgdpOHBDoWRG/6lW+k/64uiiiYr/AvxcQFwj9AdM5Mp8BPmMPeSZ26JG9KnpOG7e7zTaB6MnmAsZfXw+GgvO1ql3YM9F+rYVPCOHu8f6uX5RypkSvr+23e6vLzRN6+/1XAy0vNXZ/r5H3ylvb0DF2H4QAFwsx4YBnBfjk8O7S1IsUTTQlPG79P0U7jTQLphnJIQT2hOxiAFa7+xU1W+nNF0MQn/RTxbqzVl1tJqPHPKKqy+u4d7p8GeffRCaXwQR0utJgDCgM2RJI03zzfffGMWieXm+EnN5hEoViyYHUChhsUBewOMeN77/rxvKTr50bVy3R5reOVSpBbKwcba+sDEwAmbkm4UthS6MMyKMcBgvVkuXg1mi99bm7PPVbEVw0KpZDrMThcppUXLotvtlpOYm42a1x5yVIAqaspoRIKFxllG8ALBO7N+O9LjkyQ++hwK+BsYN1Uka0X79BYLaZ2fnxvM2wYj0GQBGgEK09ilC/iewbaO5Hgbzic+wRTyKAMA8MyuhAEAY/Pm2nUPzXk0+NQ+7BXIsJAPw5KLQS7nikEygKT5Qmt7R3a959HUw+qy4TogJimU+DsrkgV5x0bDSbBrbbcQjQnvfn/QtUUB4RVI23yWJGEO7HTIR/Gn5nxABsYvnwH2etumV1LfkUo5d53Be7O19LBk0L5GNJzRrFHEs5fAZoaVTQKom7RNsAFoDC0PI2jJPpPhBcX9DB/UmQdovAcMJ+2VlE2SG1MMFSL9GeYGjGOaG/Zw9pSVAIgHSudWevLsSAfHO0pnYbjg0V2xRU56ndZkSEotDSS2GHH/MVkHFAnmLUoOvJ4q3o9hJfERAPZRPlBXwdKAfeThClJ8p1sufK56T5qGx/F4SoosNgprPTzg1cX+GjJ1wuQ4b2GDAbjwmVkjnIF8Lz7X/v6e+sOu0pYBZi0xG/YGqttbsmyfQlhbAP4MW7g+B8dZRjm1Hx7vICAFZx7rGOCQ4DUsDsoFGIOlJDBgFgnii4V7DLzCgyXM14ekHUDHKep4gPWDvUfIEcGK1E3cuwjyK+rg6FCP3Ud1On2NxzCQkNHy/cIPjbXAvTrZLWu39ttgIepRW6sgp+f8BQCHoVeGpBAhEez/BvITkHW7dlMoFJBwGjhfWSbM3+Uemb1qsI96CjYNKoW1WavslzxHzmasG2gaqT34M9YAeycAkVnoExLZV2bNxr6O1D0JySHBul7zeWInWfYobFpcq0AWoWmNABuDLEhaARVXS40AjsZhb+CBIUFEjw8GByfDgb/G6fBpGKxFf0+fcyjKOPsYgBdLBigYyAD0bkHpbTPO8+d+mt2XJOsCTG0BJod2sV7nMz9PrnObfAvoymCFvZP9/s2bN17DXAPvAuQG7iF1N2croCnnHQMdzjun03p4NFOnB8s2GPg7MAj3D72v3PN5iyW9f//eyiaum7/HmoJ1icckZyY/j1oChRl7KiolPruTgcuxL1oRAhMvCdXjPndQl7EnMlxliDhfaDSbaoTPdJIETN3geIckmClABnwgWZf8LZm15WCzTEb1ejX8Vv3nabPBUdHRz2xBYrxdVwCGeD6G8fcHTzWDtonPPP0WnxnAGpCQBHkPnZ36HEEj7g+TkCECpLBLgTzCn7Efs/5dfyYyeNYLdSz3dQssBkM1anA2Wdb6AEJIwpzk/LZFBkGa/wA4BDDhc7NOOHOd3r1Yul9kyEPYlWXHk3FyngJkxno3+Gq7pSAGuNq2z+Y/ABMTL8UtezDqCAgW4bVHjWzvylLJ/si8w/gU8lB49g7+yUFWCtZkVLrRN3HOZaMRCGZiorDh727JFfw8VGXhnRnvj5lmkg4OsV0JpRb3gX3WvnicRelQ8REABQBv5Vbib83atS2DZeq8pxmf3din2Ce6F2QenjHvOvvJhNAegn44r4sMvdnHQlq9rWe3MtvwZg9P03KlHl6P06lZkdxfrsuAcDHnc2U+IbARpjaEGNLt8XoNxQhWVMEITWvUnxoXoLWCYZjKbpTOpRyax5BuRnDqep4AczktmeEuUtot7yizDgsdam3sWTyMRxE0nHj9b5Oq2buoJemR3YP9A3sjM2+pHdfkhsTwiD/n/nMu0Ju45jADOgIozZC3E1go9ABiqR+27OstQ3Xb9/PcOXvxaTVRpk+IaUNNAroSuxz23e0aDqXCXP1BBCNZwm7ljsXJSQBoBKuk/qd/+d9tSIL84suvVCzvqtWdaTAd6eLqtbLlf69nT451vPOHym7O7aeWy+OGi08IkgPSaZa6vnzU5c1blfdn+pM/+a+1yaw1Hq2Uy5QsBZqNppqNb/TdN2/11//f/6X55k7lelnrFIb5bX30ck/L0bGyGRIE+5qnZkoXGpq2x/rhzd9q/5yGR1pPVqqqqYPGEw0mfV39eGWPD8AMbgTtPQM/Fj5TFWKyKW4G466Gg7Eu3rX00YtTHwL4GkIjLZeZyKX05OxAf//3f++GgKk/wML9w50DN54+PVQayRc3MVvUbJbSaMhiwej82AsYZoEnU5io7zZVKVVNC97ZPVS6QDIeSXpp3V3dqlZN6+WrZ5aX5ZBKZZg4l8047He6ur+9093NrVr9B6XLGb14+VIfvXqlYuKP4UJ5zVAKA9esutOON/zb2xvN5kP1RzD/3qhSSqtRbGg1Tiuzmun63Z2+fX2hxWasV58+1Zsf7jQY9/XHf/rH+uLzP1TrdqHrt291fnqsu6sbKTvSeE7judDezjPVy2dKbaY+NPBrubq40MW7dzZ9fny41enZkVmCBAtw6MDAoKiDch/QBh5lySQdCUG1qv36rlmpNPWkGeIhVi7hwzHW559/6u8HA4FiiELJUfHIfAb47C2UKfDc8ZAYqpRfu4lHDkQhSfFGYcz3Oj458GQC4JUD+eb22mw6fHY4QHbqTXtQRcJ2SZ3pSLe31/r08891fPJExVLNkz8A0XanZRkWUl6YVnt7R7q/fdC/+Tf/p/7v/+f/0OlpQ3/0R3+ku5uO9us7Ojs+9EbErvL8+VPdXV2r3+mb8pxLMWm80/ub9zo8ONZuc9frstvrqNV+DCPvXEV7B0c62t2398lGgNk0xUzxSRHG8ysm654SDSchkQB4dzAMjJSaDo8ODchQxAyGMWWnQAZgYKL78uVLHRzsaUEIh2VUpJyGJ+LbH2ly22rusekUHKDChvz9m+80h+WAJwepjYRCFPIhv3QRG4D+1fv3fh7HZ2emkNPwcHjtNHc9iaRYYVKTK9KwFcN8H08gmAazYPcBFFGw/flf/qWbCJtzO/CEdPCxvvrZV3r58UuDKi4OplNLjv/g5z/3IQjwRFPEXsGzxqS/dXuj4+MTp1gR28U0FcBn/+DQBeEAidCwr1Uy1WZzfvnqRcjsJmMNRiEthYHF/QWY2hYjMTHESJdDOoqSbg9wJ6OdHbw5Sd2kYY+JHoAxLSJ/iUM6pn8LT80ABnhu9n6DjeZiJe2G2p4g/jsxzeR75TIh4Qx2Fk0PA5OZSoVg/lAwmPFiiVbGEiPo9gRj+HAejX29Ti5+ePQ12PMui/wwvEcoGnb3MDPnXbl1g17Ml3R/i6Ry3wUvHm4U27Bz8CE15R2pA2E3JEQzoZstnbp5cXHhwhnm38uPPtKnrz72PQpfm0yAj6m01ybATHw+LBD2LUfG9wvvlQA0pOOjfa3sbVZUtVFzkd9p9yJJkdCXYtEFvA3Y9/ejmV6tzVYDyKT5CAklTT32BuwzI53u77ip3gB6Az1lC562AiQwLMKbCVBoPJ3q5atXTrLl+ZnpUwrpJVId/E+KZUChAN4WsA2neCTyz9QSJ9eFCSi1ncjCds8BLvNu5fOeVn/z+ht1ho96dv40WH8zkkcByfgMFe9hlxfXlhhi28ABwl53cvxEP/7IHt5yocef54sZFcohsd3f2XexQTNrUIPgKIYWpaKevnhhMJFrmJNejx9jMr1kLwFk5H5NSIHFn6xU0nA8ssSNQm+9oeFmartRrlzRTqWmMfsifmcU+5OhmAbVDkllb6qYLWg9X6v9yHk+0RHG0zC7bm8NAMNKiDp6oz2nlwajxv6iuYwlyEx5OWc6o4eQrfHuLaRhd2i2+cnpqQ6PD/1O1Js7bohhiDNB/vrrry2HY62QCmtGghuaogE6T8WTxpX3C3k2SYAAaTSsMIZDeoi0NzzwQjaHigG2EP56qDR6ZuR6sk9hbP+mvNrdjj9fpZDVkydnBv5Yy7wLsF8JVsNK4ej4xM+YIQjXShPSbj86VduS3SSIgL2QhnHruWRT9yRJb7uHsbYA7WEk8Hthqj72/ko9ae9V247FkMNm93lkrSN7BOWQxzZ2vZbZu9795lf2+yH58+jkVI2dXTMNXPzap8mC5WiGkqHKZBxsNdsK0MDjMQxTyqFqSNW2EuZoQNnXkGa6MXOzFX6xfA/eSwAhvheBZzSclpHNp9EkJZI1vn67V239HEFKADg5S9loeX5bz0qej8GuJHmcv8/ZQC25PYs4I2n8ANsZMNNIrbBDIegCmwmnQa98Hr+7uDBw/9HzFwY18YVLZZCDE9yC7xKNXAA8mfK+qqWa5uOVlhMS7ZECl/3OArIxMGDi5mYB77fR0I0+zx+Ll9uba7PuaA7qO7v2suPZsk9vU0q5d1t/LnxUaaoeWrc+rwCALy6uzDhkfcNUJHwMoIoz8u3bH21s7wADD3HDm419pNO6s0KHgUa71VG/1VElV9CT41NNFjOlcpxxWGAsvad5OOFhZ8iHQ6pZ9l4IOJnJMnwKJnkmXdR6FaEB6fRKs+XIcnqukTqCmonr42xkb6YGovZkqP3u/TsrEZCRP3/6NIz913xvmL4lr6Wru0s3/DSVixVMDdjxS3sg0zwzCNitF1SvBKuLz80aAfy3rQ/2Dau1gdadWlW9wegDe4nhKn6V9tFM1vsa1qBZ6HPvjwxHkEjyfvzmN78xkMc+dHQYtjwMgvEhti8VgR+JvYPBc6TwhDCYlUIFTW0enw1wiOtjiM4wFHsJ/u3GFg82GKPe+2hyV1rOaMJLtqcizCDqk7TXNuQCBi4AH5wBZtJnc3r3/sL+x19++YVrUtvHWGJHM4x35sb1FO87P496CLUUe2cuibzfsmsCsIkkcf6bNcJ7znsUwVYhu+Pe8+6zRzFgtwXKRnrz449m67P3w1C7urrWL3/5S/eV2XRaX331hT766HmQFqjB8AiDaZ7INe2ziG/g/aPevn+fMN+WBlJ39/ZdS6LG+tu//Vv3JWbHEQRTJUgO2xHsTSYelvHRIDPwNby/hOJUYI0zcSYJlzCYTNr3tM9QAoDPliuFYKGajUWqdJDmbMfg4TaD1AgnYf+NvS580C0xTyx/+FzUJlwLawP1DOoqfs2XMXhgcMP74gCQxFsPSTR7G/sY0u7t+bG1b9juI7wDId+V3wPeE94rWJpbwIPhL4Mf7CNggnuv7SNHDxYnCiJsqwANuUf4pNp/2NZonDP4agZAz3oweOdU26hpDPhSyyziZ/J71PNO+R1PrCBBag9BBKYV+zVenDxn1gT3gb1sC75t/bJ5ZtsagOG8rYgYiCVML66DYa+lovYvBLiD8RegMGc/ILeTzPG5tN92NgFtYaqllVpHYKPrHN7HdKi4eNYAZgGKBgOX/+bzc07ZpzCxrOIs51o5j4NZHwEnIYUO+yN7PA+C3MFapQdgTfAuAvTZbqQWf4e1z8/fsvptd+TQogCc4h5nnFLN0M3ApAHLlL/OpJWEyQk47ffZbLzw3eNZ8b0481kXXAtnga0TEssh9hsAUXoQ1iHr3qGZBlED6IShD2DNedDvTLR/sKu9/YaqdQDEjYbjgcF94DmGf4vlxGQOMy1RuqTzquYrDnP0JQLeeiC8CnbycOLrJnSK9xpGLoN4nqEtM1CxoghxGj2hP1MtZnhZ5nzOeNCyWHiIw5oYOZgEED7OQM4qet2jJ2f+u+zbnHMMj1jzWwap/VVtDxGMRjO7k7Oc9cjgAUY0Q9BGs/ahzgmiakI4SeTJPkfWEcrmP6fmwkror/7y320K+Zqnkrly0Ym8m9aGvQAAIABJREFU1w/3+vN/+2dS8f/V5x9/qo+f/1cq5b7SgsCC6lT5TE3TEZJJ5Db4JI31/esftU6/1u/87E+VygIkME0pajmZ6+H6WrPpjeajjfqttnZ2q2bGzaZEkt+omFuqfbtRq3Ot3cOMzj55qtzOmQZXNAWvdd19o8niUTktpXFBo05V5VpDdWg766VOT47tw7JkVk1xy7RpvjQIN5l3lSuxadTUbc11fr5vZt9iUpRYDHkm+zM93t6YRk6RDgiBkT3gDQzm09Mde0DmSkU1dvaVheo9mXkK9NkXX6n12Ld88v6m46napz/9zF5Mj/dXev36Ry1SbT05B3h7oe9ev5bWXf3OP/1jnZw/VbFEyhXsLXAL/ObWWkwnbkI3yzA3LlaKyhaymllSyNQG3xckdpjWpzSdbdS6e/TP6/YvdftA0MlrlQop5TdZpRYZFVIVrWZ59boUBGPtHRU1XU109uyVnr/6iZ48/1SVyo4G7bEmo67evP5Odw/fSrlH7R/VdLD/Sun1gf2c3n77nYqZgqexN1c3ZuJU7WeEtHXs0BkOZTZPpF2YBV9f3bpgoNBlMWL4TgNJ8UqIwdu3b8zWeHJ2biCBzRbD6DR+AykZqHJBu9ro4fbeSD/3f7GRevbw6KpW2ZhdlsvS7IcHFi8M/ngUIASaaFNwg8izpSDDZxJqPEUuHjIwfOyLWMOIPPyoTp/gL1I1a4gNmCCRz7/4XO+ur3V2eqr93SOzQEmre2i9UzY3cIDNTvPM4CBMAVIeT86O1O62wqNkk1Kv3fdzYzK4v9swCAwoTDNIAAwAZz5X1p/+s3+u25uWfvGLv9abN9/q8Lihn//+V/YDZTMtFkjui/AIAJRgJsaf8Vn2D0jPy7l5fH/x1hvQ8cGpN26AMQJtkNuw+cCm430w+8KmtHGw+gDtd9zUkfrIxghTCPD14bGveqWqKcE4BG6QFNvccWPNAYMcbDTsh5n/wZGfGxs+RSeACYUKGy73/vr6QWdnJzE1x5eMg5/mGImpU/lS+ruv/15nZ2eWvnMYYv7KdAfTeXyR7MNNg2GPxUTCAHBB8WiGF7KCKB4AYPl8TEORaRKGwaHz4vlLg1TcQxsb40u1WdvLk/tJUQ/gA6DE4QqwhnwjGLHIpIBuY2JE4wcoyOGHcTwsh0hELTh9mCKK52bZg9mkJFuSdhjSAKZNITuA4QZQkwufSxiKZjpGIvWW/QJ4zEHGoTOfYfRcNNvi6vq9fwbyXp4LwB8/j68rlGq+XwQsPNze+jCkeUEGSXNE6BTMe0Bp0tSc3ItUvVxQswG7PGVgkUIhDj+8tMrqD/AaDSaryTmrtT3V3r7/3kMXEm3xCrl4f2Uw1405cr9qWeVi3k0VDXSrg38IibYPXhtmAYG0pGBwllWtNXzfmFbzmYpF/EXSDlWBwQoEF40nPh0bDfsjM0xopBlIwLakCKYQByijSKModdFDIZqLqSbMs30sDvg9UsRXKXV6eFxGyAr+LksbwA8MnPH7TAixv0DyySQXJlS33dL/T9V79NqaZ+d9a+ec9z775JtT3arq6mYHQyQtkzQc4A9gQYI+gQaGP4AHHmhmDzwRPDJgaCgY0MgCpAEtQ5BJNtldXfnWzSfvnHMyfs96d9EuoNFk9b3n7P2+/7DWs55w7/59y+TZm0jMl7bFl4eGLvAG2ssJNASg4BcoRyIqhvQrl9BKlu/+XwD4gBDzGd5nLrlq3DXFBjo7vW8fPlxaMZ+V3HG+XdkAGchibjdXt3ZYO5Ax/5afn0haqVB2cJj05kRSoC5Mg1KlqOAGGrPa8aEkktxRgMIEaFFRsRcePXms9zkadD2dM4vEbWNvP1zKG4rixgcDcwV0ANQyVebs0DvFUDuTVDHXH/WVOnrVbKq4rh8c28vnL+3Rg8e2mtEEUvRj+j+Tf2IkGbEMbGwF8JCo56mwNB4UteznTvNCk/RULKXhzXw8t9ubOzG8j06Ord/Hd3mpMwAfLsBDPL/k26QQEdJVXV7HPj48PBTYINkPZx/M693WfvHzLzQ06fTaHuQUT1i7N7Qf37wRIx9v3/PTE4U2cGbLg4zAGSTFMARGY52fDFUYiPH7Y0n3rOVOLJKSucZb0SW6nPMAVrBBKBAJJqMxpJAkRZyzTZ5GSgsOWa1S1oRZJu4walbYW0SVPsw7YqiFFw5nHOuP4pznyFCBgSFWL+wX1gmsdBJTWScJzmFYWvhQpjN2cnLPvvzqa+t9+NGy7OtqVX6W46mb5AMeso7Yh4BLSOmQHcEo5B7kLj+UZyh7kyb/UD7PnCvIlWE18C54Lt7IOXuQsxAQEZCFRl0eolhrSPaEfQ3D8JiGFR5aQ93gPlcyFl+txYSjvkSav1AIBlIiApTwsp66H3RwV/A52JOAvDxHhsPsBxr7FM0sbJvJxKIJ0uh7tuFnKegiLKks4AuAB/UNzCGeL/tPTGlAETHqqLG4l8M2X88sVIrYZrG10CZqiUhaNeF6wZoAZA0L6OB7q7lTbbCTJYekntOJQoAAV5H4y/4F25QtBvXc78vAk24oGSJnk4IFowTVDWy1JtWVvcZxTCKpAyp6rrBDI2Gxai+vL/W8Ya3z3NgL1Ff5dNzuOh2Lp9Ia4qync6vkCpaOJ9TAGbiX/MH/PvGRu0v+aAo5xKNpoyHNCmAvQc031T1EhtxkBoBjlsrCPpnbsNm348Njq1QOfLjS7ViYZMVAbQRrnf3Q63d0JjO4osZjbcJoZh8JRI2GbdS7UE0FUE13hlwbP+tQBMYcVkVpKxTL7oOKZ2MaJlFR70NhcpKJOrgBeObyf1fU7K0AuNsx/Jd/asAmVk2E9DfwbGaNqsaauDUHdyhrA7APiZz834MwPWeiukRawUXyk/V9z/0MM1u2F9utJPySYfIeVc24dy1sWOqB/XBzu5jrrGIPMLFzj3i3LeBny56A/bTCS2tt3cHQ3r7/IPuf8/PTIPgBxYADxDv880Z9qZE4D0gCpmbsDsc2nc0ti/+k7ERcPsw/GjYv8CMmHCkskADyh5KyucMCGR+guc7xZEJnPDWOWwTg1zZzCxwBgdgTuIUOShY+C+w4akXAC54hYAs/VzJQVDOB5QyfgbpaQR9Bgjfn522zKQULe5FnQ40F44zwn0TMZcJiLKNiEwsXv8SC7qEffnglJVw8ldD7wQ5kM/V0X+ow7q1iiQFBSMwqahopT+T1TZhMVGE8uSyA5NwDX6S28OAInj1rUj501K4AFlIOwd5uq4aijuPPAgIJmGTQFI9bq91RjSjShVKgYZIl9T0ZwvKdeO9S2MjHLyYfc0BDv5MJFHKrCc45GGkoigCuADs5A1l3BEcNRkMNmwHYuIf5ee1mQ+eM6utEQnUW5wwMa94RdwtS/b1qgzNeNZO8bJ0VKIBx4WGQ+OYDOP/w6pUDpTtzxvhsZg/u37dIIvpTKjF/n++JaokhHf/hM1B3UutyTvE+AbmoNwELVTtKAkTI5kKp4/RiAPGAodxpqFZQQNHnK0AuSFZWSJ2T733dIfNneIeUX4nNgF2EMm48wRigViFgEXlXEhbo5BukzO7j63JcZM8u/eadiJgg5ZKDT9q76kH4Pc4E5o5IYyPDWYRaiHeLHRNrR2cELEMGgs6ElO3AxhnjkkMzdAhSwiGSMAznvSiYI5CFC2Bk6BcE3gDUyUMTsDVg29HvUW/x52Q5NMYL3C1W1IspRNMBdXpI9m8mW1EvF43gBc1eHevvSAlnYAskD8ctGqeu3thMaeDU/wuRWfiZTIV5dumwK1QSkfj/D6CeMgyYuW85JDmAaWo8hailszqXIa/sU6JZp6wT937kTPEhDOzyLcgcnqnIyYNE9hDsbsh3gV3XXnLM+gPvcIAeS56ZcAuehRSDAeDKfQWpRfs9eOe8d57jHkTmZ8rOJ5CHU2cqePHN9dtdPI7pLRdewuartb2/+mD/9t//S9tl/4NVDhJ2/8GfWiX30paDsQ2bP1o9+dLm3aJ121c2n40l2R2NupYtTu2g/FjsERYWK3w6oZGb2NnpsU1HYVvR1BRSNpyaNa47lk0NLBpZWHRds1hmbumTiOWh0y8PbNQK22B4ZUsb2Qgvpv7A5rOuJs214n0rF0ryv8sW8rrwmNxjMiwvivXWRpOZ7aIsoILl0+c2HswskhzY6b0Ti4Urtpxj8N+30bBhkS2R5V3brmPWbHVtOB7oYtztYhbaTeyoXrQ0RsySIhFMMtfiqtYP5cXkxvQJS+ayVjw8tsUwYz98+8b+w//zr20Xadof//F/bi9f/Ff2+vVHq54sLBwrWiqVt/UKiS5JuWslydaPMwI2wsaEH+390hLRooV2SWt32nZz89oi0ZWVSgXLKtghZIPGVSCBZnq4sMGgZYN+SxcToAuNUa5YtmSmbPNlSCEdyfTKcpmwFYpVqx6e2+HpPcvmazYdRfSMJuOQXTf+1tbrkWXiWUWOr2Ypm0+39uH7H6xaKikxerkB6MAHb6CpOEnFSCAMMHSFR11Icl41/Nu1xRJesGP+LP+xfMLO753acNTTVJrpcaV0YJGd+451Wi0VqVB+8fTj0vjd3/zWzk6P7Oz01M1aKVKZGIdJyJ5qc5VKZTWTFACAE+MxEuOZDSYLTRUAGuOxkEAU1ipMRTYLk3LATQVIdNr63H/6D/9UU3UYTxjLcxA8e/7C6qdHHoQBiLLZe5DNLBoP/ATjSWu031uvf2vhXdj67b6acgpQmmk+G00Tfpj3jh/LfwdaPFNPLmcuKy7cs7NzHdiN65Z1MfUP7yyRDEueXq3W1Ogih5TXE3KVAEji2VB8APL45AafqJmlUjFr3F7Y1cWtJeMFOzo60fRotZnKyy8UpqjnKGYSzYWK38qFPNUAmI5P61YoIZMm0dbs480be3DvnoPHOsO3usTwloMReXlxYzd3l5rwPH321P2yxiNbzh2841JyhujSGrfXdnZyX8+EhlBTLKKR5vgOAQDn5JdJWA5NJVKOPXVfvn9x/PtIrELu40m6yEi5JCVDLZeClEqmaYGH1WQiEIOmkD8P+MjFC9omv71g+rVjcrteW71+oGKWiRNuOQohiYZtsplq+kPBzaUPUEmBT2PhiZM5hfpQ5Ai0AwwYTzV1o4Gg6KJKmRIIMXNpmDzlKO5J+wT40pSJiz9ikzn+I954uC8I4KP7PtLM09xHdvgh4f1CIhtG6AuFSck/iCkVU8+th63A3ug0WmKO8Ttg4En2GvHUYy40gRiB/GK5WSqZkSRXec2yWmCfmmkiC+DiLEkvhgLXYA86WM80WePzdnstrS0KOS7iWrmsySqBRAxHOF8BtuW9MV+IKQR4JmCW9OXwysrIaiWBWUgmREFNEZLLeNIy8nzAJ84HeVLtzOoHh7pYZboesIX4M4BRTKi5b1Qs4xPGZZzOWjFfsg3giDwQKX4ALz1oxc3AlYGtIoHvTLHO5wR4ZvCgAn1EU9MX2APDGDCG9YnMjzVJQa3zbLtTAYvSDAkhxuc0kV989qm+H+CqmPaaqLp9AYU/62C3JR3eZd10tTB0eB7Toa/Fdq9lo8lQ7GFSqE+OTjVtZxiUy2SsWsG6YaqzEDappspM+ws5+ebRdLH+aXQVHBBIL5A0ff75Z2pkaBRIHgXYB/DjHQ8GEzU+fGclCEZD8ngD/HI/PORKvu/FwA1xtscEtg66ffdGyxWsVGMPFiwciYu9xmdn/RGelEi7vzCNwD4dkPdBQU2xxvkdZvDHnwk8G8UimgMIeDoj34/hDQ0a34mmn32+n4CrqSIFdjC0MlI0Gm2K/RwgesSGyLJTCfvi888kD/Kk0LWGVNQX3MGsnydPnrhHsgZcG9uENlYpVeziw6U32V3YlUGK+mLuRv+s1yDogmIYYAymEYATf1ZsvFjESuW8pIl8JtYnEjwAMp4Fe5I9WinVgsbd0wo57wB1YOLv2Rsc6pxBfE6GWngSSi487OtsZujMGu+Px3Z0fORDDQIqNNSmuUxKCvX1199aIWDK87OUnBmN6Y4FTIIdqIAiAMAtDMGlPrvvM0IXON/dC/P45NiyFWdBMvCIaiqxtd0axv3IvvrqS8mlavVTK5Q8OIjvg0xanocU4QDLNEw0MZIvYvVS0Drae/L9NKkv5ATWA0Tv/e5gG/KukUOyPnRGKZDBzfgBLhhIspblY4R0iuYQZoj8sxgwMcjw4CZ5+9EiBExjGiLWo8tRsTtwiwaX9TFxwm/ILBxzCwSYFtyZe5sWfi/nqUzNAykgpxMgJf+ef2g8eFe8c54vz5w2D7mWmjfZhPgQWIAWjU8GNgay3ZXYQgIFArmmgxDeWNEEs0cAuNhnPEvASBphZOxiu29dFoxMdA8OpsS+wD9r6j6ZktauJXsVUw77i+1agP1qvhLwyR27CgGuAtyu1cjBfmPtSF5nawXOrcZz1Q6hEEnszujlu+LRnUwjadvZGgBh6j5Vu81atRHnHANZ6qlozEP5FpuZ9fttm02GUoJQ0wGyh0JR6w2mdnx0Ki9pghbb3ZbAG84nmMRi1yGPEiPE7WGoY+krqHN5Hvy3auUecu+5xQOfRAU0BEMm7ifueQ83CYJMsMZYAp47Y93ZhzDZCGMpu8WLuw2qXmIp0C/x/Xzgh0Sd9YhtSlTvcglQI2CAdGYH7ADhFrwj0rxTLn/k7scyScBCEAKIPQSp7zqDOX+nC91nNMcTwuosJOYb++rm8lJgw3o1s8NaVexe/U6YUxPOUAaaMHac8csdS+o95zFsaMBv5MYKo5Ev70IhLDx75M96btQjIfOk9IQrXNiXrGGvsdaSIfIdtR9gpHEHBKw+1FYALjkC0zRIijvbS0nMLsfk3tkzgNjDlWpNrF/qDH6mbAvY87GowFH6Ob4/gxqG5GKhAbyk0gpCury60ucBwOM8kEcafpAAwHsPPJ5/4JO8Zy2KBEB4FyyqNOqosogDpIVLsROw5KmD2LvYD/FsAfW5w7Aa46zWgDVIMAdAEdsUP0e8SwlqxLJCbEgP+AQIXy2Q9AJg71Qj8Hyp1zkzqWv2LDIF/AF6zVinHiLDPRuJAd5kVYeyBqiPGMzwjHj3rAlqiGI2o/5MLELd4e6ZColIfz8PMSodyHc3+u7yvYO8sEImDLPQFVDcQR74FbNWo6lafn82O+DnXn2A4Wwqzm7+Pp8ZUAbAUsCavDI9MIR/h7UKDEr2OoNiMHY8zcMJAm7cWos1xJnOusEzU0M6avtAQcUzFAuYHk+1vrPaYaN6EIeTAeT/KeWlJzBz18OspxaHqMLzZi1yp7MeOWMd5MYOiX5Rp5Mz4CFl7H325G/nqkH+TrvTVO0By1VelOqHXH2A8gFAk4AR/Tr1oi7t5kzTkA9yFD6H7NNAGs1ncise97PUoJ/3LOQRL3gfmPB7OfP4LNqjWqP8R6tXa75QymtP4fPJs3KyinuqF/MVfQffo3gHcm75AH8fxERPx/kCqC3WbmhnTRLvex29UwaykkLTqwIgJtKWiicFolIL0OfBcKRfQnGi8E3efwz7tJSDfhsCtVAiEE6HotUZ5SgaFf4nabpbJAAgks0xneGd7wE4Ct6hnwnOAPADEYiiIfnlQ6AaDMdSWkHUANjmXOd3iBQESzkIcdkPQPbDz0w2rSEOJDl/xvj7Z61ULljo//y3/3K33bKwSPciGGRurf6dfWj+zoab31nxcGkHR3UrZmq2G+2sd9m3cuzQIrOHNu6TogS6jRnyxsKxneXypHfBUsh5AujWp6P54pHtNin7eHFn1613Nhm3LZ+I2/m9mq3TLHgOwZ6FUlNLxoqW3dy3UQ9ja7PpAkPzrn38eGXh8MSePDqycvbMSPyTza1erkliuZg5rVWyGWj4u5X8rOLRvK2WM1uHuvbw6QPbbtOGEgpgbbUiaQhUFX+qrXW6PVtv8ZcDwIlZ8+7a6pWq2Azou3UxaZoa8ZQvyS688SHwpFivWzp6bpfv7+wP3/w7C0f79ulnf2QP7v3Gmu2RJfNjmw5XNp+AQNPsbQIQZW7lWtiSaRopEoRprDYW3sUNpSufFXADXzE8ZuSRE49Z4+5GDBaaLqZpnNywL/hg+FAp9SyTslA8bfNlWA30fNa08+OSpIzFyqGlC0WbrTiINlY8JCH62IazV7Zd7iy+y1kUL5QICH7ILl9/FLgAvTeeABxE+jfRhZMl7YpNDapeqFo8lrVOi4S9tm22mP5TPCJlQEoZtoQKVgoOJuk+PUR2A3BIQUhTgJemJ9lSBO/EToTlhARLnkxMWTBsD2OU7KEZJ6QKR0lWndtuE7Hb265dXzWs0e1YowntfG7FfEosOKaONHAcuDDu8vmiXV017N37d5LmffLpS6f2IzPAL2kXsvP79y1bKrkcCBoy/ly7jdKTq7WS1k+jcWO37e9tvelZ1BLWbfStVjiwcqEslhgHGJdsNJaybLIs6QqgCoW5GJKzmaYjFEaH+K1Ek/L94xBazCeaipfKFbEmNeHhQt9sbdwfiJUA20FptEtPkuWwMMO3LWUXH64EwnIpMHnhPwBz3X5XBycXCsa8avqnyBqhXQ+sWKkLFFCgxmRmi5nZ3337e/v05XM7qFasJACfoo4GlanX1u7umjZdTBRGgwwAAI+kSppQlx2lAtbGzmbTkYUAndchXfAC0/B3oMmThMYnX2B5+ERlKHTFWPLkQiYoAFZLGmCKx52JuULRogkxgUcKFIGdWrRmo6PJu34HFAWlYeGrOdO5AiAzHFEAxaxIA24Yc8csRqFMAAyNND5965VNtlMVgRSNsEU0LcQTZTKxq6tLAVWZfE5rlkaHdyL2R2BgzyTH/ThpvhyA8imTTwV5pr2uB2J4oyB3Zy+ydC45cChvTaWRTsw2/ix5Zjn8UMcjG/X7KkAprjAC5HtwSfAz+52+mB9cboCfFJ78XH7WntmmAJdoRJc40n0o+kzb4xE8ipC04JHisj9f4345SoIQSAZTOf/8nW7L+v2OmCWpbMbBvlRGEvTNKmTj0TxgfgNmEzARs3wWBhWFGe8Cw+61Ckf2pywmmm0BOvxOGgAkMTDLKSbEMtp6k8ZFDdC4B38pyJmgzggyWW3EJmFSiZ/V0dGpFQsVu7tp2WDQtOWCwt1BR84DeWxi0cD7Yn2tthYNxWQUDauaQhOZOowiQEQ8e2Giwgyl4OTf0fjw57jMAaYp9AG52t2hLn7Abag9P//Zpzo/AFnEDtmZtZHF4hVXyAWFnheG++Aumkuk0YvJ0gvvMaAh5vEk8HoSOGcYe1ZyCkKtxmMrlksCdtyXy6f6KqpbLd13FDcw9RlMd3tdrYnPf/aZpPtiGPAe8bcaT90bi/MuDjgXU1Ep8JfpP3KPIDiAotilFkxCAW5ZfzOxqHSvBxNt/hvpoSapZcK4HNymwKMwExM3AHExjAcYU1IqazsOEJzRuULxpcAN7TdXHPDvthTeCqoxgfvscTUZSCRjcclLfHK+E2DkQwYPh+HPiCmRQ45W0PSX/UzBPJSf0VhMW4BZGGXeMI0UOFQt15QizQPT9BzJCqFGkbAYhEUl/7o3rRIDYWVkPbCJoo9ngN8yDYqHGLh/M40ZjeF+uECDjqR1n7jH5+edA1DRPPEM5H0WdWuE3cZswt4IvAYBEBZr/IYIRFpIjowMinNKAWSSZCW0LxmaALTxc2Dtci5w90vaO19ovTi46RN6Foa8ipU2PnFPZElc3WsOqRpDGNlEZDJKtKf4pv6jZuC85ezNM4SMp/SsCaThGXDPc1fBDuY7wJZ15lJIUieX0jpAx37kc8N21Nqn5gt8EpHA8+8KpaL2KuuEZpXzke/FfpbclMaL9W54CXpjC4ix98PayysF6gGa49+GH6QCFpxNrOERYHXANJGkG0AOtkzgi8X/LQAQwJCaOGAOCDQkkEqMa85Q6laC4SICAADY+M5iLS8X8iZEoqUGM2CkuEWGy6E8yCVo6ALgweeFMDWRZG1cziRWOBUIqZku/QY45D/UStRWYcByau+AieTnaaBUU3MEE5M/S42F/M/9AVcBQwLJ9UYgNaC7h5RM8BcP2EwuLXVAVkPmOQyWkGqiPXCIl+r5vRNJ1kJh0ktpxtyDGHC5BKNWvmrsqZQl8B6Mua9zq3Vri+nYYmG8Ct0LEJb5bLkRW8xCCX1+hclw3u3wgcXw3ge9qEywvWDtc2fxWaTMyTA0XIvJhPc1sumzo2MNomiO3ZvKm3veM2w49qUGdSSBd7q65+Tlhm93PC62LgNBLAuc3R5SDQ2IwrlPk4mn6JOn1MIA9J7gvAuHbaQQBA+O4F6lvloQ8GJmx/ijCZgCxPI1yr6ldoItLKCAgQWAmgAnF1de3zZVZwGWJlIZARCDdlPfLZ9LiWzCT1OoEIMx1upiKYbr3hsQ+yE8KBnGUefhoQ1ooWRaGPMrlyXnsxlLBtYVYiEpdZvQNVKXc4Hk1kF2ZzmZZIHs4fXOpbkM/PWO2Z808gxFkil5rVPLbRcreQJSslKD8hm4h6ilqdMlbwbMDsALl/yiBvFzEGns1dW1BqUMALhHqIkYNgECQ8jAzmE5mzuouVnbYf3I5eUEeQFIy+IBOS++7HGpuajr92cM9x9rUWnuksR6CAO1OPWYPLNRuKw89Ey2BkHtTKCQmJtBCBt9sBy8JQ/3vgtGGyxy3ksyRup3xgrcIYDPDF4AG+eAMzAMPTiH/cC5R+/micLBuiY2J0jf1TnH0DCVCZikAHcegnFQLemOQ2IOyM4dwSAnmcpoqOM+dNhbDXW3yNsbkDfF93G5NQCghlAKVCNkaiMwTP7M+2ToINQCNj57n2fFWgADgQghWbxCSAiXZBi1lHc4tfL11Y1lEmnZOMSQ4xrnEkE3Dlzz/jRAAkgK9jDya96JLDsAtsWkXwpw8jDNIOlWYSMeKiLvUgVK+VBCZz9yRjGwwRzcxmrvlykiTxBcxfpSkjkgXyBzZo0yaOF59YcD7em9ryyfifuAu2zff4lSjmIGAAAgAElEQVTVST+DimsKyx05MnVKMMSCCRnYsOwVZ0rq1WAiIjbb3rbD96LXM/weWV9J0hx4/ekscvBxL4FnP9H3E2wia2KCqOYAg1EpTLTe5IHp6if2DJ9D4KruRFemMFCHEcnvVfiMqkMCY3uyxABU5Hv58C2qIQXfPZ/JCRzk7zJAQaqsgSH7Q32muO3Oko4n9Szc6573HDMdw8Tbpjhn4hrq8d7c1xO58kT3C/0oNZHkyuzzFRkjBMl6X8kUg6H7eDy3O1SNm52dnJwJVxBImaBOgFWKR7B7SPtAgwBNJ4qAsUBA4Plxbkklh1dlKm6h/+1//R93izmAkzPm4IssQ2NbRUbWmVxZKHdjhdLKcumY2Sxh47uMpeIzy9ivbbcoBkEKO4ELnc7EtqFbL5TjRV2yyVTEULAtVvghJu0v/+O39t13f2vhxa09f1C2l7/6mU0PsrZN9S26atl6MLfoumjZ2LFNBp68RVM1Gm1s2Keh3dnD+6dWSJYsV8ITEUR5JtR9MVtYu9n0Ipd3I8PakEXWFC4UDyvrjm7s6SfPrVQ+0udbLSfWG3y0rbVst6jLu3G1JMVubdvQyhKprZInd8uYfGXiKXwRmYB4IcilAKrc7lKUziydS9nBcd3y6SMLbcI2mtxZKDTz1K5oBgM1C2Hcv9mI/UFRRXOLvISCJhKfWCKF/0bcNjs39WQyqLCCMD4HsNtIGyJRb2qpTMIur9s+xcCHBMkEKW2abvukVxKDYp5AcJtMocHicXdrpTwAZciyhYrFUmnrI9ccdu3kCQzFY7NI1wadmU17YUtG4pZJMiXaWfOmL+YdvhxM9JChAjKcHJ9ooskGiiXjVqpWrVw8lPyUA2BrSH+nOtSrlUOFemxnK7u+vRAQCkAhXwaSZwX4tK1WKUnKpjS1UMRmS1gbI6UPASrR5DU7MESHlk5TtvghWz+oaypB2up4THjIwm5v23bXuLX5YmLpVMxyeZh/MYFZMDY4kKD753NF6/XG9v79ex3AmIkqfAcJXxnPqKIVKARyZW1SpMskLQPWLVYTy2QT8gnr9lvWm3ywXWhiyWjWbBWzXLIkmXDYmEollLiKtHraG9nrN28knYEJ4qANUtKl2FVcgLAhdMkzTV7SsM0DIJvmDOZQWgdrG4ngaCgvQSVskk46cNkJMoLaQdnWS7y2KGg5fChUmBhhMD5TU0+xvdmSKriy3doTYxebsSYtqXRRiYU0gMv5xFr9iR3UKiryRJoL0SBPxe5AGkPhx36kaeX45bIXo49LBTkWoQIw9KC1EzKEh6ekTzAGAH4JhGAygiyiq9Rj7T2YS5g3p5hM+uVGAQagslmsLY4H3Zakavfq4LxWUUvToYIx78BUr6uGUNMqGHuihnsKGayHzc5TV0v5rOTTMORgwEL5FiOgi8R5ZIsQJsAUmEgDwmIcwkLgl2LOzMQflrKm9TMo6kHimUIwlmLuuAk101CXI+qiU8ELc5GCkf/28JG4JG4u7dSMMPA7pDD2plSzJzVJFI/yCySxcbH05jceszCNKsUtAQxBmArNGM8RSTRrjf9QkDLJExgVDE24fbOZvM3GvKOQJqYEpoxnPRX4NCqSU80IQFnqY1KUcCHG0xRsMOk6YkIiS00GzR723SSEbpZ42yDVZG/jK+W+hPwMwFjONpI1eVsCUCTJm6iwpCngEgVAhVWcTLi0GTnvcrXTOXJz11RCmefHhPzPpvNqqlLxuE1nI12ShydHdnx8ZolYxv7ub7601WoowIl9CbjBZct+oyjnHfDck9GkZRJZsc728iC3YFjZCn/HiBuB09Qh61eDLDmySywpAvH0BEjBgB8mGcVoLp2UqTgDItJwuX9Y0812W2wLGgafHrtM3704AT/GGiIkkMRvkaOGLZfPWDrLmbGxxm3DwWZkQAEDmGLEzeU3AYPECyn+PQ0hxZV80ZCEbBgQ3GrQgbQLxgPfiaRJbjA+AwAjP2ufuAx4zv+vcKZ4TDINmAECbritYUkHfnpKE7eoDfojvVcKHc4XmgA+U71e0+QVaS/hI+wL+f4EBt94qMJAPD07E7iPrJH3BVjJGQE4RJNFsQ7TVIbdNCCAX8mkJvuNZiMoUJOWCFgF7BmeBUNKjhhNmsNIAX0qz3uolsuyGpGZucCVlYBmgAJqB/wS+e7scc4imFSwxzDc3gPurE+aee7UfBZpqIcXybNJPqlRrQNqCZWe24BhtYTN7cnhzkDyYQRDFdYqdY7YF0ESI2eHivQg/Ikzw9Mn8X9wYNk9hNxOpDfoWLtDLbCwco4GLi2mJn9c6Z9inoW1zvgd7Fmm4prsA3ogbc9kAuVAUKgH3lr8ewrWi6vLIJEdxqHbTDBEymdhgcb091lbPA9vnilwHUQOwdpCbtxuS4rOf+O7eu/sVIAQZ76YI5ppeMPq4DjAibNGWIdiR9IoyirCvbL2YBhsJEm9OdCCFFC/p511LDDsp4RO96MFXNM+D4BBKcIEDjs7m9/paeoOZvC8WZtilwdDMvap2GSEVgQJ2DJkh6Go9+ssKvmMKvgNo/mJgBmGFZwPNP/0ndTY8t+SlApgjM/h3kjyzIWhFPPvyd3Ov1NCbyBn5L9ZqzCplTQdvPu9xG4voeN90dhSu7ncdu+H5uxGGmhqBgfavWmGyeupqJALnFVDNUnzwYAJz1dA4m3I/e3wzgMQwbeYtS2p8GYlcJ31xzCTdcxe5byl5mI4GwrTqC5suQvZchtSfQMgwtDWw5DSYhRyvvD3tvO5NfHKXiD1RhLo75l7cb1jQA8Tm3sPYB+5otsnaL0TmogVxs4922CEv337xiV2KKjyOUnaP75/Lw9X5GZPn76w+uGh+5AC2qOums+1Nln/7Duds9msgDS+o1LX5a/ljDIOKeqPjMIKoqp3edZIBVGKAdLff3DfMllYfSxB7kvkxSMbTUY6k1j/PO+IbcXsrJRLnoyqYbPfY/Lpnc91H4ttz7+jfhGjz4OMLq/v9LPxdgTIgHQQWvO8dnZ8dGCnJ4c/yewGML/w8WZVKCEagIczkXM2oXuSu4s9KC/PKMxbJJyeWpzGWiAIfIElu/c85fzhrFdAXwC2SxbJ+yWAZDTS7+OdaRAcBGGy3mdK+t5oeIW1AnUVw4hqteQ2P7D0MunAqsABRH42exnJNXtcShslBDOo7Oo/AAX41wPSUG8j3aXWlJ0FstHF0hUdS2Snvk88WA6VD6EtKw1LqZmRSxJQJuuFzSawYdmJlAFQxBkgqb+k1TOrVstB+iyDC0B9v1/lcRsAVGJWA2QSbJFOO7iy83RqwjCoc7irUomoVbFvybJnGDoQpOE+hFg0CHgTg9zDpzgDWaPUVJwF1FWcV6ggOEsZYgHG6IwPan3qUdYqAx/58HH/R/xn0K8hV9VakHx9InYu65C1jX2FhvACgz2xlz/Dc6RmYb3w+XQ36k51UM/PaE/9VmIxEtkVGQgpDTh4zoC7krQCXC0W9u7dezs7PrFqqazaC+AQ8Cm6C3wYlWTM0JN700OhOOMAuAioDClx3uNQ5PrI+YsVVDCY2j9AelDt85+SmN0LGzCa90x/LHl0NKz+iXPeB9YLzxDAAgzgL/AFli+rfLnnsm9TcFvwbgr5in4XQ3Svn0nqTaguVH2G3cqOEMOc6nf6KgflHciUPFrhShQYnPUOTHFm8/f3dw9kGKS2hKOw18UUXfOuhjqPAD+5xvkdqWRGKqVE0hms8mMVgOr9iWw2wtjMeDjJ/jnxLJ3lyL2N5238p3pc7ySQCfNRsR1jT9Kbq4eNeIgOZyADUuo3Bk3UmPOA1CH/ZsehAwsUvNc9b0DsP+EeBH/CqMZuwsPnrq5ubDgYB4xK75exymJvKnTF8PNlT2BPkBF2wpkPKYDhXKuF5R57ciWllgepeD+v1Pt4ysqVkoOSKEXm2JORbYBlVFprFYa6vytqw4V7of+r//1/3m1XURmmQmFM5xMWTq5tvJ5bZzy24fYbS2Vmlk5EbD0zm3XTVq6vrZz4C9su8xbFg84mNup3rHHdt+GgY+VK0aIRkF8Sc5BdIeOZ2d3V0v7j331vd1cNi677dn4csc/+9Ln1DrYWK3ctsZzYqhG17ShnsUjSVtO1jQdLi0ezdn72UKnNSBMoFjKAY7mcJmGz+UrbiWnZ29fvtKlyAsq2lk5GrZguWjxc1OK/617Y53/0hT1++kKJwb3R9/b+4i8tFRtb80PNCpkz223S1urgrdSwTH5lldyJdW6nli96IiSbCgYPLwjWI95od42GGmS+b76UtdU8ZLk03gx4CW0laaChphmMREtWK6b1PeYz5MTQlKH3x20XnlkyTScLIwM2DccEwCGFJFNjDnSnA/M9JWG966n5YMojGUIECW5JG++bb762cqVix8eHFg4nbTwhCZYFP7XZdKCmPx4nQYoLamq9wa09flmxUDRtifTarj92rXExtkQ0brEwYAM+WnhThDRFpKghZZGkugdPnlihUlGxDrMtk4pZ/eBEv7NWOxT9ngOW4qtSrlmn3bHtYmrv3r0RU0XA4d4rCPbGZm6lYkZ+gfliRTRebQSYLVMP4WASeyfvq4UVci5/A1GnWKAwRRINcAIotl7iM9LSJDWX42KJaBp5jtdkImG9IWwuLnOCR0wHJUUqAAtBD0rL25AGWBUAQQo5BUWr1RC7EJ8ECxMCELJ4Aup+zIZzQgcmlkkVLR0rWCycsGK+rMONTZtO53WgNT5+tN/+9rdiZuILwkXtk0M31+VABoylMBJzCi8O6Mxqjkm0pFiHoh5WkwClWU1rtSbvEhJENZXIJu3s/MTyxXN9rt2OC26qaSep0bAakdDD1BxORxZO0PznbDJ0sGuyGFjt4NAOaieayg26d1avnavA63Za1tHEeKVDnPXnhXlPshBNnNcuD+Jy2Yc97KdFuULeqsd1sdi2FLxTwE4kiFtPHiyUbLnY2KDV1sGJRAvHh+VmZcVyUUbSAOuaQhEctHNvDQ5VClPQaA6//YVEU4Ic9rtvv9HF4+E7AJRIU0g7W+qiLFdJfzuw0GZr7eadXV591O9ToQyTZzJz4BB56HwqXz5N7CQdZbLkMleKur1MZZ98SLHGBYHPJGwxCizJ/EhbTCHdG2steMiNe5ZwkTKRTkQiYrMpQQ4mEVIbmjE1l34RAhhIlhaYm2stRWMC1dXUUYTwM8EFNpipx/++Md4xoBiLSXZ0dGhTEugXU+0B+VfG04HPKnYfMVvOVwISxoueiq4S8iODNTVWU8p5BdNRDDX8fFRg8J0wI05ZOB4EoGx2Fo/EBb7BXgeU4wKjwWMShxyNfUKxWy5XbbE27QcvWLg4g+memR0dHum2jlFo7fD0XFqjPbDheCG/vQ0MJibywFKkwCLhTKXs8YNzGeqTtpbKwojN2nK+s49vrywEa1rrBWDQDbF5LxRgNJ4kT5bzZSukSfIFuAPs4pxNBp5jTDedDcC+RKqCfN99mEyWCDDreF5c9Cr6kaPQtMS9yOWcolmioeX9s34IFqIpYv8zXNkb+ctLKxZXojDgNyA/IDXKGKWQZzP2Cu/djQlYofgmJIDPs9+je2BzwrAgAH14ZkroDgpn/h7AAd0NBRGS/jpsFFjQo7HkqBTV+JPyAAGE96EXyD74fT5E8JAJClwAtr2kaTLf2mg4EYskhGy+zzpLi9lHM9bt4TdGiFJRhT/rzllUnurNc8CvjDP7utXQdwNA4fxBmgyQB9DLn9cAIBq1w2rFjk9PPKX3+kpANQw3gUqkhcOuGw4VypYTEzaqZ0vjLwAZ+ScAaWirvbk3UqdB8TTbuQplgG/t47WHeyh9ljRCSeBhELhdAecSZAKB8GFAYAciSWDl5wMcOpOM+oSgJh51RDIaB1F9kOjMrbDN8JElCATZqJgVDN68QVLCdMK9wyTjjjhDFgAa5gZnQ6vdVFhYLBy2J6f3LJ8v2GA0ECMQZqksJjZrsfIAE2h87+6Q47ktBB+Q84DfgYKDA5MzgtqJz87fv71DIbBVc6hAFwKB+j1LhLdqkGFoSfCpJiFk3V5fMiJqEs5TfgbvD9YH6wngEL9kEq9p/AS8ZJ15xRqmtuL5KPU06uw8ga7Sd3JQunG7e0M5EKj018CQnHN0D5jtgUjqCAGZ+L8padzPUN4kja0GHzAqYGST9slL4h5bEfnnJIUEAQAT/Pt8AMPv4S7lmbF3dK+qmXXweM9SVHgYLNfxWKqG2XRih0fOVKI+oN7hGdOccQfKMxaJaAyw2T2mZOCeSOlZwcTmH84eADCpPDYOhNKs8X4ALfjckjLDRKImQQUQIcU8I/YWdyNNGDUtw2Q+P15pAG3upcn5l9TzkIQeqRQBR7axFcBrINfG64lfJtXRamU3N9c67zTgLRZ8eII/JwARoKE+q/sQ7/2heE+sDWoHBGVTACGFLSytVjsQeEgt5hJiT3BeT6bWbTfFEIG9QZ0OSMDwYjCZWafbV9J1IZu3Ckb8ZbzSYb/B0CZ5HS8umm72XcLevnsjxhp3LQAUz6vXaqmuog2oH55ZmfeFbH3BEBGrm4GSe2lUCX1iX2l4H4loLbNvYC1z1tL0sT74+fVyWew5mm6dQwvOSLzmuMsYfEAkQR6/EgCATFiM64H7WcPgy6ZTuue5w7kH95YknBXUTWKbhiNipzOEJWEcD2IYhuyb0Xgq0AzwDb/DcrFg8dDOSoW8HR5UVR9QG7F+SdWWyoQ7Ut5enkpNHcjAgPdHX8QdJ584BUcQRuBsZ4ZuYv8pnRhJrp+b89lEa43fIR9SktR5t6uV7gZZWWBFwjBd+5u1g1VUWSBoS6QFUkt3chnnmdZqVa3vvf2E29Cwxwm78eE2+4Hn6iy8nRi61HgArYsZwzkG6yi64h7eWGL4mTDsOGG84e/Nv8d/VbLdjdvTECjDPj88ot9KaODVC4AhvjcAJPuO7yjgK4ZvG+xC1tNEtSuqHQBXAeuBhySABc9CEmunPeszOkC71brlvfNn6PO4+zZ4TQvo9322lzezNxOk3MoewkOsuCP4x/05PeEez3S3fEHp4NYaQ/URPmDh9IT5yVCOO9lVXK7O2Xu1AaQwqAT05zMD9sjjNubnvti3ePIGDDPqeBjAuncDz9s9c3tv+UAQmSSegcce75oekWEQz1tkBYUmrQPgd6Eh58nRkfaNEn43Dq7n4s4oBdRTwB79HAzURNyuGzfuZbnY6J2Ttq0AONl4zIQlKOlY9R2+kQwuPUTMewEfzvGMxyOGR64wm0xRDaC4cbarPBG3+GC63Q7fXQOt4H7j7+yZuLwneuq3795bLOZBqPLMtJ08FFk/+Lizb0kJXy438vPjPubPeF8KaOW+r3rvnN9b9pbbfAj49KtR343nyd2Uz5VFapHCcwWoPNSZzu/jDFNAEPWPmMCBZcaWP8sZOFMdSq3IJYxClGfAOxTTUuqolQg5UmqRSBwoSH6y/IDswvUf2ukZUgsLZEthb2KqT/DcFTGGYdx8pndJP0e/xXfWcBkFzgRvZB/wOUGEvmUrldVBvWzlSt4uLz7YmzfvdCfGoxBSMrJoKVXybrcTdkCTISw/k3ub9c8wgpoR5Ve/P5QFBf/NPS87K1QW07GwolA4oUG/nonCcXaqIQHcc1nqcffCxf6Leg+2JVYNof/jX/3zXSxUsNvLa1stR1aqJi2ejVl3urTL9rXFyj0LhZDsuHkok5CXn31h1cyfS7YS3g1su7mxbud7W45Dloqc2u0VckNMefHOWIvtgdTq41umkcg5fBJfPwrZ6Sdp+7gaWqv/zoqpiS1HCxt1wxZdZy0RDdtB8YGVcqd2/949Namdxtimg7lFdnPLFGuii5cqNVF+7+66dnNJ0hvSjp1FEhHLFLZWrWQtFa3Y1eWtZUtJ+/QXn2PBZ8P5Rxst/mDD8Te27cStc120cva5dZpLsdgSGVJgExazmM2GJOeQgOXTLJomZIOnZ6eidXJRAloxaaGwWc4BMvtKEkJ6uVwhYxraLrS06SQhn0WAvtlsbYu58qC10SjOsgWXFxHIgQfUbD60fq+lSycWTdhsijSRxZHWRZyM+iRLDVtAS3efKE+Hpijld0Uj+DgxcZwY56h8LPoUR85iGw17tpgP7MGzY2MYGk1sLbRN2HquTHcxDi26sfsPH6ixxQOCQBBkp0xrUsWStfoDm+JXEF5ZKRex8/vn8qJ78uxzOz56ZokYMfOsCzZ+36rlnDWbdwKlaEIJKOFg+vjhvR1UC1avFy2CwW25JiYg6Z+9ZtNW45Ga/E6zpSRmakhCb+R5UUAmh68BXk8AKD7tggrcHS7lL8X/xhS4COtGTD0OUsAiGDcri0fTumTY/PixkLJEYwcFmU1+c3dnw8HMjo+PBDgwbQbUWKyn9stffW6DUU8y+d0a2ruzCwG+mTwAuFIM8/MpOLig3715pcORf3///n27f/+BChrJiwLPHknRNis9Kw4KJsPIdZ1p6A0iF6q8UyJhu7u7FgjEBHCfLIefj4r6WEiS7Fw6J6Ch0bhV+ikXfzyakX9ho9+xSHpnn3/6xMLbrF1+aNld9709eXYmIH8+3liTZ7/yiTYsFgBECjrWJmxHmsRvv/lOBR0XJpe1s6KmKszYO0x4OPixRHj07LEO0l6HCx1DcRh4HhpTLtetWD6w7WYpf43BoGurjU/PmOxyWAN+ck7MR1Nbjqcq9nle8ooiCXsBQxb2lVleoOxSCdtqpLmowmFJDvjsyA+UIsWBSzGEj1e7o5CYXKGoBgfqP1IF3mGj01Yx8PjxQ4GFgWhHRQGX48uXL+3Nm7c/TeeQs1zfXEtWR7N1dHyiixCzaNYGzAOeCxcMU0MsFCig+Xes9cODukAQgn645AGAkMrzLsplEi3nNmeCio9Oqag/y9rAZmA2xuuPZthlx+xZQB7OeM5s+V2s8aUb6Jxg+CAgNzB3dr+SsLXbPSU449XH3u30W2axjR3V62rqKZ66nY41Gw1NjpleysAcvyc17hSEKTGiaQYlcdyFrVZGSljQhJQ9MRz1bdBva68howHMpGmScf4mrj0N8ErBQmPO3mGifHp84uAa8PPGrNUa2vevPtjVddv6o5nOzwVTAiZw4a0lwmt78eSxffHZJ7KJmC1HakAoPLfLiA27U0mGPezF/b74PQATNB98t9PTUxXPPEvOhMlkECT34Q/laW/ReEQecXwm/g4TYabkXPqD/lDTfAorABIYcKwnGip+L+wWmk7AV/6ON7RJgdcMAFizfBb+Ps0zgw6KGWTe9bqbQlMock8hEUVCx5nbaXX0cyn0uYf4ezc3Nz8lx1Kku+G8AxQ8fJgtVLs+VfZzlNCed+/e2tn5uRLm8GVksAaYBqDEXc7PYC1ztsIqBGwVYBiL2fn5PT1T/ky7jRfgSnfj9U1DaxrJWQ6wNYHUyJvf2WKmlESGGTDzD2o1NctYUErWNQeM9+KSc6dx13Kpr9JS1wI2sYmgiOR/pxlDxv34ySM7ODrU/ua7iR0h9g4erGGbDEfWbrU0vZdkbMVZS0qhM6gpsnr9rtigFGak19I0sz4lAw4BdHWt1W45CzkMeD7Rnic87JRCsVxUcwMowH8zPYZpwtnJImAfywMOudxmo8kzoWLYWdBks5awa2FfwRpx7y7kwTkllapxYaIMwxtp44w0S3ycfCLP/8Zn5Lsd1o/1Png++8aWZ5hNJe0QX2H5WIWczYDEXMm+S4XHAARTpwD6e1iHJ8E7i3WtNGvYqxThk8FQdQX+mlhb8Ez4vJx53Gkwgfrdpp2cHGuvOfBGaJQzs0k0PD0905piAPjmzRs1iS9ePJc0GfY+z1jp4jRNyZQGdoQJAT7x95z1Zlaplp3QoeGKJ7g6g8C9ggD7ANbc/w3wjBCZtN63G5Rjg+EJ4jTizcbd34P6AJSwv5JpNZ+8f85YDadhapPGnoQ54wOii8sLPSsFgwAqzJCXj3Sn8ozY7xpQYclAcxiEdcFYYY33uyT5OijCc0JyCziMj1qv2/UQmbxbQcCI0RAqSEKVB6PkzysHscXKpGF19gjv1INiAl8oWBEwbwjHAiCgiaWpgzEp2wKXNPP33FfMGRisL9Y69wf/yKtVagmsH/CV2th4jhJgq2A5fGtRG9EgUV9wFvP5+Xk0ffJ8RfGAH5Qk1g7+8Cn5cwBbMFWQs7OvpOjB/w5yQjKuM16fCW9PQPhMVj+DuomhFjL5TA6fWgZnfft4eW3Xtw2pI1KxuL14+lTnCEAg3w8Akb0lRYnYeQupdPBW5p1yR/LuGHzDqqNWBijMZov639gge+a3lAEpBieoiCbaX/wd1o+rYTo/7QkaYZ7Hi+fPnW2WhcHq0mzWHXh3g8F61NM2AVzYvwomC/lw6t2bt2LjH9ZqdnRAcjthkZxZHnAHqElNK/m5Um+dWSf7B5jds5mk18ieqfc5J6hBYN2XiyWxGKnD04Bew4H6EtY4+xpiBbVKUms2rmEkZx4Aj/YL/YOSjk2MIGoh1pyGq6GQnzmS+wfBEFvuva7W2cf3H+zoqG73CAfkZ2x874oRFAQeseZ9XUXt+PjEBpOJwGGeEc8TZRT3kRh4UtY480seZsgJAwYydR1nFcMsmJT0FPJvm6NcGOu9ccwohCce0T3BXUyxQA3K/6+BIjJGSSkdfJBtQp4hSFYgtiwoACXYofzfq5Xua/m2yefaJaVifbEb2E8bLH04T3meK/nOc4fx2Qa9oe5/fj5EFQA0Pu/xYV3nzLA/DPzlYTZxFgM2+/vgu3DOIJdkj0VDW/nFcadwBzib0dRPU4NQ23UJZUkm7fzePdU5npIMsMaAJdgDEGqihPpxZ8I2I+CNgB1X6rgKj4GS2x4I8BSLPGDzm/85JzXA2sQzGBDJgUy+lwZss5l7Uw/IPmDo6/YOgMT1Q4KWPHQNYIyBcOuOXmAuYhHnN4Af8lACsvj9LcDwwdBODhhsw/iGADUXwQKGLkO33/Rd7TsAACAASURBVH31pZMvxgs7PjyyT16+sJPjQwHYnD3CD7BSCWTX9F/sPeos+Rl2ugJzAcvlxTgeC4/Yh24o5EZDLw8kkb+nJOHOCBSotfJ1xfrTkJzastez3/3u9zYYex3D2eQklbKdn5/JB4+ah5phPsUaK6+kd4aynW7bSTB6hzvJbRnYruYe8KK9n05qf8v2aMUA1C2tUGXiXy6Pct3Fa9kI8f5kTaPBK8AwihRYr0lfR22yMbBmIHAMNmXUwvinB+FHOk8U1kUg6EL1sFsL9TU4hKnH+cOeIWAOKTpnPaoHnkm1WLZqGT/WgpNS2E2y6dvKo5n3ipWfUo4hmsyRD7dUE+3IEcDOSmfZxsqFqp2cHihgFkIWRCnIEzzDcsk9X8mU4P7hPzwjng+1K/c2dxf9AB7/HtwJNuFekICuPgh06y8PcGQKvdWwl/qMPrdQKstzFou4bCahgFf5HiuZmoHxxEL/y7/4J7ve3cY6twMLhaZWP0pZoVqzu97UYpWJJYtbm616QjIx2Yel9asv/pH9m3/9gw0HN3ZY21mlSPz3rS3WIbt/+swGzYwNWgShECawtMV4Z4OOw+mh1cK6k7HF8zG79zRl2cOerWM1u/s4tkSiZcNJ0y4uujbuLezspGb3Dz+zcvZUBQOg2ai3tn5zZNkMRyMx11OrHhza4dGppGSz8drevftosVTUPvnsueXzFWs1Gvbq+7+zH159Zaut2emDB9YZ3VmhGrH6ScqajQ8Wm0TsZ5/+0tLRR9ZsTm26GFg05V5ks9HQTo/vWXiDPNMZPXsJGEwDfARpojlIkA6z6S8/ApLiZ7KzTqsn1DmVQkK9sIPqPbNoypIZ9/pjSr7dzdTAEtoynrS9GA7n5LE0nd3Yxvoy5p+NwxaPFCRlHE1Js2rb4cGpNhaLx42pd84Om7inEwWzqM+k7S1dHrlcjSydy1q9dio5BSy+1WoiwPXo9Mz6o4V1ug0dNNUSYE/K6rWH9sOPr+31xWv97POjEzuu1W3QHXgISzytOI0vBRQ17P6jkj375Nw+/flze/rsFxaNHtpmmdQkaThkvXTt4OCBDizQcMChSNj/+/WPrwS8lQoZKFsWSRIgAfq9s3KuYBevf7TLt289IbpStbPTe5bJII00bZj/6y//nU3GPbt//0RyDIAOQlK227i9//DBet2W5bL4oxSFsuMlA0ofjwcJtTAqZzMVfxQhFBFIlpHFStJD0zjwRF2mlGxGfi/NQbGUl3/Zg4f3rFg9s2gMKYo3+LDxGs1ryYQBKWnw725u7NVXX9vTp08lm957QQEEMYVUmmWQTMYhy7SDxuTJ82d2c9tQg0TACUCWDmFAp3zW+oO2vFY+vLuwbm8o/xd+/uX1hQ2nTfvFL35ljx48t90qpNTQu5srq1TytpiPdcB//HipS+zZk8f2J7/+r+3f/99/be3BO3v+6bkVcmW7uyQteWbxHOnZOZ0RSO/ZIwC8kzHpaE0BGsAUTLgoOih8ODS53HheHO6a4CvQZGMvP/vUjo9PBZLCSEACcHb/sT19+hnlkM16XRv2uzYZDwRmMTXG1+L2ioRvGrStDcYj24Z3du/Bg58aQAFWTKpp4miUAUJGPQeKBbB6kUqjwCSNg5WLMp5Jy4tMSZyzuYrFcrWuRmIzX1mr0bJvv/7Wfnz/Rj/jH/+j/9bu37+niwpZHuALwGStVtf/z2dlIO4FMdIGpMMZg3Ep2dgcdpTZwUFdrCGaZy9SDgSCcTk9efLMLq+udT6JraMJHQzBiQ8JomE113hUcjHlSkV79uyZzq4fv//B2k1nZ0n6sd7Yd999p/UHgwAPPD6XzK7DYQFhFPh3t7dqPpF1nZyd/hS48+rVj3Z0dCxwiwsoHA/bsydPtHaxwHDvmZ4KeN67/OoEqmPEzYTYZWcwaihUofqnEinLpPICJXkG7Ce8YRjAALzTLHOhwCoaDFYq+mFssAcpiJ0xEdOFy96FuWq7sDWbA/v9778TS7vVGWr/cV7XahXJA6LRtf03/+V/YdkscgOsKQBWOQuWNunN7Yevf7QvfvFS4DvPfS+F/+qrr9S08p4A/jO5snV6Y4GMB/WK1WsHmvrJvw1v2gST4pAtJp7A7PK8pDzRAL4ptrFKoAmmEKEw8lADs5///Av7+uuvg7PHU0oBUxji8P33DF5JEQP2Ef8OwAmj/9PTY/miAgywB/iHggIAnP0Bk4XB0EG9ruJoz9D98OGDzkkKMt7hUfVABQ/nWplAs0Rc/3+v1xFjCdYDXwTgGEafy5C8EP/w4UIgDAUKoQzRhMstvFjnrI/rf6eppvX5q7/6G4EepFs+ffzYKkh+YN0mkvrf8XuaYuEwn1t85157sIP43jCu+byyK4iEBZq0blsu95pO7Yfvv7erqyt7/Pix/eY3v9Iegn20jUSsfFCTVyx/l7uUs597gIaGz6tp8doZirCj9l5SasK2G/kCueTT/Q0BG/E/JZH47du3SqkGWJP9xHxhg1ZX4CDnIufQw0cP7OT02H1XRyOt1xkJkngTF2ChpBSwxHOC+Qj77+joyOq1oq0XKAIaNh5MtI/wxwU8EfMNGXYmbdd3bX1fb5QdJNknk3LW8RyZTk/GIw1TYOfLWgUQYOr+PWLsYTOwmtldE3CXYU7cWp2e1nwS5m06o3NFwV4wLPFoJCgMqRueZkUHfADNqqWKlXJ5ZyptNgL0YF6jLuB9UjzLowoWjBjsAMOYrbsP2P0H5wI4eF8E6KBI4AzmHIOnQp3E++LO4m6/ur7W7/35z3/u6KAsJFyWq2YcsCoI/OJZCXBT2qE3Avy5vVxZQUjTmf/5RFLrS3JzmDMMGgLfWL6Xe1QiS4MB5dL8VCarZ6rAgFBYkniAu+mCAAJPAd0zavi5SA75mQoyEkvT5fB7VgdgJGfOAgASIIwGCb/g9VrPZ0o9K09BT1LkLpREEoBKMmuX5QF4svZgqwG68QxpvhUYEuZs8cZZqaYFLIS2dn17a6/fvre7VlOf7eCgJuAXv/BSNqs7CvnrHsjmd7E3pehYLvX59jI6DbNg40TDNhz39DOLFcCmorzxsDaJx90TVlJumBiBL5oAlMCnTYMHMa0AuNzrjqEqQ9RWo63hF3uBQlksxNFQn8fPQGfA8PMAP7r9gQAa1gpgwXg2ttFkYj+8em0XHy9kyl/JF+3548diiDkrxhm8fD//e4Q1jaxSKMgzS/F2kmd7iBdAMO/0xx9faeAiv8UA1OD56D4Jw8bvKXwLy4dE3HsRvhPvifqWP9fvu+pEKbOoIBTkEFVTjCKMRGPOpEqtZEfHdQ1HAYc+Xl2pR7m4vHKWfz5nD87P7fT4ULYP3L3sL8lfA9a4N+JrGygZPS3bD8AFwBkCnwAxFSZJyF0mo3fNmgPEgt3Cu+bz8g7YbxpQyRdybfVaRWnyNM4iTOw4U5DQz8RI5+exHzmr8WvmTEPC+ebdO5eYM2zEM4zfMezbQbWms6lSLtrDBw9UA+FTrX3Nc8QiSAxHt3DhHgUQgCmIHBEAcA6DKO6J1s7UdrIGDGMYPijR+B5idHGuhKhlNmKU8Q8EAN4Z5xFoAPJoFBbYf3De4W0LcE8N4PJi9v5QTOs9u451v2fr+1AD//WFfr4z790njr+jM1/SNZfAchfSG8A0vLj4IPCIc4+1Rx1HTY2UnZqXISPDXIaAfA6GGLc3t1KfwXiD0c0dxNqFMMAAiBqHOuHZs+dSHJQLnni7Pz/57JwfCl7C7iNI+mWPUN8wJAAwBAQBKKKfBhhjfcewTJG6x+9Wzma9e8D/QHoLfhBYngtAYU/QI/M9uAsZHvEcOG95nqqXgiRf+mdqcMhBPMNCoazvx1pHdcTnk9xUoRMeJiiweQezLq57jTBPCA/kAcDunS7XmD1bOB5TTfztV9/a999+Z61mS/352fmpffz4UczC0ZD7ZGfFQs5OT46sWq1oHXRgj89cncD7Y62xjvm/z07PtT84s1nzvAuCDA9KBKruveW9FuPB8HfcCmmmtU6vxnOkDuLM2Uv7HYj2O643hMHIjepgJecKd0tb3uAxhbkOhzMNlyqlouxk6P2UgIw5XLtlF5eXGlZATGO4wl3vEnbe0UbP/bvvyQlYezK2BlCo7mBCjywRT1l30NfaYgCQh5G+nlm721RdwJCC0FnONj4rSkQui3CM/gCLOHliebDaZq3h/PFRzWsLDVP9fGc9sD65P1BcuYevJ9djsUCdpHcQCulzMUyo1Kp2cFi3PoD7YCA2MT8HdRG/m3fSaDeC3nctVmKR4L9yXsQm1nyvN7D1CjDQBwKS+aMMg3lKkFqgZNjvH2pQWI/TGcxc7Dny+nqcS5yt7GV82/G0h/X47t2lLM98L6wsGk9aGuUMcn0IE/GI/Nplf5f0wR7nXei//2f/cHdSfW7LCZ5IZuUq8t25ffPqvdUf7yxTSiutVpINRc9v7bD6uY0GYVvNe2abgS2Jlx9MbZnACHNrsVDK1tO0raYRJYGVcmlLxwsWtZz1Bm9tFd1aKktwRtzm21sLZ2q2HOM78lpocae/sk53YCeHZTuuPrHOHeBQSYXreLi2SX9u4RDgTchOzo7w9FWxGg0lLZMq2e1107ahtdWPD6yQrckQvte5su127L4+25At1lvL5JEPUtxNbLcklGRu21Xeut2hxdIhe/jkodVrT208mNvNRcMG3fe22UDzhVoesYPagR44jd7+hVoE9/eNrVc0VyNLJAh8mFuvAxuEz7zRoTPsbSydg6lRlOnvfN21MswQO7L1dqwDvFg6sly+ZKMJSad3lkX6nCEt2Oz6+tZub68FdJVzafv44YOm7vsNx8HP1Chw45Qpf6vZs90mbM9fPLf6Udl6w4GVKyd2c3Nnqzk+dbDPBnZ7N7Z4Egr1QCycasUB47ev8c6b23gx0RT4oFKx89NTfX889JBz4uGIrIGioFzK2y42sWI9Zaf3nprt8rZaUISObDq7te0OqvG9gCaMiSvJb2U7OT4TQ5Bp4Gbj01Yu1lyhpOYf0LLX4YD1RlReljDFSMYj3GAys2+++UYAzeOHjwS2UBBiWL0mhKDbURo4ExoZBCfTuvhm87EmhkwBYIZwoTCBZxrEhoF1yEUhyvpmbV/+7d/I7JbLCio6TTXP+5e/+pXQeUybZfSPYWzUWamEU1BEMBHh4gO8oVF+8/6NiuY9Ld6lF84yAfCh6UGWcHN9+xOL9P7DRzrIvEGO6gACmOKgqFZo5kgim2qtNBptSUP4LpjyIkmu16sCOSmUouGE3d407e7mva03bTs5Z6pYt0i4ZLaGwRe2/qhjhSqT6rTFIllbzvA1vRPAzrNCugml+u6mYd98/b1Npws7PD6xg1pdbBK87JpNmkGf1nH50DCzJ7mQd7uV1Ws5e/78U6XV0oSGYxHLl8sK28FoHIk4BrqPHt6XQXereScGEhIOGq29px4+DIiOaMIo8viHohcWGHT2jJLMNrbcOnXen7t7AvEOkYY4a2tlo/lUk3IuLgCSaDxlR0dnCmSY9Ef24fV7sUUT6bguukePHmhqzUFNkc90kFQ9l7IuReeHicVkazgaeCEZ8SQ4WA9cBrwX/gE8BnRBqsFEi39gX2GK3erDXgIA5byBwbBQQ/78xTP78P69B21YSD6BjXZTaZYUKUwhkzH3y+J78R74rrAsHjx44P5m+PesSD8fymwclnEhWxKbiYsHpidsi/FoqKkXYCKgBOcCxR8FMtOp8Wiqz8HlC9CBDBGGE+sf0JAwgz3jNES6ef3QWUqYOG/AeTzwBR/VfAGWjTOpVWTPpioMYvGUErsdPFjpz/LZuDRh0lTKFYtFAXjWNhpOrdXsB5dxScUue1SedKm4lY5q9ujBAxwubbWZ22I9s8l8IvZ8tVizi7dXAtxYH5yx/B6ZiAcgMFJWZG2ZHAFJFLBM9WYq0JFK8oxgRnLOMDg4rB5qXYEm7j1pp5O51srHjx9UXKAp5qJH+uvN4tAuL6+11mHHUoiwrvsdGFq3OrMATmEpqclAUiTgcClAzz3XAC8Je3LQQSwjJeO5wb7kyJKUeCJfo9kU+EsdwDpUEEsyKdagmGn/H/9QgKFGu6VnBDNLPmZKZ13pezP95PNTXFPo8EwAhrEXodiXZFHsSeS8znriksf6giKVCTpptTSA3DVGEIWSqkeWZGBzeiC7A9iUFM0wM/hv7ur5cqFB00zJ2jt79/ad9izgwBc/+8xZJuu1gMQpvj+AsomEJt0PHz5QwAzsW03Nkbmkkjbs9dUcwOikaONO4nnDeuv0nF0nVSUykEjUKsWi0i3F/MUvhqRZpfyyH1zaC1uG38Fa4SyhIRgMB7pnYPbzvZEnM7B7/fqtBhoU/UiUf/ObX9vjR2dmGw+vC21hgi/dUFsJtADx2KCEbDHbqLlzyZ8zNGSLAhMBv7B4QqFW+OBQuAI+CpABGLq61Z3Gc2bQkk5HtR9hZBVLFaVHv3v/0aYzPLLKOgM581hj/Ay+lyR+UU9YbrZbKl5JPAYAYZ97KI6nkEoOlKNmgw0+tmTGG/zJaKgGfy/lwm+Y71CvVVWPkArIpQjIwX2DrI1DC2YPgKHCqhZzOz+7p3fN+cq9yh4C7BIQBltwTkAHvm5pSXo51zmbYUkqJVEeq2MNSvh8n3z2ue7rL3//pUCAk6O6PXv6VION07MTMUdoQsTQQho1nYodidSWZhu7mbPTU8kL+XkASwBE1D/OkA8rvOCgeqC9yfvhfIfhwtnNfULNLpsLwtF0J6EG2TPSABKclccZAkAJw9l9rNwjVVK2+dwGDOsGQ7HlFMCgEAOXK5eKeD0vNaBmn/PZ8K2Dddem1oIVwz2ENQEsnFLRPnn+3F48fya2AwMJnjvnFucd+2cPGEkmFjAaefbIp+ermd02G3oeaYYMNJNaHdjD8G5hKS7czxEliQZHa4EXd7c3+j28V+553hcNJ9+Fc5d/8G3GQ5vhCmwwzj/3vnKbFTFwKlVbzjxoCDCT50FKKk1Vo0GNs7XLyysr5QtWLRPcheIBj0RUD1inOBtNfsqw2pBlUlfKPgQPtJBAHkAOZKXU74Q38mdln4OnIJLEIDGbUAZACtjo1OzUMdTkbleBWgYAbibWP6BdvlzVmatQjtHELi9vvA+AVXxYtdOzY4GXNwRpTSYeTLjGcqlv5ULeDipl7S/8dvlO9D8MFVnDzpYu6D5m+EXtCnOF9Y4sljOI8wcQyj2uUVd5KjT7gWF3MQ9g6j5n3E+wd7i7YK5zV2MzQNOvIIMgEJI9yzkDGCcwaI1ypSuQmDqOWgeGFsxKwJ760ZEYvE4EwaLF/UslNdy4PJSaaq+u8LhZBg8DDdS4fzyp1S0ISgoJ2+kck68mMuQVXmYxDezisAxnpJW7tx+LSh7t7bZWL/vcB9hLrV9+1uXlpQAp2Jjcq6xZ9gogXypBHRQNAqUm+rucVez3s7MT3WsMQjzQZqPnx7nLnoeRzxdw/29XPfDzAfO5ezhj9oMxH5aQxB1VPQgDkbMFUIThDtJ7Bp98L9lqEcCYy6s2AOTiH/YDtQR17GgwEGuLs8odZh1Q53t5NAFJ78hnOU08gI77Mlso2sXFhX28uBTrrdvp6vczyIKRByuKOwOA7OT4KKgR8ZAmbwGvWGf40ofz9/h9rBWFJkpGjpegS9ipWb1ex9orYBceHEi5E9qgApy7BdjJmZRBDCHm2Pisl3Zze61ab7nCFz+tnqdSLVi7dSPf9l0oas3uyN5d3Fi+XrV7p2f2w7ff28X7D7aczSRnfnj/nrIisJXAL1XBJ8uFDQb08B706B6+DnoqFI3PPncgWsNNha7BtHTgqHZQtYfnR7JYUcJvIO2WZyX+2lgZ4DeNWiyVtryYqz6g4x9qHIaIPDcPy4v9NIBTWjJqJbHgGGwysB3a9W1L9Sf3Bvczdw9WF1hT4Ls+kF3NSn7g7PVuv6P+ABCS+4y+5Ifvf9B+phbi3uUs73R6UrGylyHLYI/GEJrPTP1Aj0sdR38tVnwQlMfvh7RBTa4zmWG9QmG4PdwmAbaeapOgJ+S7sYZYu5wjGqYp0IegEIb9qOHKArVZs+xp7g3uRkgve3sY9zF2ixPOXWob9tHeWomzBxISajz/fAxo5Y+iPeLs66nls26/oRR01jT+miTD2071AT0a2Ai1lhKwY0mdEXsyiP43BdRi0cPwy2TXxKC31e7baIziDfsQrIoy8rFHbi7PYFi84C3/0//wT3fF3KHZGjSXIm4jI9yLmzu7/+xAhvWT+cyTa8IhpfcmUjS0BwKtYqGthZYxWy9Storj3RSywahjk9Habi871m017Ogoaf/gH/yRrWc524SWtksvbcclON+4D0LuzAbNma2mVwoOCScw5N5ZeLOyeuXMZhOJ4PWyQhaz1WJjzcaFJwtmovKVo3lNJ3KWT1dsOmYTTC0jBklMNNjdcif6+2zWV6CKRUDbWfguYVzMUxZPrrQgYSHVT8v24mcvLRYtWrsxtOZ117qttxaPQW0micgPHOQBTP05TGnAI7GQRRJMk5g4sFKctTjoz2w+o+jM2uFR2TqNqRVKNHBJ6w9nFksv7T/9z/7EYnZug9GNWWhu2WLRVtuwfBthU3VatxayuR0d4RtldnvdUehLeDuwly8/0UJlMepyiIRtNBqo+VA6Lt4uC+SkIN15C8V31hkOrFA8dK8K2H05fAy31mgurD9qq8hAyntYLwhkefX9rb4Xi5ZnloChx8Qcg9XRWMb2TNmhu1ZLx5ZLV6w9urNcNWuV+pEtViFbzumgmL7PbLMek8OsQgNQyWUHmEgX9JnkfxAi3ZIUMLNQNGFbpSouNLlRGpB8LuCvm8WjS0vCesQXbTgWQww5KkxFgDuk3zHb2GjQ8/RtplpIVW8bOtzyxazAjOvbKzV8Lz/5TBIKLldJVQKJMIEXgA2jXsdygCSk0fb7LllLJlXwcyHJ8DTERY0HEWw3JmXuPchhROE0m8Ly8eRc6P9crjSJTNLk4xcOiwnGxTEejARwUthDJz48PlaRTEonRQmNH+vSWQgxmXYvMUeWMS6cPy7kpU/olnGLxHY2nnbElqxVT6yYr9l8NrRUcmbh2NA2JFHFahaxpP3h919au9uwg6NTiyE3x8h1NrTRsG0vXz4XM5XvwbqkYEViGIsnRNXnYoc9iJyUybF7ZqwlXyUinkOXgpV0XVivhMWUSxWZ2uPVRvANrJxsrmDpbM5OTs/VnNDQ0BgnohGrVcqayLnhdESMtumKw5egFxo6T/K0NUnRSxt0+5JCnD04lsySwpFnBwBIA0SKJkANYBoyXp4dxQ9SjXZ/YH/2539hnzx/KYDrw49vVKCWqyWxrQBi+Rw0u/JSyRf0bCjAkEXz7vGEQaLrvhc7ZwCkad6Y9LhBvvyi9nKXQMIlPxo1sCGL4DEVDikQCsYoBfUf/ye/0b97/YrL1uRHJN/L1UKsLi52qOe8I74P0iv+HZ8RxhKTQxr5YEytlDgKCclE8I0M/NPwFxFLau2SajwxlLQ9xZMypP+NUAOuY342hQB7AC8ZnjVMIdh4FEq0SRTafD6fYjNEwmx4nz6JsfpMTRFnmSQWRsEw0NQSeYT8Pmhm8WDp9XQeF4plnc005qEo90dIk2bOFi5Uil32LcWmkuiQK8ej2kv8bnbMarsU6xWpAX5VBFohayTFkr/DpS8PwrUPAgDV2P8AwfIW7XC2kCo5s3azI4mSB1oQHpO3F08/kZxMIQcyOnYGD0WXAj1Wa/1+/uE5E3hEswvYo+mlJIt4stIojgXIsuYoTvhePGuxjyIwrknjjSshWBU6QEzeU5gBWxRaQCEqSR/vYKWJPDJPQDn+oTkBJOG/jw4qnva3wsMMI+qwnZycilWG149k0KwF9qlSd2maXOKJhyp7giKQwk/Fd8BucNaeJ+fR4InVOZlaOhEX6EOxxT6hmfxwcekNHIxNPKoIQwi7pxKAAYAugAN/R4FhJF7TSIVhnzbVXNEU1Ws1+/zTT7VGNKXnLqfBSzgIw9CGgd+++WHCDAuEZ89wBgsC7i7uHLE5zOzRk0e6l5qNplhEpIHTZAFyLaYzvV8YLwD6agyQ90VjGiwgv87ij8w9MZ1IEuZrqCUW4cXFladgrzfWvGtpXxwgi0rE7NGTBwq+wQCbAcNyhvRuJxCQxln2C5GwPNFyGbcwcNDaC2aacXm3zmYCUJk0A1DrfoGxgwcggE4IENm9BF1aBEOUlNSFhsJiJYghz3Biar/85a/EPuVe43xkj/P8YAUh8YThzP9Pc4V5Pk0jLEuaWiRRLrdHXmUC0ohip3mC7UgNQXnNf6okOw8HYuLNqSO2OzUcNAhM4gHJeFfIJZfICOO8w4nl8gX9PJI5AXfYD7BnFMCS9SAhDQED1hkg7+3tndWPDtWEsAeoAbjXGH7Q6MIq+vIPf7Cry0v5Nr54/tT+4s//TGxPGF+claxtKQ/u7uzNjz9Kys3v5Hvz/o5OjmyIR2gu540WjMfAtB4QnYEyz5N9LaZOkBordpNSrV2O6EAA3n4kUcL4aAvMRd0CaMFnco+tuNYJACprm+908eGDzUYj+4s/+zN5iikECEZkImj4qUMGQ9lmUO/yeTsdlARjnRGw+tptD21jr7/45Lk9f/5CzBPeMeuP+pW1SG1FbSZAA08qQCt+H+cjPs+hkE0WDnjwsxPBO6G2EUsy8ObbJz9zlv74wyvtHxozBhoMAPjZnI3ybxQ4GNJdyHnNM4KtmeDZEjAU9xAD+RYrXRtfsYSz3hYMlj1EhnXD3ZpKpO3u9k53CpY4AkawolC4DwnLijiQgb1Ae0JeYNlgnr/Z2GAIQ5DG2JPNuVdoDOWzh0k9XuYKjpwI8OBc433ID45BRBjPvMlPElaZ9icTAvc406MMTjkLCUuZzGTdcHV1qxrg+YsnGipTU7x9/1E1I2tC3oR47cYiViuX7PGD+/bo4SOdCgLBYQAAIABJREFUX6wt7mP2J+ua30+jKq9QmJULGP8OKri9iDNXGJbwTHhuSDixdGCQth848b0ARPgZuWJBqdOAIzXCfeTl5vJKVwB4LcJdzB2/txGF/ciQTix2Oij8WhlSHtT1mam1ATI4s5wA4oFN8iIMUuYBr9gbDN/ZXzToDKuo2VCCUKe1Gw39GZQg1Cvs12qlpHAQl1NHxcDlvuT/VzjClsENbNGl7gZ+r34X31uhJc4M5BnxbPdeoqyJUgmlAWonB+b4h99PfVAqujc6e0eMxCDohjNWdRhWOjBzYddRj5DgbgCJ4yAwCoAUNdSd1h/qA2pO3rPLzpGZp/Uc+OFprFVWa4FPZAtoKD2ZBgCTDyATBCxFXL4OiM7dwbnFmco9z2eBuers/Zg+0xi2Oz8nSphlXuw0GOKwz3mP+Hfij8czJsjt/PREPsYMRCF/8G5lZ5Ekl8CDrvQd8C4Pert9ParAlFLJ7xh3zdVz51wFxGIQi2cdCi4+wycvP7XnL174GSD/YhhlZq9fv7K//uvf2s1NwzIZ6hfAW8JgPJeg2x/Z+8uW3bUGlspnRHjAO5QeqpiDxBES+FWtleTjvMXGIA2It7NBv6vhojOf8fX1dGX6UyWaK+nYA0j2Ng3RKLUgwTlpKxcIEYvofEUhBtjOnU6/ikUSPRv/4TzU0Hq7sVql6n20gGX3D6UWyBUybm0ynanWlT8nA6r1Rs/MB0+wiPEx3OjshWjAWcnz0nAHRedsoTBEnvvegoj3zVpFDSULjCRBuwkF0ShZeeOELPAa1SOkKcfiVsgVrFatWTrjagSB+uGIhoI8gzdvftBQKEE4YC6nfod6f4W1wWSsGgFwlBqE3+8p4B5AxbuT9Yj8OjmNTcMd5XhI3QSb0e8t9+VkkOX9B2QL+jmeNee0fFnxJlYyuRNnsIqhdua+oU8GryB/wi2VNxaLY5U2t3h43ze6eoQ+hf6M709NSx0jZiXEI6yHgoCzvcpAhDKsRuIxW8ydRTlfLazV6dtds2v9/kRWCUoYx+825kFD1GDq9QpZC/2Lf/7f7ZKJtBs+B46Ui/XEOj1YLgXb7FgIJDDFLGIpu75qWDJP4ARMuZnFosEPFu0cydexfbxo2F1jIP+u8bRtDx5U7Y//5NcWDWVsh0VQbm672BRnZIut0xYLHdvVq6ZNBm2L5yJWOapaIV+yJf5cO6YqHPhcsqBHNEExWy+ZrjN9HFkouhSlMhlLWzKas+V0J/PRdDZpix2T4qWF1iFbjNy/K5GK2ja0sXgiIt8cDlLRP6NFsUwAHWKAYpmkGAE3Vz3bogVfjaxY8AuFaQoHOrJFN7Z0E2lN2/EDW/RssaSo2OjCQEabTbMBa5ZKR2zQncpDcbVKGmdfrhyyP/r1z23Yydlf/fbf2GzRkG8QoOfNVUO+TR/e/mCd9pXdOz+2s+Mzsy0TeQCSjr14/kKNoXyOoN1ut/Kt47BgwbLg8ULEUB1PgwWhGEz4ti5hikc2VswlBD70+hvbhAcCYKM7mB5xrY+b65FNF2PLpGFUhCyeiosJE0vGdJnQpIvOH4lZKlO0WCpvu2jMCrWarShqYDTIMRsjYbO4LhEKdApRFjhgm5yPpOt3L4uNbf9fot4kVvI0y/K6Ns+z2ZtHf+7hMXpkZiV0Vi9oBCvElhXsW71qtggJsehFq3cNK8SCJQvEojdIINESG6TOIqurMjMi3cPnN9uzeZ4H9Dv3b15eCkVW+Htm/+H77nfvueees4IyvLUF416zhRKGeCxwm4aqS+EYgSGBgQyjqGtbycLcBbTd3ZC1eSB2ExuV4Enw42f/9MeftXEZ4aPb8PHTBxuMB/arH3+jMWDGTsTAUrcKtzocjFICDXHMJAGg08o/6LYRRDjG5RpKAgrFPkEXHaF2undoASVVZK5XMHEQynaHUX6XIoIASzEJu+K7775X8GQMD3CCZK9S21OiyfolweTQIyihUwRbB7bhZg2DFvCKgwAHrQT+B+5uN0SHMGabEMyikOVzJcvnKhK5h1U7HDaUeMLyY2yz1b624RD9qIIczjHJyefxv92o60bxcneHpqKbLbCfOGhJADi8peUSFBsCVNceLGH67LqmsJoe6vfW6w7t5YuvJTY7GvU1cs3CoWNGYf3tD78RRZ2CUwxLmFcFHFnjol1nMknbhjc2A6ggsQqZNRotrctcKmfhjVmn2banx7oVKlk7OT0TOw3qNsUbmnJc+9cvvxIQ2B/MxB4j8cA9fbJc2D/5T/5ju7y4sPloYk+wkyhwM2mxxMROVaHr427cB6ELkApzEQ4BxlgQeqcZ486yGEkxSm9aRyRhfAbjgCQAfKYYmhKid026/hQWzlaj14zvAqy8/OqFOpa319diJcB44EDDeITmFQ6og15PDCQ6ZBSMGC5wgKHBJIc5kiVYUwB86N2lvMuHBqbrWzlrSKNHYlzAiOPanTXDgcU2hz3DvxmZ0qgtTM8cjLeIinMS7TDmCGmS2aRFEjG50LFP0GPz48iV711raObJsIxMYkqSYDUWyhSXG0vRvZsDrjQEYByfnFosgmEKI2buriltFLlqR1yYHz1WYoEA5pBtwisZcKWSWXX8xjOaBnPXG2x2rJDKW66UF4ggp7Wg8NuNxAIqwKCgOz8dTiXgTPEN6Npp+9iYQNIoiUtGuiW7ZBY2iY8Zu7kBo7l01elmww4R6Ip2kITxGWki+XN9IjF6BhPFO8Y9eDfO4uXHXEOFBIZ1zlgHo+ckNRR5PHtAdK5TTnQwzRIZPUPAJZIR6fvhZBkULyT/lTKfxfmJm+Bc6xgmA/uUxh9xgHgPuE+zBy4C54bYf2MXZIdhS/yiuFPhHYwoolVFQeX6vBk9/8gmpL0E6IUwPGsLBgpMVsAiTgR+bxfzJXiOgYlGlmC1wR50SQJGaenCilWAY2M2I11OQABptPmDc4dFzqkpbqcFgYKKbYWClStlNzRZr+TYi0wD74F7YH2i78tB98vbt7p+wMaD2p5GWygUABRhEcJkp+XNmN1ysbH9g5ol0wlpvvIcfcI6IoD53Zu30n8lPpC3kUBTRCH6TeNEeqH5rE3RRdtsrFKqSIv6BBY/GjaMIMViYsX88u4XOc+fnp6pCOE5cLaJRYUWXSIu7S/yLmIAoC1xnjjEcyFBBXgixvKO2ZesmccnWLwuWE6jTDpnq4W9eP5CMcEdPGdquB0fHSse4ZyrRjCu6RLWd2Yj8Q9mh7shuu6SnA1x+psDumzckXqOHmZLceDVD6+0RwSQMmLIeDbrR++TYpm15kk///AsGQnbOYRqHGlJwRESEEv8ZJ8kMuQ35BOI+uM2mZbmEYYExBGaGIBglOmT+dIenxrS2ISB1mw0lI+cnhwF4Ju7iJODAFKz11kTnVZTRR+FkkYPEcUvlawNszGf0/rmPJCOcTSqIskbQM5KYJ0B6lHcsTf5DAEmaI8CcEnHC5YUI7LkIYDTFMgwS9PSpaRooKC7vbmzZrNhc1hJnFGRiP2j3/5W5wiMSD6XZ7PT/pQWmt43sUa2L2KFEZ3Is8Zj18hFmgAdLOIPI7K78cRdU2LHMoMJSFyGlQxQB+GLvQf4GIqFvUhbbdQIg3mIUZrANYBDxsM3W+3xt7/8Yn/3h38vh9df//hK/wbE44xjn46nY8UqYqsbEUJoIFptdK4B2ktDE1oKhWvghJllhF0Aj7u8UtSylqajqYAUjJOQS2FslnsjToo5Im1rNzBzJvbanaFVqKFRvdV6gW3GeiKnQpew0etpDFdjdKxvmeQAMsSc3YZ+I+Y6NOVGI4nqi0iAyZLY5RntSWIezEYY4DIbIGfWXmLEcmEXFyeWSkWVIzWeWjalcY/26gyx/Z7YOdVSUePK5+fnto6EFFuIxWLnBPqh7HEHwnDm9LjKWUt+z/8mL3RW4Y7h7jrNPKe13OBj/qyhFRFnbWNv376VXtk3L7+WbtqKcdzJWGwmYg15BrGbXwGs3jkvaywXaCUSFUjCOqSRw73ApKJZS34H+OgMd/a+G+S5ZrgDNBihUIvc3T/q59mDsBwBRZD3AUy+e/S/o1lBrQRLh7qAe/vTz7/orOQZsQ7RfSPeQhZAjkhanzCRF0utJ2mlzt0gZAdYEJc4Dwp5N0aTcUtgEOM6hdQRNOioo2CiOXOP+/YRRAxNXN9TIJ2kFhwER46GfANgiTOPfPPZs2cCVd08ATdy4jnMK9f+c/PJsMzx0BkGAKZZtJPt4F0T5zjjyUnJ1yGZiBUaTB/tWMbsV+kZkqsxSYjJRn8osIx4wV7k+e2aoaxtfAKI08THg709gX/ECggHXAMyNBha8IfYonHcrWlisNsBePJGNXU6jrWSU6FhTs0m8Ccp0JJ/w5R8+/aDfb6+tu9f/Wgvv/7a4+raXX7v767tw4e3AlwH/bEML4rFqg0GbSsWU6ofH57adl8fWLM9dgOqxVLnKsxkGp/UqOEQkykZkX8i8aS3xMhbIRTIjIfxWpokscBQi7jvTGOeDecjZ0AqSfx0AAiNRckC0YABxAUww+lajGKaCJTmzn4nP4K9xxqsVf2Z8Dx4RvQ83CzLGyXU8DSCMVeaq8aLqiYnxiI5hL6uGLVa6+gwu/EIzELWCzp8co4OdEj1/ZDEIKIEMj1u7OGALuCepDQCnUu5NJMjsReLJbHBSTyH474IUzvdbFyCHx5vbDIZWmix/sJw5ZdZkzS4eVacX5zxAI7uguxjzhrrps6mHlg7MQxiBe+APzK35b6p+dIZ1X80r8kVo/GwG1SRg8U4S6id/Z3qfFwttKdopJEbD4YTy2XLtkWzPwpRK25RAc/umyDzzS1kiMBFHvmMeFw1ODkDuM9q4XgAwC4sXP4IzEXzV0wss+h2JbmQBc2qIVIz6G27NqJc5m0tDAisghwoXyTHTFrof/jv/+sthTYXvlqqb2+hyNL6o76NBhHpbcWic8sDEEULNugtLJVfWf1uZoMxyQMbCyR6JReWYv7Ebq9b2rTL9cS24aXlixl7/vxK9MtEKmKR3NY28bkAoegiadFF3madpS0YN85GrFjLWyFbtM3C2UECehJxDMx9rCkRE6NqPFhYf9S2VJYEK66R2VQM4BCWH0KPUdtAj1+sbdAZ2COuiKWqJVIhW27Gcr7NpPMW2qYsGh9YJolhSU6JV280sMlybNvQ2t6/q2u0M5M0K+SyeukI3mNSghHM2kZWrR6qu0BAxFl4MIadR1GatlK5ZodHF7ZXO7NkMm+h8ErMFdymLYIuYNJiybDYiH/3797bv/2//zcbDW4tm4pY3Dh0lzpkHu9vrPH0YF+9uLKvXnwlxgZIPyxOgjhJjrRxYr6wxEJKYsAy10LiIPMCGcOBBU/VWu2+XIGzuZidnx+QTdugT0eSgwsmqWasNCLc7zOS5mO6JG8UszXE9otZHdpok6Gls5mv9K4smbA0s/nFPZmmJHNJq+5VLZsq2laGIYinA4yQTHAooT+C66MbkIiJp2SM73R3JDbBXrmCYrs9Pd67ACjIP+BcMiIGIeLnbHGABBIZCisOCJKLdTRqGQnxIxi7tWFvbK9/emutZtv2D2say+/2GtoPe7UDu7h4Zg/3dQU7nqkzeShwcH3FHRr6tbtcC/AIbQVMA6ZCwZ5PeY6MBnliAmBCksIhSJGOJggJRavVt9vbG2cx0bVbIyqb1SjIs2dX0ruIEPQlxJ6wDMYeiKRn3eiAYMbYVAcx7MnMMmlGQyncPfll1Bv2gzN53IWXYgz9R0S5ATbQgSBJ4llRbONASOcrkST4om9C0p604WhuiXTYihVnTGTTdHmXdn93r2dcqZZ0sHGQM5YAO2TOiE0A5EpAfjKz8/NnKiDrTw3X7oKivcTQY2Y1meHAhiK4ur087k8wiM4vX2oUjmKVrj4MHDp9MHQIdLwbxofkCgegsXJzBZ4VhXQ+kxOQh9jzbDmxg8Mjge4UxO4E5kXr1y9fOoOk1bXh2J0AOXar+zV7/tVXlk4nrNtqWbvxJH0yPvPz50/6vqPjQyUmJFzcN0ksgsFFidx7Qst6AvBzp9lTi4m5ihFSVyPGUO9hcNB9cr0t3w+sd0CE94CDkag6wnwWn0kn/uL01EY4hK8QRk4LLOKwoABgjBdgPCNdjrKAQwl1A1bizIXJjIBMCsmMzWABiwkJKwBw30WGAb6l0aTEnveTUrLA2mXMl3Fw1j0FvcYiBdjRGUwIxGrUWxqZADQEhOeZaERzPlPTSGMBa0YmGSOKat1zsNKBp5iAJeMuxBuB3xhHMRI07PXs9vpG6+q7H17JGIhiIZ0EzN4KzPfOXkiHvmIH3VsSoggMQ4pkChjcWxNauyRWJEgA1ZVC2Qp7gFcUsc7eIZ8QaynoJvJcAA5Da7qOIY1esZdIemEGct0cwioalySIjKBjcuHOpOpUJhKuWUgso8lF8hd1xgGJqr5L2mMuPs+5SPcfsIx4Aejj489b/czOORE5DApmQBsKSZoagJ8C97tdFf4whGOxpIuBD4JxnYUb5kjvJRzWyCzNNzEFojA6GA9Dl3NPwBfrg/eh0Qw5x+KYS5wkuXVtqtEA3TpYy2jojZTUkKiSGFJAPDWexBbDSQ5G67AzcHOKiK8V4il77XD/QJpXfAbjaEmK1QAQoiBoMzoWYbwQMyZnOy+nCyVsrnnljDRYJ2I2iuXkoyGwdzRKR4HFGMmUEXrWn69/6TShpzZfqOEgyQYBbA5EAIh9+vzJxhPYKWnbr+1bqVj09aSxwZmMYSjMVSBNMC3BOXYjjRyZXQXPkLj+6eMndaVhAxCzeO98Fs+OxBTwkHX11O6IGc05CCD17TffCHDQlMRkIjDz8821GLrEKcb5paGz9OYYhiT8/8QZdLxkbJXPy42Y7xFLJJvXSNoc1miv7xMpva7ONeQh2NOwPmB8ccYhMr5ZOdtD5iyZjMzF3GDER8SI2zCOKDY41zAng53FnmD9Sf+LzU4XHuF2itJYzIajgfShCMIw2XaAoBheK9i4fRXjFOesV74zyxi6TIUGuiZprIE4BE10vo59xPviWlgLMGlhJ9Jc4VxtNmDtVRQ/GUcGYEO+hCLu59evrTcY6JoBTgUeF0t2eX4hBhTMGIBwJgQwrCvCeKS4Dwx4XBMR18iUrpE1TWOGv3fAIOrs9kDTcBc7RAEIh9QgIG56bKXxQmHigAF7gEIQlorcaskLmWoYDezxqal1CZsDVixF09H+vpxuYcPSTIEZ4uuJppizW/jZHfuG+4LVh3QG7w7wmrOA/71CLohGAm7rU5x8IQo6M4q9SOyWrrNGe1OSygAMYA+ynviHZw/4we+l0WUit03CpPDYIKf3BVIbfYG7NNL29/bFEGKt785SB5Z93JjmAnEqIkCSIppaI6EiVywRFYhunMKo4+HZsWvvco9iEEKqW6sph96vYgPrNuKA9y5e7Aw8WE87mRTeDe+PuMmZRnyl6KOZg/HLy69e2k+/vBUTlLFNznkmX5xpCzsYUyuYvMjsDAViuwHEWu+SvyOHcNbhUGega2BllbdHQqwlb6xg9Ef+y/lMjizWDRqTkag1mjg8O8OrUipp7ZOx0wQhR+XM4F3QEIZRDwDEPwKPAiY898e65T1yRnAWsB85d1g3PCdyN8lG4NQdaM0RM969eyeA8/nVcxlTsPY4g5kOGU2GilMac2U6gokZ8ldGK3HUlbngSqChu6FT/yXULAZMo6jnZ7QuRyPtN7GcNYEAaOFjv4BZSDJwX8QN3qHHcBriW01fEWPEUEX/FoOFvLOb7uoNASbktjTZqENYezDJuXbWOCOTMK5JNjn3AGXI1V1T1Z2WuS/WpgALnRFuNsRnkGNpLUeimtQhb5I5nAx3IFr4lIA6MAJzo3K9JfbzDim2RDRJxDWuzag5Z/V85Sxwljo5LUQFchFIHsRucl3lkhjgNJvBeOVC18ceIdDQwJEuHGPdMlxwl2bp3gaO8JwVykfVBMFEk8YrjXQMK1ltDoBwxhK7BgN0lnNaz+RbxCU5IjO2L6mVpC0ArDbsq75G8okdJ8eu0+0jn+5izdkvTXDkLMhniZOplNY5GuSARK1Ww376y2tNRe1j+iVtwInAmE+f3tvDw61qAQbmyOczqawNBkhJUDsNrdsbWn84t8FobulAy5l1kNSIvI9Gi1lNkxWgiRoeg6g5JjyJLwZIbuZCXohGLk06nMpHgcu4jh0BqoCRPGOZT6lZ7s0nnhHPwY20HFzmnFCdSL2LZ0PSmWbk8rvzhfXnTZQAVA8MdmSExQRAtiDHcRI+uZnHE4oXrOFCPiesgO+n6Y8MAnuLmkyxdTwRcMwz90aYG4OQn2OawvulNqFmUBOHhphyMozAEsqLIDPBxEbnnnqRfcC5RZ3EOUwzv3PfEUmK+OpGRpDRkPfAdMhlmLS3aKwEAKUm6rZex5L/87xkmhcwDCFZkI/tyCIa3d9uBbyHo/goPMhkqFKp+fonXq+QoHCmKO+BnJBGI8Dtfu3IpyklWUWjiyb2RrgMWANnrY9bQ47wPQuxiL/D4AqZN54NTaVqpabn4PgPMhk0vCCMEa/6PoUbQqpkZI/1ptYvZwUxBSBT+AemMmK0m4X+53/532yTqYg7g6Izu4bdx0ExEsK+2aIfsiY3tmiMDp0HdopldONIptlMC6iNUP+XOWs/fbZ0moQYsMKs2xtYuZyVDt/eQcWS2ZQtQhttyu1qazZb2V4JHSqKbA9MjBBv1iz0lYWjHCJ8N93RuMY/F+u+jbsUNm3LlzKWKzFSguB10dYL7NCn+l027WoRs5ubpnX6N3Z0fAym60TkEIcOiztj8eTY9qqHFg6RDLZtMH6yeHJtsUTK3r97crZcaGrJWFILLhpb2nQUsuZ9zDKVkT2/emWZbNXmsLwia+sNGxaLR+zk7NLyxUOLxRHYjUsHpVTN2aSDk2TWirWitHqW85h1G1P7P/73f2MffvqDLcZPls6gGRl1wIICECe59dx+/NWPKvrRJZmOZ7ZXTImCTyK83CwFmBJIP3+6kRkKo5+pTNSqe0XLlwo6TDpPPZt252KaPDTuLV/L2Mtvnrt+w8St1EHK2awkniQkg/7EqpV9dSEp9lhAuQIU7qxAViVOS7PFCBDaGaKLBd3csnUYUc2F7asfvrfL568sbBmbwb4joZE7HyMazNbzObDgOHRZdzGN0cdCCY1Zr+crK1D8tJv2lz//UeMva1gZFKVhCuyI3KFzmbTVKjVLJ7M2HY+dAh8PW3GvaslcRg6unVbPrt/fWL8xtkFvaBbbWjKPq1PYYnSKI0nLZgoWxQUs4oU4CcL5GU7aMRv3GJHYinkLMLTZRNVBjybWlitmbLEM2WQwts0C1p8DDfXHnh0dXtl4vLCff/nZWr1HOzk7FKP16aluuSwC53Sw0Zas2MXZhYLTL2/eWiGf0OgDmm4k/KEwQueuwTNdzNxRG5059PgiYWlQqjOUTmlf4dbKWMrl+TOLp+g6wArK+sEaaAJxCAJAcKBTtJA4yPhFLmdNjVOnAKhlqkFncWa1fFHjVQDWHBDufAuQELGH23sVjPPNyurNugpLniO6Ot9+88pu7x7t4bGuQwQg7uLikAelJkIu7aLZFM9oZhweH8kAQZ22sI8+9Htde//2nQIoOlvuJg7wkZAIMYyJ6XSkQwsmjo+IwbbKiFK/6ypxIKm7LU3CmT08PNq3X38jVyuKRUbEYIUyfkmXnQOK5JpxL94b7IL4Nm7z5cRS6YSdnp5KS00HEsnvHLe1mdYTjQDYfXwfXS6KwVc//lrviu8BhEgHhQcjqYzDSacFthTd8iXue0Or1xsORMJWChKGly+/UXMjGqaAaFk4HLdEkhF8EknE8SPW7XckM8D4E+YoAKYctIBaFFQAXezHDIxIqPjZvKXTeT8wKTwZfQ37uL7c6mCjk+yvielLgb1RBtzp0sv1j243GnOMja4E/vV6aKJWtV74b7wjxqi4ltPTC4F5xEoY7SSUFBvSvpGOIY6NPmZDAc2Bhn4h3wv4BXBIsfHt9z9YOHBbhI1K4QqIwu/DYIHJAfjOMyAJRx9uMunKBV4SD8Y6RmPJxylIAhjXqZ2VlThwbxys4Bg8G40gAT4Eo7asW76HhJ8uMUUOBSZrQuLoi4XFQlsVxivG8YRZsA7dSIwCz3U7ccz1cWWBJMOhPlPjExovmtqg35PTODp8FDCMbpTQ4wxHrN/tSxeFIJkSy9WkGycHPdvaYOzOwDIryblw82gMW3Js1WpNRTIJCeuDhBoAiWKvM+hZNB7XeBLPm33F2DiNHwAsChB0bHgOsJ1ZHxR0vE/AQfSElpgqBO6Ucr9khE3viOIf1vBSo6AwVVtPDT2THTOJpHFXmPI8XAtrbZkCjSHMOJraS4zfYaIAo1xjsou5tZ8aikOuExTVyDYgurrhgcSAQBcaUBnGbjJ6xwD1gJuwfCiIKPgx9eFzAF8pOgDEAKg0UolTPSNcYwfbMlmMsxgZnn0xp+F5q0uvJNH14+SsqHMxovdNwwzQ0UfpEGJ32YmdfhwjPTRgKDSJ3Q+PDU1DoIvW72KgVrPvv/tWTEIMte5u0dHrypGS63z5/LmAFWIRboKMZfOH/Qx9YxsCHIp6vAn5aBrnDqZOs9lSTCSaioy3wZDbsfdgegOu0cAo0bSNuBi5dH7iEenVkvSOJgMVC3wXYtyitRlyK0NrtzoBW8v1xHhvAiJgUdDAY0w65EUpcaFYRAd6JbAemRCAT8WWEZq6MK1dhxLtRp4jDJTegLG6iMAS9h5FsMBvaSB7k4/vYgR6vpg4M2HOfY/0zLkHzknACPIUgIg///STdXodSynpd8mATBoAoWytp7oKCp4nDQUKCMwvAGXZDzC/0omkAFz2OWctRQXrCTCMOIMEBIUvz4znTTFHcbAbZ+T6NUmjIm2iZyYdOWJWBLfWghowFPuS6phO7frjO7u5fRDDnPyfP8RYii6ajIBdSIqPSCl0AAAgAElEQVSogQmwojjqphA95D86PRVA/CxMFZ4jZzLX7Hua6QpvxADIQghgHF6ab7hpTxh3o7BNSB6A+yKPLFfLeha798f/ljEITul6R0mLS4sLR0yKRaY7cDHeqCHA77GHZuut2LOSqVl4wx1nYH6WdSWgKZ6QbiKAovSc0PwVCQDplqjAB8zEzk9PZJy0Y3TuxtdoOBDjxCoMzCv4PjGbkPMALOU84ywgV4n6qC85gVhNcn11gwix7uiVRKL25s1be/vunbTPMMiSZif6n4up4jP3zprvdwaunwW4nUGrnEmBlZg3xCzGRGlGSQcz+H7qC64RcwieP7EeXEkggXKEia5VzqBBw433TuMIhuPPP722z9c3AtS4JvS6v//+W8VU2ObaU4zHMl5pWzlRp3CsluYj53JP522NGozkgxyS0VJpFru5j0AT2GICXGGxxYMmelaSOJgyAAqSr8FYTMUAGNwgTIYrIWf9KA/hWW1g9GWkw0i8ppnKWcu6cnmiuXTVIhGAuLjYg7C2YKiyllk/1EFeF+SVBzGeSq7N/uf7AINK+ZyAQ9iFSC3RJOeBsC5lziMNQG/oiw0WZ2wTxh+ac4BGGGumnGW0cZMggLbZxuVIAOc5R4ndxGnyOnJCJKPma9e8A1wI4248mWv/M3Kt0dZAQzgNoDzyPIBrRaonJ+1C6iCXUmKccedgC7MMTXeZ++HKzbmXzWq/wqC+v7vTHuTvBdxGkCVxrVrW9PHRidYCzGX+G+ueJg7/Tfq/w4ENaOxPHKwEvIL8wn3BCmUvuoO7M/UB/DT1NYV1mpbTMUAt71L65eSYs5k9PjzZ50/XkoiicQMgWKuWtYfcuC6sZ8BZ6KBizMq1ip2cndjRybFwgG77yX7/+79RPcA5SFy5v78T0w0ZB2ohTDUZ7eccIp/eNab4PN/rGEEC2GLouRKDWEYdrCY0+SIx6w3GMlFhDwJK8jvkbORv5M2sP85iP6dgw2+1/3zyEVZbKDDUidlsSkM6bukY4JeDUS7bwuRlQjEWfEEglibjyC08p3NpDndLZ78AmHIOU28ihcVeBIQChONdsW5YV9rvWxNzEayDNVSplrV3qMUgu8D2JR87qNJsJk4z0o12oOdPnHvsAWJXMo2GIMCzyxJxJmO+RDzlnGEKjRFlSCY+Mr+1bgf9ZhrDMACZ0GRqaWEPn+uqpQHiOMtZn4CF1B00k5HagNSAvB3xkJptp0+uM0L1s+u6hqHGhsAvfBSdGop1SiwmN7+6upL5LXI2TAUdHp2qlmXqbLGau2xAiCYEZqJtAYyw7Q/29wIH7bH2POuL8zeqxgBApxMXpBU/mwhMBYdw4Hcp2T8aW9Qd4zEN2J3xD41YLplcciZwm2uHKMKaZ/3LRAsJm/XGGhCJ1LwBdIVJbBb6P//X/2k7nXKowy7KWCSUtOliapE4wsmmQnc6hko+kRPsZBy2TN4ZHvOx67pswzFL5Q4tnA/b6f4zu//4zjbLLgOnKlijhjPmzKajgSVyOOQmpGOYSOUsFopZ86Fuo17LFgu0zEYCCQAA59ON2DFff/NMQFg6VbR0tmDrEIdDXQ9pHdpIz3C1gXZPcob22VxOx4yr2mJrqymjWtCjozYaLM0ic3Vj8wUcmswWc8ZgJ1YpHdhkjAvySGMv9ea11VsfdCiErGbzSVuiwCRE6CpyPdvlnmWKIyuV9zTW2Ru0bTjpKSkFbPv6219bPF6wDx9u7c9/+ZONpx373T/+0ZpPCzkJ/vDjt3b57JnZNmHT/sb+n//r39rth7/YZPhkyQSJXkjdRx36sbBMEwg4JOR3t3Vtsh++v7RkKm/ZbEWdbqf6huzh7sZurgFx01aqZOzr77/RWCnCrbc3t5bHfQdDDTredMZSCTuslZ3iL00sigNP6Bh7aDW7Vi7tW2/c12HFHD0gKgX+dImYeNoWE4wN5tZuda2By9Z8bOUqgM/KormovXj1g129/LUlUiUdnttgdFhjKAQvtA/oAoQZNR7Zeju2VKxgh9ULq5X3dSjVbx+sU7+3xdTBV5hDaE60Hx/s/NmpujbsNIIOOkZ6HrGwlWoFm4yaYpGSXNzf123UnVgtt2eVQtXeX7+3dCEpFkQymrJigQBJnRNSl4CAQOLO58MYgpoPKLJaj2006lnzCRe0njT7avs1e3rsqUjKpGH1BJ2O9tCODp7Zh4+39vqX1zZbjqxczttsspZgN4kJQZ8xRhIZAhGutaeI8OZhj2XETnF2huuAENAYDSARdDexoZJyOtIctoAn0sJYrGw0GNv56bkNZ0M7Pj12GnXACiBgcohzmHO2ENhJagq5jMbJYhSQoshTTOesWC7rcEAkn2SdPa7OPQUYLD+MPlYru3r23BqPT/Zwd+uOz9JJKFu/NxTj1V3qtxZPxqx6WJWO49nRsZ2hl8bIxBwGbNxK1UpgTOMaWQitA3hSDOMAJ42daFjrUGMaQdcMtg/3ALhGIioQXuwLzKBqX4B5DkCAagLkn//0J3VaYVYQkHkuFLEIOsMEpAjkkCMpYqTy6fHJnp1fCdinyOKQRA8Uph6dm8Ggp4OZkX0Z1FjI9moVO9zb02gtWo873RmSJxi0PDsOm4vTM/0dzKmb62tdE0WjNFNzjIlObLFyF0AVgzj0aTy7brl8So2E0XAmBi3XTlIPKLHEgXw89dGl7USJUKfZ1LgH+3o4chFwAGr0JfnO3biWi9HDyloIOAkxYt/racQNUfliNifDGg42N3ugKUAjJy0tFwpET4Tp/pNg4WbJCLyLpQM6O+PQ9dS8ExsYwQQjQtKvRbwa3Sm6crh7qau+9DFDElF+Bn1PYgDakVwzbsjqToet0W4pgYKRKQe+BLISOLMBBJib6VBIxjEPerDxcGInz0/FTAE4dA3RkZLSXeJMVxHAhY4xT4mkhsJWGpuAjwCJEzTEulbIrXzchPsNNOtg/gJeA0DlcfROFS2MMRAMml5PZgJn5+diI5OcA1jBMAGoI2481hsafy2VECYPCdSmgYZRzTqMniXdTh8rJwEfjF3wmr1dKRSVZAlQFbOERhOJ1FDMKJJX9jDAI2ckP1Pd27N8Ma+fgd1zsFdRUUiCGsOlGTYWIswRmNZZFVWMjS4wnVouFS+GCzcNgnEFk4V1CoMArVTee7PTtVwqrbhCccDZREKmcdaxs7BI2BFNZ78xRiqQCcdYRqjRPzpDnzUqBhxhTJpx/b60V3nXAA/8/4xrAn5FAKQCxopreA30+xTsJMday3TkY0FhHRQF6vIGujIuOM84Kusd4CGhhgWAFsUAySqFVzwGcyhs88lYxmsSbReb3J03uT8YFnwu4LhGNkdjjQfSQIDZxhrdCeADVtJYoVidjAc6C2CDA/AQ41hjg9HIHmEmreb24uq5GHk0YngWd3e3dnx6KndHxqUFRsfhQW+tXC4qzmASIA29aFwFoopaWHLBaPkXk5vBUPsZPbDhsCuQRkzOXEagGvuHeyxXMALaWngTsVSUe4VF29FZR4XEe+ZcIj7wv2lcwi6gcEI/zUd3q1pfjNdTQHuDZ+mfM1+Ioc7/TwHEH0AaknymGsSMG8OM81Fksd1Srl9E/OC+YOAySkbSz/XRvOUPACCalzwjikSkEf7+j38WQx3TJXSQNO6VTInZVc7ndY3Ocskon+C72N/1h3vtdQAxtKW4X854zh/uBxYr18rPUwjBkuWsosAk1hCLAFt2RSrfiwEDz1Fs91hEzqYwsMWCk3v5VIZGn+6RZXEN2IODQxXLXJ90uoc9GbcMHp8sL23nhFimsMRolO1yAdYAe5lzXsBbMPao6YjVWs1e3gf3AEiwMxbk+fIZADs7l2jGdeuNuopY8iqBrYH8Bg0NzmoxUDJovfo4KPkehSXnsyaUYv5OYFB2pNVKfutjkkRoztdWtxPodEKNB5tyJpYz/WFl/sPIMeuaOEccOb+8CIrq4Lwg7wlYdxoDRXtKTrbOrtrFcJ63NGrVZEhbQjqzA6PS5n5ocqkoFTDr4vajsbNAIVag28Y7B3AgHgO+AgJwpuKyvmPilCoVrWl3+o37eykWrVgGdEZftq+4j8yQtJYltcEIvbNyXSYBgKctYwyYhKwrmg40RA8OD+yp+aRis9lqq1Dn/OPshSUKsUD6lFsf/WTyhryLvPTbb75WHcEZSuML4Kxa3VcdgPEG547OtkbTpmNMATA+iCmnl8uyPicbNFWT9hk3YAMYTomBDvhLLOZ6WSusdd6dnLcBjMlzkmkZpNFgo65j39MMJi6j4654GSWOuiYp650GAc+T2klsekBC1pOZffz0WRqvrv9asHKpKAkZKKz71apyd5lRMe/1helmAuGIj5x76RwAGQxJN2KQFAHgNY36ID5RnxHL2FtiiaJlTGMgHNK5wR4ClKe5xDsk5+JZt+pP1my2lNfBFsftnr1ArlGvPwnQIa8gR6QhI0ZncL/sUzUfwt7QwWWbNc4+4bp5ttTeyECxtjhfd+cfAMTOyI+zC5NBPo/3whqUsSPs7EhIDRR02NaMk8YSViqXFOc73fYXZrSMI2RoNBHgwt9xTXwHOTq5AfGRz1RjqNv2Jrcc4Jm8weyQsyqtOEXdwBmDNu2//8Mf3Egum9EZeHRyYienJ3Z8diqTuL/5d/+vTNXYlzC5eD8fP37y51jIiaTShYGPhAImIMvll9yBHFQjoMoDGesv2ZZck5G6AMyGZTZfrq3R9kknNHyp5yWHhhZsMP4KKAkAxPnHmY6pBWuL+MFYeCwWmDatYEk7kePq0s1caPDxD++PGhApI94BZyjrkhrJzTiQkkC7zyVv0Ny9uHym5nazg5xVP5CQcF1FGdwgu4C0BHIeSM0Eo+eAnJI2E7OSteS5MB0KB/gZf3YdatYnZz35O2QdAHpIOWANTEnQZEH7GfDUpeucbY2CRTKOLFpMZyF5hZuSwAAF7MfoJmrNbk/7IZfjXPbJRDFcIVV1+hq5Rn6A/cS0Du/YHeOpLV3/j31BfElG42qeELeIFc5O9ilEQEekaeazodimkymNSdzPU6q/Wbci2yBbtkF7Gtk2r+XIM3iPxF+eJdepcyMGYzunvBbcBNY202BcH2PjDmD6u2d98F414j8lnrh+KpNc7DEZ9/GcAeQx/5pT08xVM/A8ZKQSjGxDFKRJHAknLfRv/pd/vZ1MBm7ksaEjhcV43JabvkaNuZDtGhApIU274RD3sI6VJL6IxgIsE8R8GS1Z2kGtpgS/38cIoW0rOrGhlG3XEZtOOhZeR63bH9o00EK4vf5suWTSvvvmhVUq6FSM5eZF8306ce2CZBrdDzQ4cD7OWrmSs9miZ2GQaUZOCd4xdyADcX/75k3gqrdnqWhSI2OMXm02ERt2w9bo3CjJOjmpWXUfhsjEVnRW7Ng+vH+wz58+ixHFAkarMF/khYVtPZ3Y8cG+ujEYafzmV7+1z5/Glivi2NXTmC8MxvvbOhiwpTIJHbSd7tB+fv1OjlDZXNp+99d/ZYMJQvwR2z/ASa5g0VDc8qmqdRot6CC2Wo6EIpPQUjhhqlB/erDLZ+fS/EHXodefKHgdH2esXDmyZLJizebI3vzyzu5vry2TidpXz8/E+nvx8kLai90uoGjHqpWites3tlmzmNJmkYyP0CYwdSABcWq+XJrp2ONwaejyFO2p37DhoCdjAzpVdHcYMYQoQzG1nK+0oUDCI6GtNZ4G1u4M7PSbS/vxH/3O9k9f2mIb18j5pAXTDGbqXCM3aGtxT+3uo4UjPZvM67adri0VyVoxX5a7T7/Vth66W4FWDEUpBWZR42FhG4z7AivypaJGx9u9jnV6LQtFt1arIIRNd2EkFhFgZHgZE7AF+JLMsP4zGFKKbdZu9ey7715ZuVxTUkVyBqDBaFE4MbXG49BGAzQztraYrq3xMLBtaKZ1hTnDdgNzFmFTWBJrS0aT1mz2bTRmHJZuCmyXrDXrHXVjAGoZ9WXdU5iTED67vHIgF4FlxhV1kE/kOkwMqO0fiNUBq0Cj3ZuVPb88945U2KzT66rLfnR0rHfTfmrZKuo0ZzlRFQpiKBHEX7/5RaArSTgjB7APKdaP6eDBcsjlBKYIBAGUwFF24cmZdEowPQoYJTvNO4D3SWekUQXWvxxJpWnGuJUHbgnhcxgg0BuJahSHQpnEiYQbd8abuztpc337zUsrwU5i1DAoMjTmpHEy13oAsNNgRxDcKfY1Tp9AIH+mpEfgn4ScYatQGMIGcdt62JWIHMMmJNk+OT62k5Nje/78uZJ9Oi86/IPDQaYBAF+MRmAYJIZyVJplsAE+ff6oz4sy7nd0aEeH+9IJyqfTYsuRcAFWse/ggY1XuMSTxGcMuKvb6tjj3b2Y3iS53337rbU6U7n+0qiIJdBnqVqhgBg3AB8mO4+KlflCVrqRaIJhZEBCD0iSkpOmmxhEoiu7/vjZ2o2mWK+FPJIMMOkorOOWL5QEFrlr91pgKvGC91hvNAQMdfp96zEGFQ7bs7Mzu7o8C4wIAUvnSvCSiYxVimXrdp80Bs93eaIJIEVBTyeSAhe5BWeAqKCXIPdGCTEJjABDfh5gLZ+zpBJnFAwWDhyK0cQI9szPiCVhFQdVurs4zNe112SIkuBw5OfjOpB5HrDfeB/SGvL2rCQQSHKn662VyjgGwwZkH8FUWtnxyYniCkcp+proWaowXy4FAKgwY4QWd2eNIIetXEypICPJFBMmSrzwhGOCIUImI5ApFDDDJKK8AiDE0Ac268p1jLjWKUkDbLSIhN/5N2wtxsgo5pDC2MYD7UHc32D+LJ2hoZFDJCEW3oCj60z84flyNgqMx1yJ4oDxmXjC+k9NxZaLiwsBlbBlCUiwWgHKS4WiHe5XxdCjg0uzAaqmEhUDUBy7/iOjdhqlg8G6kQMf90bDQAzA8UQdX9aJxu0SJOQw2BjjAqTzZoASXXKHNXpFAKF04B3cpIiA1UDhSqd6tQ5Jnw+ghgSadU4xyni0QNmjI9vCmIDht2UPt/VZPH+KMMYwMQbAUCUmTSwXxHbHYBgF6BS5zpxG1gK2KSwPCdFHYY+S17Cm3ewojg6nxulnItyFxLpZarRzp3FFonf9/qMD14j0tzvWwz01cOMkflFkwmJIxeNi9qRTcTcRWK3s8MCZhG9ev7Xb+3vbP+NMcMdlknHAChePH2uc5vjkWMwjCipYcycnh4pJXM/TU0PdbQzEAHVgyXhcd/Yn4BXNKpgz159v5NiOdjQyNjTgGNdFL4simaYZwvzspTxN0Dj6uIymYlTi+tEudO6aPhSfGOyRFFP88b1yJ9ysJHWAZhhnCv+bopjvajfqSrJ9/JBiHiaZ66vtWBg8e7r9MFEARnjn3AsxP58rBvudcfS0rgvTLWmGKRmHxTW12WKqKYvBYKpiYQRDaUOzESkfnMPHdrx/aK9fvxaYCXMbAOTq6lKsKjVyVLC7dvaO+XJycqZ8QGswMG8gHsroKWCn7Ry9WX87FjrPAZkX3pkDN1sxXtkTAsojPtWCyzdTPBTbnJ/odxF/5cSNPMLcm0zE4qOjA41bwuaFMfLXf/3X0npkuuj27k7FHvvIgayxRiD5fu7T9al8lJh6nVjIO6H5ybrgerg/zn3pYy69WUCsUxNptZZ8Ae/HtQOZRvIxLJ4D7HlJW2gfcq54QcgZiz4xa12usmbK9QGbGVeF0QJpQfqeUdfRAqgUGAWbUZqyDt5wP5gW0JAg7pB/Mk7OIaSJhmRSAAb7kPyJ6+IedmOC7FPesYCTbs8ujk99NDBNnbLRO2C/Ej+e6g1vgoXjms5gX8lwQ6P1sCJDYszxjtDKJC8HHBSggCEQzQg02wJ3VMXW9UqECP6OOMV4Pd9LzoV+OwxUtPlYR7vxQWdne0xjbfJueCbUiz6K7oAZ100sJRbTgCEHhWEupr00YX2y4/Bg30F2gJRglLpa29f64j3QYOC7r69vJEfDBA5MU8BU1jzvmOsTE6hYUMHNeeYAIeaHJuY0TTIASPb1Tj+TSTkAk/rDo9Y05zfmUpJr0FisrwXOB8BFnh16irxrajrem/YJQJr0IteqX2jmz5jcgGUvN1c3bIK9hIYd1w64wzkhUzPG5GNRsR6Pj06Vf3JtxFw+H+mh9+/eKu+hAYpsQQm5kVTKrj9++uKyzD7jD0B1sVRW0141vXluovFjark5ztOMbeZ82mDo+911EaOK+XwGf8+oOfmyckBG+rkvGvI7A5m0Mww3IXqCzijcGQu5rnzIc6hAG3F3RvJzrTZMsan2Pr/L8/X1Y3pPjE4749+dYam7YGIxLsw0XCBrp/NvMB7r92mqHB4e6JpYZ/yb9ySZADxUpS+K+RHalKwRZIwWmo6ATcqXI+PB3t6vHWj/8n3sIYDA17+8EduYR01dBPMOsJf8Hu1eYjM/D+i1XDvrlO9mjUp3dqdJHWgn80yRAdqZ+2jyTjrcYTVuZ3OeHfqLTCf5GUic4zyjToBEQ1OC9U4OwYgp5xlxgdyIMXy0j2EjTsYQGor2V//hDyLbsN6QluKce/XqewFF19fIoHC+0igjZvpYOCO6O9CY2IzmLPvkqQ0zs2aFYk45nhryarC4xADxKIwxCBNKUcbGnQ1PrkCs4Wzl3ZNrAcCDj5Bj0Pjl7znrWcv5YklgLJOT5I1oFCJzIM3cIL7DdKe2LeazVinmRCaAkQwDeTc+7NIHG0k/UNywl2FvUgfszlCeHwZGyIyxYDgreSblckE1KbU3DFJvAi11HpBnkavSRJIsRJCnUCuRlxJL00k3lqN5zzMkLjGBhoQC+IryOCQOksE0BI7MCZiijH8DdrqZljegkKSh/sXXAYk78iF3yp5MyYH01pwoEQHA5F1iNIo2tU+xkI/wbGZTpqQyyntVW8FCVq61VKOH2tfl6lziRCzZfNZC/+q//WfbWpXREsZlw9btDq3dadh03rZ0JqJCk/EiCSgncYihc52xER0itNvk1GlCtBMhCv6sTUdzaaptoxtbbJe2sqT1e3O7vnlj8TUC9hQrQxVWOP5cXVzY4cGei3/ijLkN23jizmNcuIVc3JdAzOHAOGA+DwskZZMJjpuOKkuviZnsydga9aegw4ubojvfULQ2H83640drNjs2HPUslVvZ8XnRsvmSNR9D1u8wOog4JAYHOR2+f/d3f5AldTGbtKP9mu3v78s8IZnK2VtMXWYNi8Tn0l1ZzCJ2+6lu2XzM9g9LYvwAaAJSwdrj1VdrZcuWj6UNCWi5nE2Y7rLIFpFxHLcYMaCbGxHDhaBE4htLRAQ2wv6JRlM2HjNaN7VyBf0hGBVfk+JIr6/badpmg+5gyB4fby2W3FpBOjFZW8y9wxHeOsDH+2WikGcbjtKlhQrMIQ946NpiHOAwDvu9kbUZ50sl7PTgwA5qHLZpK5TL6mpTaAI2Yk4DkyEaMrt5X7f1Jmbf/Po7++rVj5atHNtsHRezIwSAKC0s1zIh+PhhO7XhoG7DYd0245nFNhRZaGv17c1Pf0FxX2MAMLUAQEhYW52uvXnzs7XaT2INMlJKsVl/vLdm80GMhmIVkLWkAIdrdGQbtaeHpoIJ1HXeq3f3OGAAlEyjkwKvcMGE/RkN23fffackof7QkXtlPkcyHLZBf2b9cd0SKbreBTF4t2sK+pkAS+jGkzHJa0qblKQSZh+sPVg7DqIuPGDRBYDSrvHEsdVKVQdi6DLhGDmfybyA9dV4alur3RUzpFwrW6VYkLaFDAnkgAXLD7AjapvFxsYLD3507gAAW+2Offj0UQETB1WCKt0HggnsrGqlbP/pP/mPdMBu0IdR1z6iA/GpeatCGuYUoA9g967jRFLGuCMaodKIjKwVfKVNlCZJSSpxIfl1RgLdpJkzGEjC1CEeWlsju49ifFxentrZ8bGLV6OHFOi8AZyycjjQAcY63Z7d3t3aZDi2r1++cJONja8zusqwHtJ5KPFRZwNRTAocmcgUpdfrWK1W0vjljpmp8Q06TnSZ5hjmENQdrORaMAmie8ZzVXwazwXG/u3f/sHq9QebMFqODiqjX/mcHR/t26vvvnMNm7W7xy5w9JIjX0WdNJAWQKQ1jmUI8y4WEgd/qLelncY7Zk3kinm7uLy0GYnGZm6jSd9CW4xGEE9nNIr3tbBcIae1xf5jZJvRSYpymByTwcimxOYxHbKeink0S+KJtE3lZGoCDdlXnkSR4COKjL7K2D7f3dunu0c7Ody3s5MDK5ZyckMbz+bWbHRt2BvZer6xfDZup6fHAg5d79E72VwjrCnWO2tBDsrq8ME0mIpRxmEs8WR+h2fPOFCp5NqQ0sqiIz4SY+HqxXMfV1kzmraSfmeridnHSoe32Fx0DxlxY3QtGpWQsJKx4UjmHjRHpP3ZartuVdyZQyTJMG05p2AHVfdqcvkTAy6KjuhSBSmANM0mnhVnlOs3rnxcKY7BVldGNCRc7GUKLPY9BSNjQjDBAYb57xq7wswjjzseAIjrHjIus565KQIhgsTJTR5IWAOAZL6yTCml0TAKEmItoI+PoKQVA1cyn8GVPKxzlG47cQF2AmYgxBDps8CopbkWMLEYLSI+ck7TKSUhZ8/gcEwDDACXf9CcpDFDoi+nvhjgOqAm5k1h6e5RNKAFx9n0cPdgvU5XP8v18HcU6y66751dN8zxP9w75yZmQyRANAi1TgK2NPuTJAstFxghMKhw0VMi/PRonz9f29dfv1QzhSKY/U3RSaJNnNqxhCisaCb88OqVXTw712fJRGe5VAzAoMrHyXN6Z8QLCb5bSO+GGCiXPM5ctEtZDquQxUMuV7Da+pge64Q9S4HN97PG0VPlncFc46xqdxl9Mzs4OPrizg0gS9OOc3Axm6oIBECWeQDGafUnMc0OLs7kDE+cZQ/y/HinFB4aTyKiiv3rDTO61AjIkxSTLMNOB9ihGKCg5l7lXo2Z03j8xbTh8b4u5vmEXGI2UWyFaUgxixP42fmpdTucYTBdXWUAACAASURBVE2x/U/3zyQLIf2ldWAgEfWcRGN9TLyo2YAuUSIogGFb0Eje6llRSJIbqksfpsmDjELYXlxdidE7mTBC6VpgfB7aXwBhrHnWF+O1rXZL6/qH7763WDThLsHblVgbuUzeVouNZC1gTDFuHIqsLBoHyEHaISZQF+BkYy67UKu5mVo6kRVbkyKac5w/cmwEQGEkk/8G0ZNx+CUstoG0+dCY2wngKx5IYsGBa94h+0ps2WhURbOcQsuMh5FPsC/YD4B1A+0JgSZIZsA2mMy0BgEAYRydnJ7qsx8eH+z+/kHrmn1CwU1zzwH6iEZn2XNpmPYBoMQzBZjiOQKO3t/eaZ8SE3aGKhQnEYO1waSC69iK9cCZL0CJSYKCGgD8jITkg+kSrgvWBucCo7d8po+4YUIHAdVlW8TrDX6fODOZz5Wj+liqs653o3F8PoAq/33nnM1z4CGqESU2iJvgkIvgmk0+j1M4oAH5BO+D5y12zgHaqzmta+RGcObmHfJ3nD2wFn/66SfFua+untvZ2Zn2OkxUml87tusOFKaprvhBjsVeDADn3dg1xTT7AUBXDdCgkSlNReWTvnd4D+h/aYqJ8WvyfHgjGA0F5mX6Tu03Z0e5+6czU9RYCqQ0JM8Q3uhMcIakmwbxTDmHKZr1bzGQmAJZe7N5gpkia3etwlcNNTXAMK9M2WA01LOEvSQDjuXSMikHS7v9/hcDAp9IYf84UKN7FpPPGU0yhsM0i1yXkV5cddVgCID5+ULnC59D/CK3IeayRvhZBzBoXqK/6aaTgLtov+6uy/UCtzrLAHgZUU3gMrwC/KGB5DkEP09zUNNzMs/jPNjqZ8jd3TWcOjVJx1axCKb6NXn5YiHpkQL67gD966394Y9/7xI/AOcwHjVD6MaS1Js8q73qnkBZirpnl+c2m46sVikHjNvA3Z6cxpxRBaAr5pdGh51N6MzTrY0HNElcP59/785gGZdKZ9VHrAHLuVeet/4N4CDSReACy8j+FoB/Kl1U4h5NRunKbUx1m0Y/IdBgGKGR2q01Gk+KKeSrAnosrNyTRhzrVDlM8J534DZNQtYyjE+gF3JA16IOeSMqBGs1o8Yae5/PZs2gOc6EDA0BmlDUR+STADa8O5pt7EMaapiC8JkfPn6SFBLnu/TuVUt4s2DX0JG8SiQq7wHWaW+A+VFMeRP7gfhCTZ+FrVqt2cX5ha1XMxmi8Sx96m0s4JIGhxvq5FUPwsCEKckalXZpwqcGOU9g0RXyZTs6qYnVTO0rkxhj2oE4wLpxmQ5yTfY0e5QXQVNZ+ricRzwwnxW0ZrstfEZnvjRyvYFGcwFQiriNxj6gJ9fFmcue4ufZ18R5/rc3F5yZzr5FV9HliZCumIjJ7PJTaHOTIzOp5Gw/gGf+QVc2m0FuBqM5N1fBhV0NTMl0uEQQ8YF9GQGUZuolyHtcboJmyMI6PfQNQ6pZ0MbM5dPCp3hHnBfESzIlckPFq2jYwf6tKTZxj7xf9g6meacnJ5YUGEujYykgHzYjkicwSf2/42q9tC1a0oVCwOCdWOPpSfdH3CQnAH84qDlgHfibuP55zGUBWL/Us8QEcp7JnOkE8+YyOSgsTOnpkodTC/geoAHKdbBWaEpTG3A+cK4TP3iXrF2xQzE9/B//xT/fcviDIk9GG7u9eRI7Zr7oWDYXt729I0ul3IgBJtdyDcBSs1BA849EoNEiUkqCM7Lz84rFLGnTMQYZ/N/Sev25TYckfyPLZHHuTQnphNnG6CzOcA8P15ZOx6SXF48CLtKZWloy5dbRbExnCqD3ELPjk0Np0I1HBBe3o6ew6A96lk5ThOPwN9fCw3Ajk/Wu7mSYsuH0ydbriBL0xbpnlf20bVZx63V7VsxXLZ1kLDqpTj0L/vG+Y9FI2uLRmRWKiDWnlLyt1jH78K5u9caN5YphgVjpZEXMHjrpiGgD+FHcEQBxDs4V0hpNjaYOxMoIh5aWS8flDBfeMiqXUicalglBHw0FDg0OMpx5KK74mVAYJoujSJA/zWKWL1SlkyXB2Q0ajAMVt4w2heOMaqMtlbZ4LG3LBU5CZne3jDhAPyX4LywUA3uCeRp3SjuHaBotI0bttir+2sOBZTNJ26+ULRn18d1MvmCPjUcZVFSqRVtFNtYdd5lltNCM781bOp+2fLVm+cqJRVNF2b9PN0uNurkgadeG/YbNJm073CvZbDCVUcZiTEHLxlkKmUefKp9O2mFtz5NvxrbGU3t3fWfX1x9tPOqrI/782TONL/Z6HE5hyxfSFmV0azLVOCwaOhzSsBgBSjHOKBXLLgYbcbOQ4XBihwcnAT0frQpMdaIKBrZNao0B0qAlEI7w2XNbWdeyRfQBL6TJ2Gndi4HL2qcjxojzfIrLoycOBDaJvqMvsV1LY4qO4874RCPjiaR+j2snaHJQursTRVTYZpOFGIeMrPXYA8mEgh1AZDID+7GoAxqDh2qpav0uTJWeDhvu4fb+wW5v7zRC2mh2pKOl5AqR1FhU4M9vf/MrOz8/kyg1RRkjIQBZ3dYnAUt0fbByl5ZamoMrqWBIAgrwIPbFpC+2Lg2H46MzHd4knCRdebQxApc16WOIveNsA/YxQAhBjcYFjE+YDGIxIGRMKEfPbTDWAcIIRqfbtw8fPujnzs8wJoIxDfu1o0KMQFzdIxGAveXFvXRW1yu7v7vRM0AagINZXdq8j4zJuU7NFFzLfNSIopNOcqfbUrEC64/7i0aT9tNPP9vvf/9763RaEs52hg6MgITt7VXsVz++cnMDAQMA04j5lr1IUCJAXupdIA4qEjuKklbjSSMQMKKg5ot1nYhYIo1CQ99my76lYiWLbLPS1thp5vAunWmGblHSanuHNpkv7OrimSWicet3WvZwf2OtJuACox9u/MT4Fqcj1wDgzbOns83z1AglTrHtgY1oTKyQi0iJLQ6Q6dT+sN1/frBUIm1fv7gSe4CuGsmIjwa6wQhjLDLbkKafj72QIKojpk5yRomFipDxxIbdnhJ2Z0JmPOYN+g50FYvS1eT6iOU8X+IV90SnDXAZxjwgAW6wjBDhpk0XlGIHbThGd+iofvzwXiBSuXYgMHI88nGp3cgRawinWdY07C2MgSjeAZX4/v3DQ12zWCYDxl4ZP93a6emJwGTWk4x0NjBcfAyR583n0VmmGGQMiWIfMPCLQQ3vEqB07FpXMPcoKPgcd7N2/RQ5u0c1P24bXGMRGU9llIwTU4gvaCVJrzXk7pP83Yfrz1aEHVssCsADPIT1Eg+7XhMFBB+GAyCJGf8/7CSYAbbxcW4SExIa1hujl6xlEmASaxLny+MznTUfmUDIAbQeKF7BZEGvSpqQjOMnGbeDpV/8AhqSmH8xGZDBDHo9M2l0igkXc4ARAFGyDozuDZwRQzEidjp6YYuZAD9PUhkvngm45zr4PPY9cYm9yj2i98pIXbK0cw33wpX1hyj4jiHA2qd45t0DrIgxu5mrsSZB9xDmKmj6MnZEjFnr/VGwAfICwLHWkGaQYUYwuirQFMOj8VjXJB1OdMkwLYJ5O3eDCRoQFNE0Syj6KFAAiWGBVg4OBNzCDCHe7hgMO4amRiv7Dgiw3gDr2PuASOxFWG3/kGS6SUC1XP4St9EXpuiArUdzBq1jzn1iLEX6weG+1iPNR94F4AcOuXtlEvVAJw6wULp8Xpxw7gFc7oxueL7SIlV+uNZ5wag165eWO+seVkm57JpdACvIMlDwxWI+OgwIyoi4tCMXMAnRYUUCwJuFL5+/sOfPXoihgKEb4N/B3oGA8JvPN2qkMDUxXwDIoAuWtnAkbWhPun4ZTF5nN2gUdRboC0u7zFn15GnEZVzCWX+Sq+d8ns0ETPnYNeuKotvBF+IgbE3yQzGQZT7gmnyYraGFDauEKQ4fF0R+BJAAxg3arQ7KiN2HoH04LtAQRiUMdoqf+lPdPnz8qFj77bffWp78OEnTHnbqTM+TsXPWA+xYCioVsEiaUATG4ypU+b6dLArXCBum226oMJKcg0A/2OSurxdBIiObEQmAeOuj3km9K/IA9peD5gCyNa09GdoARtOYAfQBj5cZk8uKSFtUDSoADopaNGxhUB7JtELmggJmXMOOn+W7KZ4lExMwB6V5GDTNOLf5Gd6ztBZVGDuQwfcAAHHm8N9xkN+5RdOM4B9+9vnVlcYrOV92OnC7MWnlgYEGntZF4JKrvAMdNo2qeROLZ8He5Xd3wJcmQDTu5qw06bEOunrmAlfFmvM16KO5Pk68a4hy3dwL/5YhgSRg0PicaYyYPcV6ITflnfB7MhYJnH4lZ5IMzKWCpi1nG/GE8wzwQwYf3BcMerRvMWGLezHOZ3K2wnrnXmku8LMyhhARx2MqIA7nOz/nmqKMRyeCBpsDV3r3ABs6Mz2mcg6wnyn2JTET6KwBFMmZPOrTK66n6w7W5KPEBXJIgRQYYqVc0qaPnrGZ3qVG7rNpyTpxjlfLNFe84SfDsAB0Y42KXavcamNb9sB2LUmAXgfXZyYjErqW6WJpN3cP9v76Vjk8tYHqS0AMJoXGmNhttQb2azU73N+zHMYic0giaJc785lnxL3SrGZsk3XJ2pB5gsZIGQ1whqH04cY++s8+Jff3UeOW1hZ/kOgh/+Idct88A+4JsE0s0CnNQxrCa1uIieVmQwAyrBWYXAKaQ85AXG+Rp2HqwPM/nj/rnPqX+5ScEk1Dabu6tISzJ11rWhrYQSNZBhfBNIpGUucw6BOqOQQITcd6pzRwWZMAQ9wrZyQMXOIZn8meCtP0iwYglPYloLJZo9m2RAoDlJE3YZwg9sXESiz5oLnJ++T6esOBGFxMAfHsRHwCIARcTKWVC0ciGKCxtzk/uG90ZpEEYO1FXCInk3JJka3LLe0kgnbjwNPpwvYqhzKr1RqXgZAzod2YKKIzhbgO83oTQmrJSSAaPQ7BNnNnb+VbIR+BFbkI5iROwpmswCbesZQ7ldeLw/YFsINBqdFiGduxxt0NmbxKTXVYswk3JEErlBqUmEl+DOAGyAk2Q2OemA4rmX8DoglwjzIlAlNyqykY8qNdM4o1yXlAwzcj3U0MXzEBdt1zsBSePTrU1IJrYgomXpulFQpZrWvyXnJgmojUua55vZS0FM9GetY827Xnijpf0eSMR3R+I903HoyUC4DRCLykYSK5sZmmcVnn5AhqPMDqNo91u9hUypHHeIOA66bxSp3GGVQo1SweSxkO0inMYtk/m7UATaZdmMRxMx0HIjeYUMH2RV6Cd4iRaiC5w3fW64/6WW8IMynowHrov/vn/+U2mUScF/fBsT3Ve+qeoi13cABAUJUpyWQ+tVbnUZ2RTHZrXz27tHyW0biyRaNpa7SG9vH6Z7t6tm/PTq9svfRuNWyY0XBqmWRRDz6WwxGwYLahyx61s/MrJWz3D7eWTNCtcuaNAKPlWOKRJHckeqNRX47Eoo3W9mRVPVYwc9Hsdqdp9fqd5XJp29s7kI7UfLr2JN5mcl7uNJcWSy6ttn8qx8bBuGUQjVaTsE3mT5ZJZi1iFAcJgYS2jVk0VBHQ1u1fG88KzZrJlMIsZ9PJ1upPd2ahqZLjeCwfdAQ6ShoorHixyyWH6tJOz/YtLubgnlz4IqGVVct56XewECiKf3n3XouGrj/mFFynEhcWQ9rR+PlirX8YP5sOu87wQktpPpPQKzsJZlguUxRr0aIwF9B1gPV2aJPxypqtkb17+95KpawVcrDFRpZAxyMS1zuj0wKt+fBw3/UOoTwDHPbpkkQsg46VxhJGFmfEod+1TI5R34iNVmNrDdu2GI4ssclZMpq1bD5tMRgPoYytt4zDz6076VoikbZaDcdLOsB1W83btlcqWzZStX5zYZPZWuNysABVRA37dlSravPLDl6dn6V9vL7X2FmukBHDgmSWohER03whJWMe1kmj3rSbz9cCDilYnr947of1GnHopDTAMnl0CUguMITZ++KoxiaESYSWGCAstG7AqDkO4MuQPbWeLF+O2PH5hUXCVZuNRjbs1200dBYr1+UJW0jBmOTTC0oHycQg0tiTj305qyCuDd1qtH2sVFTjtRhfHODStaA4woFtOtP6gTHGuOl4whhkRPqA1XLFUomUHeztW+P+QUAPBy9FPYxNgjSFBZRmjH04DGIR1zGii8QIdW1/T10mXDPRUMFgaNS+1sgrjFQMdMJhOoJJaWBxH7Be0MQa4NQ+6UuXD42r42NGOydK9jgwOLRgQ8BeVAEE+5hkMtCFA3gkMBMnYI3BWiGInZ+d63DjO0cTZ8wSjAEuONwobOjO8e5w12y23NmOQiCZ8u4/QR5Aa9d1BVgF/FeiTgdH+ksxFbZO186L1cTa5XXxzDjEAEwAl9mvx4eM6kbtzetf7P7hXkBRBFA1mZRZioTzM0n77X/wWxcxl97ERmO3yWDU2hsUO5ZkU4ACLAxGtcZ9hJDJmzmaXfR+NO1buhCycHpqocjE4uG8redJ63aG+ieVzNrZ2YWYnrMFozVJsconq6ntVfYsn8lar9Oyn3/6oz3c30pH6fAQGYS0xuhIyuQ+OPcRJhhQmO5QHGG40OwMLBxHrmBsB/tlW28X1uo25KbOc67f1tUQqVX3BMZxeHtHepf49e2A9wEbAfdDOVyvZOjEs6EjT2LH4UzXlWtBt4d9BEjEu6ZQ4rCloCbG8l54lwBEvrVIdtBcy0nEmuIe1tD7j+9tE3Im4m9+82vtEwx3cJKlsEDwm+YVnX9Md9B1Yh3zvayN+WwlVjddvVFvIO1eAEnW72O9Li1b3uXHT58UW4mpx4cVe/HV8y+MIXfc3EpTlYNc+mroJWpkJ+6jQ4yMSUuOjhFscZivLlyMDiMNN5J04hj6QMQWHx1iDAWR97T2A4mY9lfEzYY0+oCcfzgqdWJGxugco33GfkePh2tikwIwwSqEbYMIOXF0N5Kksa71WuzQmG0sLCbXyMYT1xbmrGJMmVgN+MDav7q4/GL6A4MIoF6NB1iKdH7nSxVgaEdyDbwTnh/PV13sYAyOBucIdiPxr1QQcELyLDMHOqjRqOLddj6zfq8TCKJ7sU3sJZnajUi6EQM6RtVArwmWg7M5SZA1kgjgm3RtTelEcvLyftiYEvH2KQhiv5yDaYTMJjaZjSTLwqVtNozq8fQxGXL2DWubz6Ewhmk8B6jbuJskrBMvylwLTjEx6TpoNDV3Y807F0SeAesU8GIxo0hwl1MS8jx/FwqrqyzGAZItgSYbnWWAToT0MUZwcHVu9QfYZ1PlIg7+OpOg1+3b+cWZ8jv2CwUJABxMIsCwwWAk5gaasHw/TqiXlxfKa7wJwbv0IgaTBmc2BAVKYOrgzO65Pdw/qICgAUQiD6jN+ntqNrQ3WVcUmzSQcoWC5XMZy2UpsGGKuOMjo08A2Wj9MdKfQfsTh9hmS1MenI+cscRz2NjPzi90zYwcsw/p+hNLMF2R9lEY5sBQo2U01IdDP0tpHpPX8v28B36v26cBidFeyplvQYFBQUgxJqYbIOXUzxXOBhhR7An2MrGX/wZggIs5+2XHOvRyFUdPQJSU1ima3zxN5SrzqRpixFOZ2mhsmHXJ6ClsGDcApPDiv/G+yPEAfjHmm08Yu84oJu0E8ckJJLbPelYzcqo9S1OP+Ei8Qw9rdz3sC97zHPfLfl+xB9aaGLEyeHSHWgB33OV3Jgty3EwmNBK8G3V085a8inbyXnJcaVEDPgH2iB25UYNPwIwYFHTjYEABEC61til4WYecLUijEENds8uNPTRNA4gUjAxydhErnImBqWPgvAx4FoDdNOsEcgnw20gjjXgC+M2zB7QhTtCsJn+T2y/GHxoVRtfcdb8E5Knx4YwZfol7Azzg50Uh+NJ8ponqRlq76+NzdnHBx08d+NwBfewB3oMaBoEUAM+Y69a9o5EXaH3uWNLcM40WrpmGBN9FHPAmjeduciSGNY+xgTGeCPvyUcAgz5amhjPP3SwLdnRXOZa7lstMB6MSYlygOYoBJPGKtSFt9ACEAIxknfKeBVBHYGRBCgl+FlYsTD/YRbBb53NpdzsQQjxweSaeMe8U3TLiFmONX5o+MtV0thpsdZ4Zn3e4v2+nh4dB0wepLR83px6jMAfw5L0BVOldibnpsgHsf94DABXrVA7ojEACbOXQ0nV2IvsdJiZn3k8//cUe6+jRIv+TVT7LXoWtRAOA+4FBxHj05fmZtBaH/a7An0wK91kkLAAMXPORJg4xR6CepD98Uon3z97TPa+51q32GWuLugPgkLhETN3VK/5unN3K9dFgY+3TLN2tR2yDyId5HyxuN0yaq9ELO/3s7Fx1AqZ5xA3eEQ1L9swOzNJZvAqelaRIwAlcYoxmJM+QnSEQXbWjy91wT7wL8n9qHPIDacWyzjjbmXQKzMlkAiL3YgeWyQ8wzpQ2qQypXHpFANdgpDoEyQUkbmKBrAY/S0yVHjtgpsB7n67EqZpnQPxhD5Gjao8Hz47PY69KSgegPGD08vtonfPcqQ2RI6LOFZC0gQ3HFAYsXBhta5FgCrlSoBPpzQeZiRFnBQyBpXhDLIZhmcwitxr/ZV3xHAXCx9zNV3rGMkpyfWBAZgBBrReekXIhWLhMBPnINveipgP5pVjuntuL9EHjQI0XgP5A+oNclFxReajnQjw7fw4uebB7JgCHrC30TwEKBdgGZpLEf3keADJvvVEP3sn3sF4g0/jkmDcgC0Vn7NNaxziQXNJ1CNE7RF8bzUf0/v2ZMIHAd1Gb0GDdaQpyjrP2aHwBxLK2k/GUmyqCCS2QH6BRQo0b+kJU8vzepw1cZ9BlM9hLaobETKa4sCNlxgZmAFFshilXxrZbcLSU5TB/IycBD1J8BogErPTmCdryUZnekav5aDf5xe6cQPIDeQAm05jAYY2yB0Ss+q/+83+8hQnFBXa7E+v3pxpx2dsv2vOrS41UogswXY0EDF1/6lkkOrS/+tWvrJQ7sGoNZ86QXX9u2edPv1i1krGr51eWSZctgvtrZGvAPqVCxXrtkY3nA41uxsMRFSIn5+d6QbFk0kawYugED/rW69TNwixAQJaoRkYnU3ShGJssWSgUs8mGzg+ddWfjTKY4ZvU1HgRTcr0KWzKattAKg5GOdLw67YmVqkmr1A5ECx1O+mK5hBnXXQ7VyebFFoppCRDns7BN8upI9Ab3GoVMJMMWii7MtlUrF/es2Xy0VuPebEsHLC1jkIfHe3v+/JlGHiNR139ksx0dHimhSqZxpkSfaSoheQRQ0VVEB4qDmoAF0k2iy6ZHY4wORCZH5y+qDggbRO5zD02BS3IInE/0nChUAJP2a8c27E9supyKeUfycXnxzAbDmbW6E+t2BjqgEkLA55bO4XIattd/eaMEan+/piQTQIkASed4G4YdlpEbFQU+Aq6FMqLGdAtCNhy2rNG5t86gYcN216a9jcawT88PFSDaXdhPMFPi1uo0VZj88OpbOz2vWCQ6siju1ZGUHRVf2P3HoTWHY5vJI4l3tLDb6492sl+18JZkEKp2QWDR423DuoOenV+eabyP9ToYDyydxWE0a+W9gk36Yxm4ICDNCCwMrePTIyVy0+HMVlMX5EXkFmo0AaVYKGt0UgUg+nPjgQ4dxjCz2YR0CwCwMalode9lGnJ+/oO1O2NbzsZGA4/EjGSfgwFNHbF0yDdXnnDOlgsVgt7Z9a7ATs+LZIHNzJglhSyBi4Ls06fPAilubq6tWi1rxA6G0M3NvYxxlgtGmW+l4YZ5CA6Azy+vrFqq2NNDXQkzYMOOyi19kzhdOndjyiYzYv/KXZDkD5bCYu6jdnTzI2HXJVugg7jVaPdsRoCnYxQSQMJN/virVzrcGOVabeeGUTbsIdYzGpIUaAgEyxkr4Q6mu27kjtoucwrs7HFlizqjAJCOIAa4pYR/xggPLJylQMMvI3SVqnXbjGY6g2cwZM9PpSmJ7iTPhkRrJ2bO/RJEJdYs/dSE7h92BfuZw4oEjWKFdYddvYR5ZXyAlp+LDNNIkID+za2u9+j4wErZkg6w69trjWXiBv6bv/qNjzMihM5BROI6X+qggUnGKYIAORqPFJGI8AMcLhmLznBQkOy6s+9sNbZEziyRQ/tgarPJxoadpQ16E1vMONyT9qsff2uV8r5FImhS0pmP2GQ79LW42dpo0LcP738RQ/LFi+e6DwpsnjGJCsUWTAfGXTWOMp5ao96wj+8/2EOjaeFEUskpY9jEo06/Y7WDmj27vJQOXz5L0brVGC9JPck9BzCfz3fCdCEZJfEhMSc+A5bKfZZeWySqpMn1ayI2aHeUWNMx59AHGCMBYb9+/vzRCwzcYojejBxteJ4tgaGdLuOnjBQONEqOyxr39OrVKz1nPteLXRhdzpyELQrIgZMe8QijgeOjY5lUIGyNBu1msZaJE9p4JNisWzS/2OuAlFy7g8vHAt54pph7sOaIXQCrfA7gQiwKGw3pBxdLl2sv+p90V6eMmXrxSnEFu5ZEh6KZYoE1pL2KTuRk4pqmFC8aKYTxtrLusK/iXoDRmhMO3RUYtF27vr1V0gGIUC5Xgm7kUnIdTCAw6pHJMl7lY5Y+CuYmDDSZUnTw1Xl1HbBq2XWmxqOBLdTgMjnhVfcPAiF2TNqcWSbAfOJjQLCpAcX4XRIlHMtJZHaC6EpmxEpc2UImM0u5m/P+SOJJkqV1FLBYJn1cohlNd0aaa4i5piCxB0BK2mbptBoaFHAU1CTRrD2eKQA2IGcs7uYRbk6A7qcnyhqVjsfVbEDOQuwjnCvbTY2uzufocGEktbXZhPGRsPQ6WW8kn7wHWBwU7GIWhT0+pAPdRIA+FbQBk0ZMnwhF7a6T70U7e02jTEge4DyNqHpgbJQrlhwEXgI2T784NfJeGLuiCNN4WsAKoLhBF4wGFowh8iLG5CkCYB8DBNKoYr8AXqjxsdqomKDAYCyQPeEMlZxYYgD8jK/L2VaMpqUtZzifAH3fcwAAIABJREFUEn5D9vn6sxJWnFOdWTm1RqMplgxFZaVcFTOD38c4qN/vqslFM4KxR9doHgroYsyaIpZRQt4dqx1Dh4ebe0kk1BtNFeecr8RemJkC1AMDLppgNDm5d7GqYhTRONTDnIo7u3bYt1Qyp3F4gFKazMjPlAo+ulsulu2u0fAEHtba1FkTNIlZzwDuclAMoyHM1IrvU0aHAQiRQ+D6/mHM2Rk2fA5rjv+9G93l9zSCmveJg8kYfaiuWB0AVRhuUchx/rFHNP7EtEMuqz1MYwiJCArBfK5gp2dndv/UcmYr63IFOEy8QeecCZe1chAflcNUIiWpkjdvXuu9E9dh93HW0WyCdehgCeC3n/07oXrOVGf3ezEtjUa5L3vs8lFpJEH8XID171JHSH6MFQO4Z9YOfwAEAECkH0kDeOlyAMQbchkxbwE4hgONx/H7nPGsZQptL34xT/FiC+bWjo3F33ux7i7POy048kfesV8jDU3G5V2P2c0a/Hp6/a4+n1FWuaszMkjjOE7tg4FUVOca7DitS1gtm7WPxDEKjMRFoI8mmR1GmTkv9fkw8ny8UGshSyzzyQoHe2CeLQRcie0Cm0xSGl68CviTfqR/ho8tuguzmL443zLGizFZcEZxPYDR6AMSy8lBYTQByAP+cB0wjFOJpPJhGa8xWTYBKBoon0KDlmYoYCtyHirEk0mtL64fsN6NAcidfdwf+QWYitL8DRpKWjuBxqNYoIAUtFpp0GAqBrsJECLiTB8kiPz9uESKDBsFsGGCOAlGyGGP9lRj8GBoZL24vNK6l4s1o/JaZ86GJH/kv0cEOGDG5iYUPgnhGnj1xyflm1sApEBXMxZBGqKqd8skVa/b0TV//PDBFhPA9qyAHvIXPoNYKn16niUa7pWytCQhOrDWNL4dyEkBsHPfrAOAI9afYgrs+kDXeBdXNAECMK0GPWOdrlFHjN7b39cZ4KPcxO+V4pwY0bBVM0wIud4rz4LGAJMO3PeOxQaTi/VBLQex4/TswkqVoo3GA+VKnNMa5Z0DuHuzUKwrPT/f52LjbZ3ByDqG8cmZrImBqYNU3KfnCi73JHm0QHfTG+LITfjZzTogb+LvJWUU7GOaKgBJfI+DYej5zTV2zDNn+wL24xjOd0u6KND3E7M20K5lTTIWzLoW63vhOunO2A27RnBg8Mk75VnyvFkLNDGkgdlpK2bu7VdFTAIcHQyc8armD1qdGDKOmVbAERqDGdcbdYSf+/RpAv4IFAQkptmM+edmqykWngu5CP8AsMuxGWMemsRM2MzRt3QQMI5OIc9Wpysah65Tvmu4wG7zsWSaIM7ClCTHnEatx5kdu1djvIw5z50pC4aikekAiGQ/c+2sRwBwgYBI9GA2E2Iqb6F8kXUs+YRAgxbcBzCf++O6iTcApZJw0kiv559I6rEuWMPoCTob2bUSiTHOanVjPRqU3D+MUxkPBlqsvMcF4C97h/OKxu12o7UNSI8Rjuv9o9PuzG+dVeGQGgK+pqmPHIjcrpl2gu2PnmVaMUCxd7MVgQp37QyTcBheGSDqWrkcOvcdtEVnGD7GxaLMZX0vy9Bx4VrhYufSPAhMkSDKUau4frWbZYX+6X/xn207PZhl6HKhRcjoydR+97tfS8B/tWCsZmnLLcLIY3t8mFmlnLKjg33bLAkkcwvH+DKsqxlnRex6Y+FY0iLxjK0jIZuv+wIkZsOYtRotu/7wzsLbpb386pmdXZ7aJh61YmnPmvWetepdGw8Htpz3LZHe2vmzc3uqI8BsNhoSCGayqR4NZjZejW29dqSWuVuYbsUSo7Jli8Vg8EUtBjK9IGFF24gxxqLFkhQXwJkLjdH1elPbLIcW3iS1EVOpsJ2cHNnh/oltNykbDBmVHIiZ2O9NbbWZWGU/aqHNocZch4OGNZ+aFg0nrVo+snAobu/e/2JXzy9tMulbNuvUWhiQ6JTA62AsGLFdwBQ6lyQIFAuAqYy2+egNHSsKiLidHJ/b/UPd8oWcRSIcRixyPxxim5Q6JQQ5RjHElIoTaJMWjzHuNZUZDd1mnKROTo9tOB1ZRiOTB3b94c56jb6cUEMRCoCx/c3f/H8Bws2ozMiGQy9+CTqIgGKI8vLlV1bdO7R2f2Z7+5eWyMBImFj94bPV799Zr3tvE0bCBgC7YcsXUzYcDQRaklink2HXggpt7fB0z47PKQalRGH5TMkKyWO7+9ixd59vrd5ui3W0WM3sw7vXVitl7fRo3168eCHGWSScsMZjW91Krg2AjxGbdqdlmWzSTs9xacMJbW65ZM6ScTdkma7Gto0xupOw8Dpi6ylFOg6/OKoB3Ew0+kqh5FpCjEKNRQ2H5YCG1xrB3Q3Mvralc3MLbw8sG39hrfa9ktl4DGYQXY+Y9AMBY9mdjEkgcEsQKu9VdfjuRq04BKVNBHOn44UqnRfYXzidf/hwbX/7t3+v4IcmX7mSt69ePte4/KA3svsbgEPGybZWKBdcTH+NeGzBilneEwCJGxCQ3Mr9Tx1lin7WF9X3FmkQdfcpstBJRCSYAkEHN9p0kbCVKjnrtrsqoiiC6SoB1AjoD2+sitlLOqM4AmhYKGVlqEKwQpsxptH4iIXWIUtFYeyiP8a/J4FzMcWZO2UywgiwLUba2oF1wEvu5f6xIYCCA5/v59A8/P+ZepMeydIsPe/YPI9uZj4PER4RGZGRlVWV1WqKEJoUwJZaIgX9Bu20lgRtBUgCuBAEiEtCG2orrfQDyG6h2d3VbLIqu6orszNjdPfwyczN3OZ5Ep733JtZASRy8uHavd/9vnPe8w57BzbsDxSwILn9GrCUwg6WQd6qtZosA5i+6MCK0fgz7SdhlYCilSXTGYE53BPeVxgbeLOwPgCx2OxTyawCF9rtpqY83MtysazCXgfaaGj1Bql9ALEEIoxVWFGkNOo1NUJ5iimBJMjd4mJe0nhqavXQ0n2n6IGRx36xnHCI0nQhqXINBJ4cO3tl28aW1h08aJ98fBjboDe2ch5JZc6Oj0joLv/AVOReTlZ9G/VH9vgAwDrVvhlOxDnUylVY1wt5iQG+sl4AoOoCZR+t3x3oewkCiOcADrMy1e7jQTIZqeHDkL5WqVoqmrBIImbffvutwAqm+hRX/DOfkeIFMI4AEopLCiSaTWThIauNtSNP1sAMn0KExhNwnGICJgygAiE3AFulfEmFAdN65OKAbM12Wz+fYlUyC549fmRb9/zjpkoGzn9PIVfa6PcDiHr64oMS7+WJc3Rklxef9H6fnJ1ZOpG29n1LoDjMRNInj05OXJ4C02Ti+woNGQUBhf198y5IV8xKzr53eBAUKASiMHV2WYoCeACXgtACmmT2J4HPSLHEYlh5wnnAHsPAXEBMlIIWuwpvonmHsXqo79ZUtLZJsEQyFIkJtP2bX/0Heb4ByColMQDYYMPDzqRAopBk+cEi5P4y+eS+yYdHIQM5S8gTqWDnT58KhOn1YPQAsBN4lrYYniwAfxRcwWRaptZcazpjHQCM0VjNw4+Tfk9q1L2U91qQ3K217RN9eYBS2E6dSchggma1eftJwzb2GfZxWGAw9mkm2OtYW5ylArzEXGIYstW7zBnDfszXUZDh2QngE7KiAFV3diqeFL7dyssMqRgNGk0Q10SqqQzPGcYNZ3b9qan79vTZmWThAhVIOAW4yOf0+x0Y9OIRSTmFq9jYgSm+s6UAYz09Eka7glIo3wOWlHymAGICP7G8Qn4cyOC9FsAqJo+HKZAuyF7qgVewpbGZmfnQi30eyg97UCBpUkCFptxzBQ+5R5Y3VkjDlKQtpoP742JzAJgNUxdARImTpCYGwxfuOWb1SmnFGgW5GBIegfgBmylJInVEwRCkTLOvw+xnT2R9cc8/fPggRsQf/aM/8qAfgPTZRGxAntPD1a0sCz5cXbnpufzvppLJA/RhXF/ba6jhV6BL1Kxc2dFAkMENYCKe1fg2Yr1RyFfEQJCsetAVUE7DV6s15I14eXPlwRA0ETwxVCVZCvlC4KMMUxW2uQd73N/d2ZPzc+0jNFvsK2Gzzs8Pvb00/BIzGTCTcIOUGmjeQzELdD3Ogsa7l3+nAUeGJCmqgKG5mj+AKTWT2FPIm4sAtKxtxbzvS1qNvHBEqFCzaRcfr7R/cz797Gc/lacazRJ7O+b2vDuAldQ1rFX2L5olgi0cUPjRgJ1/RtYlVsoK2xS3a+DzcAbxzMJQFA+votlhjTJA8//nHnKeqMnPZy904NDZNhjru/9lVO8Y9aAbwCdsK5DE5brsO9wf3gFJIzkf0hmBr1KJMHBQuvtYe6jkrQKFQ3aag0jy/pb82a0T+GcBmiS9D/sCWWF7yzsreLdYZwwsuV7WBtfbfXSmNJ8LIJngN362PMYAz1Yu1+ec0QAuCluMa/DUZd6l0DpBTLsARBDjikY7WD9i7Umm6HWe//FAOD6PJJ/yT4QK5DUP90yesrrPgBc5MZHZI3yv8j2D7/s3//rf6MwAdDvc35ecl1/jIGZfSgiGXXfNpv6d/YLBUDqFhLMiK55yqejNPvWjACChEKpVSJMHjGDIy7kBeMBZ7mvKz8eHVktDbSkrYXUGYRPsMwCQU96X3qNNg0ECCgXqCIYY8uoE2N6utbdVKjs6mwDmqVlYf7xT1IdYmMhDmeA0/GeDvZGaXrYSK2ejMvCmPsQvHI9shuGsDw2uYHstsEBpS768v/tUa2I8G1tv2Ndnoz7Wvq2h4FLvG39BNuH84ZxChaW6YMtzCthHDGuCs1R4UnAvUJmFII+Y9BECM52xyT7CfQolmpKS02fwOYPhLnUfP0v+9UvCGh1oKxXKziRbOquX58c+pTwXeiWYnYH9A/0WX8P1492mfgiGAOy+0VihYqwN3h+YUe6h6n0T+79Yeyt8OsOwEMASPIZj6iPoC+SXzBrYbEWMIBgnHMKgCpjLD9D9kyNJZzGz18uTNrAy4TMOB2P1fLDS5cGqfiIR2O645F17D/6Z642eDT0egLp8MmH84TGZTEjhInfctWkthowvzhTAX34orFeeCfUGpAVIScMhexpBSwTu+RCDPWW7Yv8KwrYCOxaxDTNpAYLUlYBHnINTBSEODeAaQJt9D8k5tTQMwgbhYRsGA5y9gGdub6AE72Je95VtgZqCOoH/zp4NAKUQKVn8/Og5WMjn9TsYaPOcpUJCDo6fObWM1CLAkPSmPnDjh4ZhmL4vbWw1n6l+ZfjjicpBgJKCV11my89GGcC7jqUda4najXdPdg5IrzMMPJxswI1mL2OIDTOVfhPQWD6cG/ZqYmC37m8ZemhypoiVr4QVm688v4G6i99PRoTO3njMuoORzZewZF1tomC6fN5D6hgqyvbDVTHsZdNxx+XZ5n0A91rAMwA2YGK2YI1K3VIx/OdHViw5cH99fSuSE0FpCu/ab1g6m1C9zTASVRBrUmSCfs+++MlrqY5gRtJ/kETeJ2RzsbXIv/rf//n2wwWeegGVMsV0bm2lEtKKnA17UMcHSjuleKBApOBloy9k82IsATTjcTdm84EuPmhqgaxWCUm0BoMbe3F+bJFlWakxI7z3JiTyZixTyFmz96jFK9p0byDj6NOTJ5IUM3Ht96ELY3DLlNUN62fjjTV2c2rw0e/DMq9WKOTjFk1ixktcddpWG8IDNpaM7Vg6jbEwXn8Riya3tolPbWVLW8yTRowuLEakEzzA7SZlvUc25Hs14Mk4TfyDXV+2LJuP2M//wYmVci91U7OZiOXSBcukCmTZqKgF9U8mAAIoDtbyakTmTFHDAcLBysEus3U1g9Bzkajt2OXltSYHhWLaqjVkP3yWqL35/q0oyZVqXoAMfo40Z43ykSSHTNGR4OEPg0cf18bifWi2bG14YuUsGYvaYPBoH+/eW66as4Pjp5aJ7dhqkLBJj1CIj/b2ezfjVZT9DH+jjdBpmneSEfeP9200GSmt9OzZK9s/fGGPfaj5hHxc2uXH7+3+4juLL/t2/uTMkrGi9Yczm67wQGvZcskmnrVPl2+tVM3YTqNsxVrOsmU2G2etnJ0+N1sm7eLdjd1cwXS9s083n2wbWVttpyjgcK9elpHu/v6hWTRh9w9dHcr4jbCOOFzxeSJSdTB4sNOTfSvvngi0RJLHhOtT68ru2le2jW7s5fnnZou4isSz81Objhd62W5uCDjIia2glNtY1IrFnGUKKZtOFrZZxCwZn1gqe2WJVMuKqVfWfUhYMtOx8TRu/V7OVhsOEF78itV2a3bz6ZMKQJpaihzeAwAUNggmczABkDcrAr4A43VmuWLO9g8OrFio2uPj0H79q9+oOH16fmajMcnJcZlv04i+/e7vXUoehRlonihKcAFg5Whs2TLsDfcGVJHKZhxhugOLLS0W3nK2sP5jIDc+OnaPoOnMhv2hJp+ALhShmyBFi8aHjQerA0DDbDZmB4c1vZuxbNZWUUa4HFRxTXII7mAji0d981qOV7bpRdRIhH/kUSbp3qO28OODQ+s8Il1gkuJTbkBANv6Lq2s37jYAE5NfKr6VDA444Cikrq+vxCxjE4HptXvI50raTqWodzT0L5R35TpunXbfZVdIXVdO/wc4hNXMHkcjJYn0eGbffPNGpsI71ZKKeQVJ5CiGmba5kfwmmrANht8zAOOl2J8A/EijowRSkPa9mFs8FxS6+J9hB9Bz/7jQH4dnMerxuUeWSlM0r+2x1xFT4vj0ieVKRckgOq2Bte6QRGEXwWQO8AQPSrziKrpGhQPEzAa9oewNkAvpUItBxU8LeMjmSvL7AiyjgavXdtRQADSVckUx1QClSztlG29m9nDftHa7K2Zfp9uT1IAhy8nhkX3x8nPrTQDPxmpGYRxSErCfwTyAvSW5voJYKGo8GAPmL4epkl/nTBJdRhWJb3Tw5ZA8pTCC7ojNAAv3YM8ZbtEN0jhnYABm/t0331hv0FehrearVBQ7bjWeWzqXlbQ8h+H7bGLLzVpyGzHRBgNbzCdqiilECSuQT95qZS9fvdaMlSJK1zibaz+nqXamcUNfx3qiQMTjkc8LqMxaBmilmKYoAARFqiUfOVin5k1iWGjyPrBP0qiwLgAPq+WKWMYAL2K1bJ1NIDCG6TY+Q0t8cjI+9eS/ZVJivTLBlmfMZGwLJPPzlWQrj/2eprc0o2ISEXZAwwsQlY5br9uRl6Okukhc1oRF3AtU49lf3DdtvFjYbmPXvvj8CzvcP7DGDgm81GcUKUsNk0jkRp6PLDcLiEHwSyJlyUzGHvuwMNMCMwFyeAdY/4CUnLUwr9mTNQ1PZWy9RX6D1xuTf/fL4eskm53D2oTFUVFinxvK8/lhbqQ1WebrNMEeAs5wjjubh8YGwES+gpzx/P+ZF+k0ZKEPGGfk69efi41Fwcya4b3mPtEwaNgzH1uthh/y0r79u+/FwN9t4OsXVdPSbLcsmkzJ4Pvg+Nj2UCosHMw82d3T89W1CAwlTMP9yZCchSwKwEaaADWi8lTi9wKULbTf8nW0/Txnl1B5Sh9NLb9L3mfIqZaenirG78ZBAepA+REFYT6cQ/KZHo8V4MbEGla5NwipQEYqHbcKaCbpgG5cM42+Bmz4VtE4MBCgsVNSMgMqmCWwRpHP8ezTarap6ySrR+6jgAKuMa59CUBQ8nlSjvFcIj8K3yixDJmJwdAF4HYvvGV/5E0KQH4gEZK3pkUtGUtYAe8ugCLAPK4F6bk8QmFNFjXsoc5z9gi7gCfBM+BVOv0a9kZE/kOceYSo8N5TvwHEUl+wF7F38J67hQgDOmex8Y5Tf3HWiHUSMCJg/fDZqZ3D9SeZm1iG2ALEtP8gKWQdcn9z+ay+9ovPX7tEHCCO90JhU/6zOdt57+XPCSOVpgTZ7dbsYdBXGvG7N2/EIOXdcAag+7Ey+P7sxTN7/fqVHR0eCTjUzCIA0sSwVCASvQZjDh82KuhE/nzU3+6RxbXDYNUQS02kD0MkN5cPokv/aNhgW6C04VlQv+AZJiSL5wQzmCG6DP8x7UeK5/YBDmRx/aw5B11hpsOe4/xjuCvQQMC9JkvawyuE7AX7uYYwrLups8c8QMKtIcIAqzBplmcQPgvqO94/AEKkb6xBan8/25IuqSwCvnUsk3SQRn6HeN+KKeMMHPbv0JCf72E/uru/cV+2wFqB65fRPrI0mD2BtJr/znv20Grbb377W/vqD/7Anp4/tQwqg2CtAfgx8BGoFOF5uTc1IEC5VgtAAB9kOmvN/RYB0wAWgBXYN/z8Hmpw+hf/9t/Kounk+MiOD440PCORnDpD6cl4fy5WCj1kr+f9ZYCESmVnh1T7J7a319C65TOyN3BmUP/BrF2pN8s6SzTwhwPcFWsdP1CSSOUJ6kBuuIcprTuVEmtK4MZ8KmY9gDPsaZQFxyfHuofOVnMrlQn7M2c7HsPDQeAJxmAfD3QHx7DtkKdzwEqnzuH6qHNJlUWNMB6MZZlV2anbr77+re3u7StA9Gi/boVM3Ea9B3vz99/aOpqzz159pqEmey3vq6fAElyH5QH7OEMQ9k33VAxZfwwtfb3OBcYmskntP+/evdMaZv0pfE3e1G6bNB3C2nYWOO+NQHVA0OiPknhnB29U//I93GesI1Bd8D4xzZFPHWcCHovLhfZTDQ4AbJD0rviyuLwuZd0if1usCQIAPwCBfP+IWGzjtQzgLSA0dTl1FHUF7xBAPgpH9wllP4aVj7LAB4WcWYAzAg3nC92jOAq+4NkqSJRPjt0J4DzDC/bSYBgQWgiwv0CEAexJZZOyIWJfo+dy+yLsjtzyILSoSCVybgkTBBi5HDiuHgrPaPaHqCVFQiiWCaVzdaXWayAb5tJ4J2UhEGFNEl7kYT0QqhR8pj3T9zvJjrl3Grrjk5uUPQ/4BngLp5cPztwDOJfOBn6IECuwSABLSMnvmHeSPZN6gMEn9QZ9A4A2mwfgn4evuAqDa6FOC6XsUkdQg4mxDeOQARdSakoFV7WFnogMIjXkQB5NcvXS13Yo4xUZnPcAqxCUUAvOK7ck4C/tx1idgD0l3N5OahTZtKzcL300+OHMgBVIPcRZABmf+onfqUC2JGSCuOwMRmP3wgWoZIDP9fGMs+mcv0f4PsIuXMyC+omzwQT+EgKWyOQEDlMTga0BfssiZgiT331GqdtghLOesXdg7wV7476rNoM9yTskj+JdO9rft3KRwBwqPJKg8WzuC9hmeI4KAFD5/dVH22/saU1wv+XrOUD18Gj/8T/8Q7tvtax9f6dzjj5dHpr0Uf/if/kftrOpuBRO8Zc/UM8q5YTVq3tm24WlMpiau9yIxpGGM52oWQcZ6mRghVxWUtrWuKvCHhN0mIpMI80mVt/1FNFBf6ngkZAyzaJ57OFxxyaSpd3XRfEQkNYOhg82G4FARyyZQjaAqWvDUomi3d1dS1InT4Epk+qtXobRZGjb+NiqOw2LbOqWpoGSzHqoxunZk2e2Fc15Y7H01tbJlc3XC4sv4gJA8SxEIs2Dufv0aA/Njg0HcVusZ2ZRzK/x9knZi89O7OXLc8lTdyp7YvYxsI0kIjZmAY0f7fTwJ7acJq3TubNIdGL5En6FboC/6HUEBgAkAehBga/WG7Z3dGrbOH5LMHZIiJ7I02+8/J1dX96JpVGubpydNMrrevf3G3Z3PbV6rSQWo3T4OZc+bmMzu70eWn/gLKder2m3ty27vR/YNr6yn3x1ar/4+U/t2fFrm/Si9hd//hf26erSIFgAIFCEbaNbe3J+av/Zn/ynSnZO5vK2d3hqheqeTVcxu7nvigHXvLm25ahv/XbTEpu1ffb0ib36/IV9/fWvbHevJjBJQQfjldKIb2+btnuWtaPjPavvV603eJQHQ6lQsmQsbblUyRbTtS1nK00GKJCYtvT7LWzhJaGu1fcsGoUdxgEWE2jIJgQLCtNTNtVMngQrpxSn8wnba+xbPlOy3uPA3r9/a4Ohs7pi8YwNB5iFQ+2lyRrZFz/5hX26ofHnnpIEWlHCdiYbtciaAnsUJHahd5iZrWGTZOyu2bXr664NRiuLJDKWyRctmc3Y55+/svGwZ48PLTE98DzAx7O0n7R4ZNdad1PrPVzbenZpxWzfGnsV28R2bWmHtpwBMrohLg3vxacr+0/+8R9Jet66u7PLDxfyAY2lPV2rkC/b+/cf9U67xJMNhpTpO3v6/IUOCya2SGMfO20FzzR26k4TD2Rv7tk3tYOD44DJ5aa/HPg0Nmxu335/bav13D578VyTYIpJ0ijxrlLidimv9OJozmydIDyG9MatXX5zbQ/XeCwlBHQBzD6p71m5tGPRGOmifYGeEYxwNa0EZMpZr92xmVIXfcRF4cZk/eLiylotpDBMe6NWb1Ql+VKYRjKplFqXNrpEB2ZEOp/11LMMDFP3GeHdD+VCNA00ehz8gDt8HgBGWQjgoUKS3wqKOL5WfiBzD2BsULQh/+Xgpb2JW8zm+LngrUNyKkyvnbrlU55SPxh2bTwFmILRl1ajyCZeKJW1qXOwsP59+r9VaJBP3HxA883ffys5zB/+gz+0aq2q5plibz7mAHW2Wm2vbp1HGOY5sVcJSuoCDltAUzcGC+6jwwAC+S+/4/r6xptO/FhKRa0PALMK03yKSgzGaboI2VJg0EZF/jBgDsm8nwmi/Jnw5eEciLpPZiDdAjChMCO4CJBPE78o/lAwYcxevfz8B3YLz5HpNvK++WJs9Tqy6KVY3RR++MgxIQU8XK1m1m613Ae0UhXI+/HjpYp/ChmaHO0Nqayl4hkBi8iTBpORilcKMD43f//44YMaXszsKUi5x4QovP/w1vYP9nWdsMbFfFn5ugQQgT2q7lDsDS+MeJaE0YidpZ7MgTSmvnj70ahTfAxGhBitA+NiT6lEgkmT4nI2N8MGDKTOkJyPYCGYOpIhxa1cZj24vx7NAM05jRBFUKNW1yAAQAk2LoEWsS0sSPySVnZ/31TiO0A8qejTOc3XQmAXjA3AvJKTAAAgAElEQVT2DwZSzkxJiM2KvAX2Zbs3skgyZfVGzRKZhMLS2KMODo/s6OiJddsj+4s//0ubDpv2z/7ZP7VGfTdYJ54mzkADttbB4aGNxqT4YvLs0hAAD0DSNaEUNDD8n2jMFkGjg7cMqdQYj1OAe9iOswWYlk8BWWFdwGRKp8WI5Pzsd50RuqGYB1wI5EM8Id5ZGr8w7ZavYx3HkUDlc/JgBKgFkEfiCNuZ/YVXVswYyaFXYk9T8MIc+v67N2pI8WXGowY2uwBf8+RYvCr9v63VXH7x5U9V+HGv3V7NZT8uKfbmHmUBUiJJdpArAsjiISv22FYeRhT5TMq5ft419ig+a2hNwX5Ds8Nac8mxS8K4J2HRHgIcrEOaCN4HGqlQqif/RBI5JyRChrJxgDdYh7Aaaah5HmsPeNK7sbXNEnm9M8DlVcX7BBMEuY/SDfHtAUjygStrmWuhMZDkOfB80762dXZHKOnmOfP8AMp5J0LGn96nJMx7lw/zc/AEprZDVsuaoSkCjGC9ADC3Wm1nwYvp5R5TPGMYw0qODbyteM/Y9/j/KBRk58FLH3H/OzFz1FS7JyZAH9cnmwSSYRUKlbUtoWgBc0esTaTIS0I+PJCJAQwsET5HHFUFDBKAzgWeg14HYHXCXkhTB6glOStDBg0xfXjBmcLno1bnn3X/lTLaVnP99vvvVTPIiyloCJF61+q7Oj/wGoXNf/bkqWwFkJIDIjCQ4r7yDsEK5ZwNcB33lguGmHw2wEsBCuaptmK3inFCp+zrOHwXWQMaEAXgFtfkKIe+9Adpm6e0OgNRX8C7E0iPAfr5n4RD8Je+fRv5QXbGc6ERp5nkWkuVmtYU54eCJII9n9/n5v4O8MnPUc/V1yjXGfoZU5cozEVgJI064QKBxBPmPOe9fBXNIitYxgD6yBUBuwDpWN8mliCgMteLj6mzx8Yif3C/aYwZtuFJCzOK+gAmkAdpeCowjBJUSazF82fPrba3o5pXDDOZ/TuQSc/Fenbvu6hlcngz+u8EJJC/Y/AusD+JLbYF1ECZ5oODrSSHANwORDHM8sRPUtR9aMh6AVQQOyvwSwScns/wqiM1G1AJoIpgNhiKVesPRpJ7cy8F7laq6lfdzsPl9Pw+BmCSSEY2Dg6uHPCk1uV5slcB5gFGASDwvFF1DUYj+3j5UUPM4+NjeUIDOMHMHgW+zwCgkEL4izOKeoLrOT48sf1dBuEOVIbWEQykfvHzXyipWUBILiPQEt/weByPcQD1tEgnke3asmnCRGBOOuuvuuOsQp4Nkm7uEeAm1iKc25jj8t4pOXg0ckuO5Uo1Hu8f/ueFalUA2re/+0Ye27VKxZKkiEuayXvL3u8SV/Z2agvW5GTGcMTtPthbkJTOsZ9JpTUAzMC4pKaeDG08nwrsEpBpW4HK7DesQWcAsv9zXrCXOkNVSdVJ3h32XvdfFtkhGFzBzCPEgrVi0bhqFoAsBguLCf51PVlxyWJJDFn/OwAl7yAyz/CdlASfwVg0rnA91jP2IJLh478nifZan4+1JSuGnAcg6YxnQiR2micVcw6y7jjDYKOHvoWhzytrYDJd2GA08KRlBVx5rcvz5R2S0oHhSuDRzLmChQ42P3ym0FOZnh+8RYxoWN742lbKAtC8ZwikzgKqXRoshp4GwgX9HupNWYUwiGMQJNky74gzet3b0Pdc2c0MJ1JrSEIdeDpTS+ldmfvzojaBbEP9wr1nH+R8hfkof0KFfrikORzOSKkRsF65ZxpwU18EZ5VqEeUB+LOR3QPn+xbTu42s9vgehr4wUtmMsbphAM+ZwfOgv2JPdG9samUGR64QwToNq1ZYpug1OCcV9hPs5Tx7/32AnStbb9P22H2w+i7BqkiKgSAchEsFViZcJ+tNpDGGXbGo3k9sB6jdxYyNcj+cSNF9bLv3aL6gWpfeZjTy0BzyJajW5NOccIu6yYRQPwfyYQ6SZ3B6fKxnQ2An5z09U1hHcOYDDKdTRev1Hy1XSFksEbE4oaSwhTtYQ8TVQ1FSsi8SsAlbkd488i//t/9+u1ogn1uqgOZiZrO+wYSNR7JWKEJVZuMhKRhJpiO3sYh7Jqw3E4vHNj6xz0OvTtlsvLVhf60UJiihW5tq00TOvFx3xW7kpvIg0d7D5lAhGBhfcsGSBSxGNiahfU1DvlFSTDJOIp6p+SXsQ75mMIE02SUVD79EN6e1DQnPvMBL28Q2FklGLQ6ji2hyZHv5vFkyKrbNiJuboUnDw4KCNWrTIUREisio9YYPxns1lfxyagf7Vfvs+TOFUfDC59RkrW04mVlM6WN4i80VNLDe9mzvoGpnT55ZPJG13rhp08XYthvkRHgreQrbNr61fCVn8WxcwMNqHrfH+6k9dK5t5+BWLA0YdMnESoDk7ceIXX14tBdP9uz9m5Y9PXP/ndUC35GpCt7R/N5mk4R9uhgKBB2NezYYzQVoLbZT++o/emY/+/K17VaOrNue2d9+/bV9urqwWr2s5C0aF1IQudfPXpzZ0xdnlkrnbTpbWypftny5bqPpUunMw17H4pul5TNJ2ykVrapNJWXfffedDi+mFZj147Vwe31vrdajNQ7zlkzHdMDRTChyHqnaYmvxCEnTMS1wDkNeeDYf1gUenBQ5BLlkMhh/A/wudCAAPlBNMSXihaVBpHgaT0aWTEesUkLeUbPIBuPtB8sX+IxIuaEFe3rzfDayRBrJ+rn96z/9/+z67toODhr25U9+akcHx5bORg1V2GP3XsAEFPo0m+BiaAdHZXv38dKGQwDvsq22Eet0B7aJmsAxYoNymaSmufhhttot2z+tWSRattWCAI2ZRZZNW0xubDYd2jq+Y+nimZ2fPbd4hKnhQM0ANOfdI1LPM7aerez26loFVHkHM3xSmno2nvSDA8Ks353aw8NAsm6kqS+eP3MAJJ8VEEfhUC5WXHYzZPKET57LlHaqdTUpGFnL4B/qvlKPV/b1v/+d2FL1elUSWj8s43b25MwmM/858hYpJc1SSxsvB2IPffPLv7fmFcyprW1iEUmqf/L6tVgcfXwiJEeLWr6cs2ptxypV2IsJe/zUFEPPQwfwjsSg31NCPXmRiR4SCYD3mTwQuUc3N3eaCHIQaEplZg+PLRknI40NQ1JooKCqYz9A88KaYpLb6TxoQ3/y5FQHEVK0DfvJcKx9ACCJJgmaPBszjR6+ULAO5+OZ1s1sNZdE7vKTy7pePn9hMw6qGQwP/0vF68TlVqVixfYPD2yz2thDp22dx44KEzZ0/BuQ3PJ5uAYKUBhTh8eEzvT8UOUAozibUBTP9J71Bw8WT3Cgk4JXFNhnhsdUTtNSeYhQWEDFD2QV8lwLCghnhTBVH6rQwAu2/4g8xyVwhMnwu2H3eDK3y99g4KnpCSRVMjtHzoFxuMzEYVAtbNSHveONJcwRwKDQR02hAZqUe/OJvGkw7NnzZ5/Z2/cfNPXkeXGYsj5urz8JwKaIYy8CHOSZ4WVbRt6xXOq+XV5eSDa5s9OwDF5j45ENKDyYAm7wUgVYQuaasv2ah6X41B32ppvys7eFUh6XxAEQ+DScdSH/Ijduc3NoPF1IWF3gP+ODTrzsZIgcR5LTFXuH85em31m2EUmHw+ZNDauXj2J9UhhFuL/I1nU+UtibgEPOVd5FfQ2SIXwOp+6tBhDI/ox3I4yDVAwAhpRKpOMbq+/WxWrlXlNk8Z6b8bnxsCHoibOJ834uzznAgw8fL208cm8dBjepXMrmq6mAUCwVarU9a9537Zd//e9svp3YH//xH9sf/dE/FoMJawHOc84gJdZTCI5ofLt6DwAlQ7llKhGzzkNTxb3AiS2M8KK8+LgunpUAKJhZc9KW81avlvX5aOp4FjLMhzGnZrtgK5LwlLAaU4PMvuoggUurJBcO0mgpAPGjHE3G1uniIZSQJyd+O7DJaAAYNuBPrPTIibNqqJ9YDx803MF/smLpTFFnuBqzzUp2C/glUeQijeJn7+zu2snZE+1RDC28XnKDdsBKrX1YCZr+O4BCcUozB9MKBiLrQ7RsgVn470TEHgxZFnwP+xiAhJJElUDrctHwjwNxzp7hc8F2oBZj3XPe0rypORfj2kNBkCzzfbJaAUzlHsCoE8jCP0ecHUOghUAKb8RCk3eeuUAh/cHz2EMeQkl+KKsLGzidYbAKg+R29jXeHQE7ATvGZbI0Q24bI/m+jNud2cFA7eqShOKSmMnsmwAd7u3EnuasvbChoRkGrKZBZc/gPeeehA2XZLiRuMumAmka95D3kfcYJcL79+9lmYL6gc/OkIsmjeaaRpD7yPWxhgkSZF3gmcRngu3DmuRe3t3di7GdzdLcObgMGErDI5ktYGsm5Smv3MeAVQGoq6E1vmxi89Jckmo619APkBKAkf/PEIwGrb67K0k0wBT1FOdjveEhRhjAh+E6gHfUleypyD69KQ6kXzSNG/d0co805H0OJvg+txVTSTIx+YD794essh8WZ/APDv55Mi9/eK988ftfYtsHsjkaZrF3WB6BSg1AyQFJ96ZjT3A/XkB5r39oWPn3kLWr6wkC3WQZFQCVfE3od+jecu7hqK9njccJ2JprKBsydMSCTCY98X45kXqG3oI6mKR1PhWgLP0X36/ljldX8I64IoPBuzOPCASEAfbTP/jKNksCCpY6j/l9IcuYEAy8XcFonIGKpzRgCH2iBxI46ICtQcwDhmDviAlFb7cUa1h7CynJqlE8IETYrwZC7n0mT1oxh9yHlyEiHwoPQ9YjayBkgtLS6Z0U+IHPJUwtlHDLIMSIHtL9b2m4lcQM8yebCa6PIMdhwFLygA8+QzjM0fsUAI6sC+o2Sf9hJ8k2wNk/WJ1QR2I/QXCJBiXyKvNkU3pQ2MT8LupSajRAeAbYpYIHZfggxP1pWXRPn5y7TJV7vV1rOECAiDOYPdVU9y4ARgRIJ9Jeg2i/BJAj/MBlwrzfedJhxUTiURAS6iFbYWo3n5VrYDAkXtJqJbuHarEs0NB9gWGXexgSP5c9it5DwyV50bkfJPunlAwoGKgFZgw/J1pbGYX7bHUPN9Gth4RNCZQqapwu64A1SjxP2uYH8Jk12GA/FpMbn9y5BhICoxMpDaz5TPjHYWmC3FtJvPII3VoKAgTp0GsISm4vIkuOIC0dvznOSu4Bz42zWsO3WExBXuEgCkBUyeF4FiaTGvz7ucb77Mxi9wrl/PS6L5fJifHsAP5I9iMONjrzNJTLM2RnDWID5R5ybj3i4U0ElbkXoZ+ZUQ8PSSbdNzsABMXSJ8AFEoNYlS65x34B5qzUJkjfEwn51boU2Jlw7GtcD3s2g2OFbQjfcbBQ7FI9Xx/MuMelXxO1o8v/fSAuxpsTxX0gF/wc7rOsETYQNrw3YO9mz+Z3hOCnDzD93oRYkPbswJaCHoHPF7L+wn0fABfGPT2GgM1gvxd4rP/mv4/eRpkFlYpdXX0URuDsR+zukM2DI8Xs9ube8vjTw+hG/RWqc7Cy0cDNfaO5HwrnWXuvQl4CAxT6CYF0kZj83xnUJVOoTckGYDBFTcWgMKYhNYNvrH9g5nO9sDmnkBaoH7IFPT8CYNmQUW6lE7Aw8VOGTJCXfV2zeSuSBEQv9iYsBpB/q2YFM1KqOT2rp8w7a5007JJUnoQOk/zMNRG6CzbH80UVk0y4HQ2WVRyOQlb+7//zf9qmk2Ubjml2KQCZgvcsnlhZ5wG2C7HVbO5MiKDPs5nDwqFIhX3CpMungakiGv2UTUZm8xGJaa5xZ9qUjKUEJq7s0ZIpDnBAIuQVecmYeKi8vDRqPMhyuSB21HKWsH4XnTYG7Akb9OfWbg3F9ItlglCAgEHIAYFMcG34dE0sakWLR/MCFWc2VXOyRoK3jNhOcc9isawNxwsbYwa75neULZ0nSCKt9FOkgIsJL9vMhpO29fscVviyTKxSSiodNId3FhtHtmCPvYV9+HhtrbsbvZCjPsj02HKFtb14dWafv/7SEqm0jaYti6aTFtkmbTwi8tx95C4+vbFYemWb2MySmZgtZmsb9dYypj7/YmPFEt5heDcubD6M2fAhba3bgVXTNbv7RKhAVkjzZLxUwm25XLfFumPTycY69xPp02ERjCYL2wJAzXr2869e2hevX1kuVZSssdm6t8fHByXy1qpVTbLY0PHt2D9qWKVaEJNtPCauBH+MpPWGI7GPSLApFbJWKeWtXCnJm4rGEc9EmQ2vnfHCtJCNi8leOh2zndqOg9buO60XFlAvFU/JG2u+2igpE1aTTxq2trtbUYE1m8xts3WTcosRCJOyEeaw641SYNmIoIIjX+Sl5PppxvGaoxjjEMVInQKIZGGlDm1JeFrZcNKV/+WbN+/ElDk+PbSz0ydivaVJfk+W7Pb+k202Czs6OLBKPm/Xl2+sWs3ZjYISkNwVrPM4sDfvP9gEaW8qYadH+3aw11CjfYeUb4zfWc7y5YpVajVr1EtWSEdsNnwUO3BhCStUD+z50xeWz+bEVrm5vVYE/PHZqaZm497IrgAr+yRrshZvrVQBKJip4cEns3mPh93cNqukxbILeRwgj2Oqx3sqpkSpqneQAna7XtpkNpSvoeTSi4UaAU2DYj8aefeaPRU0CmUgoEMFydZefPbCmq07eZ7AikjnUxbPmi03Y22S199d27TPM1jZNmZWrpbt5OREQUgcii6Twmw3oYRsWMkwn7stTzxkv6Bx4oIwhwac4OvkV0lhFgAtMMEoevCFYm1xiDANxg+rP8YuIG7PX3wmlgjrgX+nkMNmgK9b4k+xnMkonhQ+0qA5vNcbUtORZXvQC5MhNmgVwmzwmbS8705Pn9g4ADA5iJi+kqjMAbiDvFSfAUBnJtktLC9AXg7e2k49KDQBMJj6uDwSAHfw2BLQRgIvhwDp1JzabPYXF+/lwxiDscf0cs1U2M2Nx9OeMaClkcQHjSmtDk/dLz+8kexRIJJ8y7tB4SPQjfCU0UhBHrDP2XNPjo9l1svhTbFSKJd/AAgAopiGwlahiMxnMmL/wY6A9QDAonCgoBFGAkLBzqHLPgGDi2IkXyyqmKMp5uuZrgJ4MM3sDXv26rPP5RMj7yKmozoYNwIO8UqkSNUkOzgwOdyRGWM8Lh/RbkcFzdHhsdgH37/5Xl+vBODZ1EGUOFPCquR3YQEFsMmhDzhJoavmKPDxofB2I2fSAwMWxGSmxljMJia1EfdXVQNJl0mJrb/RfGAbkFdhMR2PVKRQCOKTRjFD4ySph1oMk1coE3+KC8A2ZPMw5FlzsNoBsSWxhByj1E+AQ09p1xSaCfhkIlCWcBeeRZtE5Vze9g/3AsaGp1BSHPdGC0nKCoWsZWA4wbxjuo70fjC0VhMPyYVkm6whNTHRrTUfbrVuYFsTKoWkebyeqNA+PDpWeI6HDZDUGLdnz8+dATaYWuehYz08VpX86EBZtVTSZBgJDY0nygH2jkskzAJtqy5RCQIFGFSmMJ7GYFqp5QCC7ndGwbS3W3dgmOZeBbsXz9xr9gMV4QGTAnC/Ut5RowjwzFkDQMI6hY3JemFfZThFQygfRpifU7cR4X26ub0VEwiWBSnAP/nyC1kqsBZgDCFB5F7wNfwshkXnz14o+IYijvXFu8nnQyYn4FBy1bXY2gLKKNrFMvBER5hrmhxrvdFcOSjijY+HKcCwkeG9AD0HX2ho5GEWpKaqwaGBpOECwFRzxh7r3+t5r+KJyRicIVqwwAP2GI0k18DXMvjFW4ppPkwgAGdnM3vj5JN8AThB0qmAD2SdCqRwiZV7WpG2yd7BhPxHr0/qB/4d8hMNFJ/J02VDgpr72P5+AIQG3IBY8Zj8QcVeDYIheIcVmjAeu0cW3ngkBOcJPML7LCGZY8isk/RakiL33Asgf+0dFPVIHCn8P336pAEw+zP7N/J3ZNJqBLdrGbCz3wKOIOeE0azno/cbQMqlVZL1LtfWH+FzGBWojyUKgBd7bLf3qIEHv1shOiRDSg7sRvDeZHvjydnOp4tuYM6S0j3WsEdWHkiP8zRIHhbD55QcMOVg09d/+xu9C+fn51Ypl7Rn0fARqOaeVd5Ecj4DSKppRzIsPTIyYAYdsCLd883BZG9sBQgEbEXJ64NmPmSSho0v61AJk0Hys8uuSOhkuONp6GqkGVQAxChR1ZtmgY98fliy8m3b2niKCsLfmRDQ9gaN5nztoK+AFV/fknwLRGO/DYdIGifprAK09UAHD+hyabR7msIGXC5hmLPHOjCFdyrPCOVAqVy1DCw6wLVJENKCNcnvJ6sGwRfymtyB7eUMwdD4XkqMwL+OGkbSR0m0fcgk4BAWlHxMneWj5l9eiD5kJAWXc4nPqxAFmM2yZmKYB4lDj9Ofa/DS+eDAvYQhc4RhB9SN93e3qvXkORzsJbJUoHnfAlYidQ0YltOJ4btBHYdMHwaj32f3ZOSfvdmngXfggnUapkvzmagNWcuAe6wzgBH2TmoA6jKQVDHS+j2L6dxlTwxY76S6orxIJbX3KDFVf/n7yN8FpGnwihw+kNFT+4fJ0tQOKNLobVBQTGHFo4bAiopenHXqZ188wfDb918/oxw0U4p4sBfBYPINmLVt2jMklQ5Y3koNBlxYLwUWAXjDooS84XuVp3lrn5QM3K+ZfZh6lO+h53d/Sw9lYVgD44z1z9CE73ec3jdZWFFi8cOwYk0w6NTPg/BD/4BkFQIAoCyvBswwTngTcEi4A+eg5McwcIX98zScGQXRhF/H0C0Dcxi/5W7vh6AfzmC3/fEEX34nPRifl2fHZx8MPWFd6iv+rnCSgNEOhhCAXD4U475DNsDXMKv7wv1lIMszhuDCWR/KanlWfI2vjY0AZgaPDNpDQFnSWg00kjrvBE6KkelnFcAy76965oBND9Nc5Kkg0V0+mTyXgFClACzVmH4q8wxVJ5gnl/PsVZcKsHWZuZ8pDKSROXtKOms3tMIJQU0N5Bi4ca4E9TxrFBxFntXYgaxRdjFw84GcD/t8nXEW498nOxbqz+Azh0Md/g4xhPsiq5DAA1bepVkPk6NO4HOR5BwOBML7zD1TCJcAS7yvR9bv9v2dpMdMug0F+2XzvmOptDOS5QEJ0YThwzJIWddeHXPvSHwUYwz29jQsR05McFs/8Ifks4E3ZPOwrgn05NrVQFu/N1RIKzUsEnuIceulYxynJ0fqvTTsXhCES3JzxnvMeESe8oSjoAjb3W1Yf/BoaxjYeOfO8YFFQenKCWfq+/6s/Uw+xsitU5aI5ZVvQo+LJYisMiZuO4K0GcVUJk0N4uecBq4Muv7ff/XPt6RMTmZ9i0rDnBLNuddvivZcbyC9o2EElXUWDXTeYX8jjXSlinG3I9ap3FL/zTZpi0dKNh76JGhjgDERaz9MzCIsHiK7CUeYinnAIYDkg02fIge2VKXKxs0ELWW9LnHxbmAKXbLXA4haWaYMlT3hdFRCAaoV29uv22hybak0m3rakrGKUoBH66HNtzCTJpaL5ywbL5utAUmZRgxssx3Z3sGe1fZJdkvacrq04ePCZqOMtbu3Fk+vbTlPir1jkYklEms1i6VS3WbLiN23h/bx6t4eO3eWTc6snD+xy4t7w8Ln4LAolkixWFeqbLk+t+2Ke5S28chTk9k4r+8ubLro2zrKfYTajKH7xgqFAzs8TynMpYZ8nIfbX9h6EteinvXiAsHSWRJK8zYdb8TkIOF5Yz0h1qRGr5eAEltbrLeKul+upnZ45OBRIk7yFJ5pSFD7kgMAvKmJD6QsB0cAvEPLJLPyTIOZpwWplF2fnjJFZgPFs3IdiVq3M7S7u5aNMABdkOA7ENMAfzlYrvVq0Z49+0yTatYYE2gk8fI6YJpJ8ZTOiqoLcMMUa7WkOcvrhZuRuDTxyXki64U9AApyDRmfIuERE8YZcsfHMPTw8+KzAjoywU5ZMu0m4ryguUxBh+dw0rP7+0frtB8tV0zZ/kHDMpm8PnutnrdsrmGXVx8lhdqpVCyGkfuH7wVsTucrWwG0x3ICvt9dXNiQa1/N7WCvZntKP/NNk0I7sU3Kc7JSL9nuft2KeImN5/bw0LHldmO7h4e2V9tT4dFs3tnHjx/FYHxy/lSTTBiCD3dNeRmwTdy3ru3ZiyOLRAFX8mK3joYUOAlr3T9abb8sv0wKXU1x2EjwGMLQPUgum5F8Oh3JVyuWTNt8tbBcsWyJTNqZEprGJi2fJAkRT4aB+45BgU7nbH9v396+/V6ssHEfn8CFRdMbsT5hZMy6E8vEPfCCfpKQBCRgbFpqAGjwIjSRFEoccKTIlcWMpOCAZYcsmbMQMIGpDkE42VxKKc14G9LAudHsUqmO/FwZ6ff6Yu/hRcJpDWAhcHFA8lvUdnf3dQA/tB6s22tLKsGJTREL8EADBhjYbLUlJzk8wmeT8KSegBcZYScSCsr4yc9/rgaisbdnvTapoqTRUTg5wwsm0HazoNyydB6pArIBCuCymjwATBh3fG6YWABBmuAupyoo2ZP5GlK3GSrUqhX5OF58/GAWXVquwPSzaocHT7XW1tuZmOCDflfgNdR49n72agAl5MPhFHY6G0vygJfQdu1m1Jh4Y3aPxwlAL/s/xZiAnHxeQQfO0Gxb8+5ezRKMXCZgqXjCmvf3Whswv5B6hCAABQo/p9HYlfSFBoy0Sd6RWmP3h0Ofa+s+dtS0IkNh6PX8+Qt9NjGmSNoDjMUHZcG0jXVRkoTam1K8Cvt633luNF+wqjEgb1R3rNfp2ts377T/cR0UdvcPLe1xJAjmyyUxMgCkAB4Bzjh0xRQktVeFujebXAu/TwAk4Ndk6sBh4PvS6Tb1/ChMnP3iTBjeAZpWpdbNfZqqtSu/FTfgp9ii+HPfnqiAQwFgvMspih3YC8i3Se+NSkIM+KgUVZoLwDkxQwJD/YlLHdU0yBy7Z+12S55r+wdYQkRVYCvlbjy17z5c6BrOTo/t6GBPg0TWI/sacgl53lEEGnI1kjqZ9s+s00tAAsAAACAASURBVH1QGJEYN/KeQzoSt48XFzqH2IM4+5lawxB88eK5p2aim8HfJpDTsl7u7++svrNj5WJBMhU+P8wDyY/wT1osVfwAVHJOhSmhS5ikFIBMfvERVaPsjHcaDs4fwGzuOQUtP4/iGm9J7gONgJhnKRiBafvu++/s6uqTviZsIGAJn56ceLIjibuEoQUsL5o8scRGI/1Mt0vIWLVes+cvntk33/ydy5dgUKc8GdHl+Qnb2W9oHSK5dUaAg1/ISDmrkR5JVsh92qzUDMGmgkWCp65aBzFb3KPQ16o3CM7q8j/4ZqnZFpDoTDz5IwK0uMr2h6Y8RMB+nw0YNu3OgnAPOGoxB2K8iRRRIfh9AMwuidrYAvuYuCd4AtwJWJQM1UFNZ0gRGERT4gwr/2e+zp+nvMwCQI6v512UB1kgFZRZOd5oMK4EHjpoKL8pyYecScneKh/JKe8RAGhKF867w/tO08LZRBPK7wNYgJXB+keWpUZVQwQHwyWjokGAbSUAnIaMJMeEhj0Ah7xnPCDqGc4B/f7l7IeG3VO8kY+mrFhm2FjX+U0oEo251lM6I3BZDNduW8NpzhMYtVwLtg4fLz6qlqJpBRBlPxPjL5104CjwvHSmjquNGOryzAAhlNIdSOo4w6njfNjhwWUMj2Hr/tUv/1rX+vLlZxr2wFREQsqezfezfuQ1uFxK3s89O3927gmxyOjF+sBawYFXeXsyIFT6uock4c8bsljkfSiihNeA4R8IB1qHyOFJLpZc272NQ29QnoOCNgT4uA0Aa516VQxryQiRCDvYGbJd+R38bCc/kNDrIKq84YNUdwHqQVMcgpweBBDRwJvPJVAFMDw4I9hPAQ5hAMJG4cxjnTab97r/BG+ITZ/NAb3bcjJTAyzgkoYej03JDJ3Vx7OnhmV90khynQ7AesIqdZ3krLwfGiY644nP6SE8DnxqmEKQ0RxPXphi9kOatb8L2EIEbFGfPPiAivsfmPDrvcW/kjMskbRCpaJ6kfeSoV+r2RTgxZrV2qMujABqAFTwKzldGFYgH0V27Z9J1lcCUIJQlgA8dD9J7CJ8f/ABgTPRHJTxf2YPF6io/YjmHS9eAmdGGrz1e4/WqFXUxK8WE1stPDBKIR2SGXu4hrNKnVCj9zwADjXokJyewTjBe35Pf/96na1G/eJfyyBF9XDAGIvgYavgLk/m5bqpG+RnR/0rBn7KmZ8BCKhEeZg7QegRIAWsT2pXAChqOaWMB4BrWIfzPpaqdUkpPdwDS6yJ6gR81uTfh0RYLGj6863WJfeDa3OP0rXko9SZShDemoKiQsBMg+LVUqEceMFCpgAEAhCR7y3M9wA8lKJMAy8GCe65y2emH+S9FRMeIDpgudKXaLCb8ICiEExmrTiQ5/UIzw6wjp/jElofqAKqyaqAnV7MQl+L4c/he92WCY9uBy5Za/xRCFYgFXZWoVvS8D2cFdQAAN3UeuEZwX1k4OSAuVusOKPRwUxeJwfcgvda54/LwvldeH46o5phHPC2e7TKzzN4d51x7727fPsCZh01Jvt4yICUWiNQd/Hu8P4KqhXZwEF72TtQU7JXohCaeajHEg9NLEEA/LhHvNsBaO+1gtcFnG/UmQSZMbD2Z+U/j+dBbcNwTh6HgW8hv5f7FfrEiqGZJHjEAU/6Da6P/ZhnwDlID8Dvg5DRbrk1AIoOFGoMhWDPPzwA2BF65GoKBtry9sZHGusH7e9Rr6uQ2Gddqj8czPR9AuM1hCLN2UPHIJ64XN6BS/pXcBGeGRgLvUc+iy3BSvvu8/OnCu0kWNEH5fQCGQ3nMumE3d7cae3U6w2psjhrm61bkZpkbaB+wj0lw32NZ+b9vofLsY9NxhDS8lIBKWwuzv+nLmTgh2ICUgBrL+zF3X4j8v/8y/95K9AuutCEZjhYKpyj83hrm+3KDk4KdnCwa9tN0oY9N2NnojObsCkuFODBYTMaEpRA+iqJpJivl2zQn8mgF2kpErP10mmoXrSMdTOZQiJ5u7i4tNrOrvzjSGWOJfCL4SGQ7OoLnwfORcunxNaWr0CRDxhmG9Bgp21O5k2rNDzBKGlli0azNo8tzFImBkU6kjGbxS2yTplt45IdPvSu7fD40ApV94TaLGB8mY27Obu5e2O1/aLlk0WLbBM2Yxq0nli2hE9Uwtrtuf3ud2/tw/t3Vm9E7L/+r35mp7v/yP7sT//GcoWF/BB3KifW667trv3Bzl9tbfoYt2y6ZKA/8ymb7xIRmTzKOAopJAEn2aum04ytE2Mbzwa2UzlQI074B21mo1604YgCNWKZPEh42hazqO79oAeb4tFK1bxlYYVG4haN5yydzVsqHbV0isAOb3glX4tQ5K6t3+s6wAc1OumR8u7ngLl0X2y97mNP0yT8l0C8OThY4DSKLD6LJW0yW0ju+av/8Cu7urrQAU/6E1RhQGKm5i+fH9iLly8tARXN2BSiQbqSsiAFoBardQXX8CINe11rNW/1e/EvAaAB3edZ7+wW5S8m0KM/khyRRh2gqCRPtYg1GiQamwBS1hNSBlg63PPByEGjfLYoOU80trJUpqSXdL4YCpRCGg2F9+wJ6b5Z+3QN45ANeCmfuhXFiwIJYjaRrxSeixF7eOzaXOygtSUibGpZMVOQlsK8ycSytomuzFKezsTzXy22ovzDNNg/3BfAg4QOPzJAL4qMcq2qgk0MmQUmrzD1PPkOllgY7+7MPKTTKbu8uFQzwrscFjjOFOGee9w6DUW32bQMLL5SSb4ew+nEZuuVpUmLwpydzblQsHqpLoYqzCnYM6R47+0eqthrNe+VIt1rB755MZft4Xka20askMnrd1IwAERhMM1mqik0TRwb7gwj/aV8wwqksY2nOliQOOP7ANj36eZa4F65mrddvHmYVm7jYv0p1XPq8kAKJ4BWFbrySnNGMUAQBQfMRfYDJICsBbwy8SBhICIqOQzVnaqmSByGsBiRxcAIwfu0dX+rZFwaO5qmxsGBnZ4/tVypZOVa3T69vRbjDq/QRDJqD82mlfKelA5jNl/KWpyE5mVa6/v48EhgOr5/fN9s7F5VMEV2D3eVaiyATYAlibRby+eR5szt4sM728bmVm1UrVo5slrlWMbJsDjbD3fWat7JBxTsicAgmiRn1rnshWKCQwkmKAfk9cdPAuUZEgG41xp129vftVazFewhXqQDElFAAV6yt1NsCByDqUOzlkjY7t6u9jH5CcU8JZt9iAOYZjeDLyTeHfJlJb0vpzUCcCtmw2QiCj4sMxgY7innQLh81TDW5nCkwQvWLM+V/QlTYtYPzEyeK2xpwnr4XtgkvDPLiQdIABogKUe6TKACoDHlI4An18l5I3kNhbdYEy7noZineWW9iDlC1xcALVwbIBWf/dOnd1rrjUbDMkhbeIdXJPVldH8IoKJxcjYYXiYzN49nQi2Dawd7VIThdRXISpluJgnaiNHgw3xfC0jYrhyYVEkcePXxjQxS2C/Z5/Gf5A+sCnxMy6WCS+NVYDPpdp+2X//2twKnP/vsub169dxlsjQ/JPZK1oqsZyrgiZqA72M/4H1uPdwq+EFy/ELBDuq79u7dB53/gIVcOIUMQCDvm9hL6ZzAd6WA4zljW3v75nsZ7DMp59wCPKdRqddqMt0naID7T/EJ4wrwi/UUjzC8KuoaXcbqTQX/n3XPeUzRxZpgqsu65mx2OZNLN5VeCcsvHrP37z+IJcZ697Apl8afP3nicruAGcLz4fv4eQAqgNdq/gsFOz07sf3jA70rlxcfA6ZxROsIrxwaGcnBcimxN2W8joddkIaJ/yFnNZ57rA1qLbwDGeZR7IoppUIqaptIxIYE6lQqgWk7RfCPDTTPbzId6efx/LhHzuRj0AUo5hK/EKxjzXK+uP+qy7V8ys96dpYSDQgySH6PglhVz/l5w1/OksTqADhg67JIvO6CMDnWpDdO7rnH/6eo5z1ytjTvoCcteqJ1EIpBoxwyFrmugKHGc+bzOMvaJYKqw+SlCHPBmydPLGewytDGwULOEMm3JA/05p57FcrGdTGSyXuj6pYNMIBJMY7YdIZE3tlPkjshRZ9M1Ci0Hzo/mMqT0H12eqq1ApjH9zM04Xu9kYzb/tGZBjNi7Ux9cEiDRpOxWm60VlAZqckUU4N7vVEYRuuhpfeIay9XK9qXWU+cnwz3Qyk6ILv/zrjeb9Y3QK8/X5dS8iwVxINli8zUo/Ln5dpvbu/VwLG/AEBS/zPopxZEDSLWrFiPG309IPmLF59pHUsuH3hReSPpPoDuC+myMTEOA1BOVxasV2dwBywb2Td4I+Vr1D0y3SuLgYnbHWlwo+RgD5oQ8Ijdhnzd3J6C/Yh7H8rYwr+LsT1faH0ASobXF3orcta552n4nvjgJxJZK70U71Ktc+SFYQo0MrvJVGELKFbUzGkQ4o0zykzuFx8TTzY890JwwFlDzkrjL7FFJCWlsXWJpQPmKzGTCOtg+MdawOdsPBjqXXbw1Qd7rkr0dxxgCN8/Pi9SScKeuGdi1El26Z5oWKG4oaHLMNkjec/CP5J+Ii0ulDS4YU99++Y77cX4lmMRwgdgP6BPEBiCl5m8YwGc57JyYJtVgA5swwC884RnX/cKmwAUllw6ogEzdYTClgSuOtDHvQdEUL+q+2YisNxc3ytggAHxF69fWLXMPkDw0doSUViEbl3izzccwwSAJ0PZRNz9RQEBFbzAIMzZls68ZB/1z8B+y76mNHr1zewhziT3nwGzES9cPEp9jWtwESTWK402GJKw/sTgj3lIhRi8wXPlO7ket4kKZLJhGBDKBlQDMN33D3T+MJhAXYT8ne+h/mMfVo2wNbFhtQ9IVQEo6qEUAFWdByeREK7Jf6/V6PlzwhpYJuwj1PSQkwB+UBlCYqHnQSK8lpQ44eAmfoNYISnYNCa2Gz+ENS0WqViN/LurJB2od4CVP+xzqvkA4lWz+L9Tg2rQxFmlsC4CVB1Y5DknM4SQ+voPgWG+XiqKYB92goL/DgV3cRakfH8LAUj24BBs02BEIWDOUuUzkFovUCzlzHH9zEgkUCq4bFdAnYZZ7nGqd+r35MU+bPb1J4VLAGaHDHjWh8BDznWGMFIKeKBZuC/6EJL/7md3qMRgPVL/yMtdCfR8BmedUifxXkFooV9zpqCzCvVeBvuyrl0BNkV9VsKwAA7Z9xXsxL1fLOTtzLXz/eyrgK3UTvxdgSHVHe2LUikEPs+oq/hDz8KZwhoAgGMNHx3ui5nqCoKULLEY3kAuucULfzC2qRidBMFkZEvAPYbAhrqKATjDbu1Vmbi8tyeTpepX8DH1Oxm8vau2mE3s6op61xUDPFveaWx3sD4JrVP4eax3+pVCllAcyBcd39uRkNObxGMaHIHZ0WuAu7hvd0ThmKkkSd4oYhx49bPF142fbZ5az1kMbtJ6IFwzYd1+VzYMKXzek26x1WjUdP7D2sUOiEe7huCyXljk//o//sdtpz3Riwsg0mx1rNtr2enTHbFQCpW0ZdIlWy/TNoGxtIJxk7POQ9fanTurNYoyNF/MgwmdgUDjaxG3+czTxxZr4qWR3BRsNGpr092AkSRBRZNq7lfzqUAiKKN8gA3eB+uIDQf9H0zAuaEwaGJIUjMp0T83Cw4CGB3i4PiBkFxYurQiaNdim6ykmcvo1pL5jDXv25aytG0n+CxQ0GEAurE+oFEsYvHMWI1MMVOx2Shib3/Xt4fujVUbOcuTgJwt2CaRtjHXkopbpzexD29uxPay5dRePK/aH/+TV1ZIn9uHD9cWic7t6OjEnj39whKJnL1597eWyAwtnShZLlfG3lLTRCiuvFgsYqSPpD/n2DAsbvd3A7tpf2flWtZ2Gyd2fXUnVtfR/p5lUnF9ruVqZLkCBSnJhj6JzqV3bbMB2KBoj9tiGbFInKaeVJ6uRTYLKxUI51habzi04Whs4+HcBgNkzmU1TEynkMuwqSNhjkbXVqw2JKNbzecC8PAUgVJPAnGnj/kwi4ykx7UOisuL9/bQvpXJ7fHxiVJ/JpO1gix296L25MlTW60o9ijIATDwFWpbPg+IULBKbVfPeDLqS7LXabXUOLO48XrAL45p/OevnytVmEOEFwt2FoENNGX7+3sqZAi70MQ6MBg/OT31MAcVi0xVmUZurNvt22Tas5Pjp0pObj1cq5EKU6TKlawN23hkjbXpiO4ciwoEcrR+bd1hT+CX4t6hGmcydnR0YNlUwhKBNAc7V6ZlcSQmNBL4iSKJAWzJMV3ISgrF5gLbQ2b9GNOOR2L3FXcq2uDFGmPCFAUwzFmlXLN2u693CEYr3gewfGD7djoty7OOKbLEhgoZN6QIplSk3SGf0/Nm6pK0h27POoOh3bdblsQ3ppDlbdO7flI9ti+/fC0WKZtzi0Ch/kTMsS+/+FwsiemIZM6oxRJRPSu8OtnsYAkw5ZT8CiNpClWpTLeaAk2R9XZh9UXt5cvPtTZgYTIxR/qSiBOMM7C//Ou/koSjWiva0dG+GG3Vck2HNdMqDp1wekehFHqN8DlJ18UUlgPwvnkv+Xg6ib9rScAPa5sXgMkUBR3SVxnqLvHFHKg4wyj7ycmJjfkMOqSwKCgKdJ1RtOE1aBFrfWopZa28U7Jao+ope9utHR0fKIApnsZbMGEPrbE9NNv205/9VOEqsDAoyphGXXz8aHd3t1Y/2FMSIYcH93IhFvfIooY3WtKuP320TWxqu0e7GlzgZVvb2ZdsnK8FaLm7ubVel7CKJ/J4xP9IwEo8pnfmxWfPlF769u0b+/Uv/72eS61R0wFO6jDvH4UiALiAl21EFgOwsXgvYQ8sSL0OUs34OkAyGhD2u9vbGxUABB7wMwuECKko5tnCMO/bzc2tWzxMJppIUiyQLAYwxCF6fHho19fXLiFNEdCCl2FK7wkADE0wxv3Inp0dkRKzBuCQIoCBhwdCRG0Ti9rTJ0+snIMxP1bCIVYWTAsJR3jsdtUDOTjpHnLI45kYK6lSUhGmsiCJDiZSiHrCXSDzATiUJGNig35T7yGFE+ch94kgCUBQpA9iCwceWkob3br3HPuzkvnCZicA33cb+2KMkFANozwSo6n2Bo2mMvSMBYyhWeB5OEvLBzacE0q3Fatnpr0N5rc8nOYLscxpqGG2v3/3Tsl/5UrBGo0dyeDZL2Dp8gzE9qJY3bDHIWdNiCXT67bt4uKd3mkCag4PDiTJxdMxTJXn72qMguAjrn86W1k2X3CmUjIuJtrjow8DaNgB7FlL3LMXL14ITHEfLx9WeggF6YJLNd5M+KlyAYdhBwK2wPoDtpJkZjL+ASjjmYbsnJAVJw84DNYzbrROQat3wJASjuUn9uWXX7oUl98zD9hsePMx8Or1Aok+bO+k5WF+5TOqlQBjuH6xmYKEQfZafFpLtbKAa36/kvdo4CYTAdyVMkCg25nImyqfU/F4d3OjIB6eB2cTSaU3zXv50H711Vc6I38YHgUSPqb3fG6BfQFLUCxNPJEmP0q5wu9LplGmeEMjFlnwxwcC+PrEbTmj8PQkQF6HkOmTwi4DnyIxE/DpdDP3ULLp6aBuQxCyDWlcQgmYMx88ZZYGJJQg8k7yz7Dj5FmWxpuV0L5twLBAvgqDBlAW6c6PQxNvZH2gQSMKiwLwmH8uwrwn/TLw4hWriM+ItCwATLlWQJiQYelsEnyUSGNmnfjn5xy/vWvK2xDGIUNZPLxgMePtCwOVNe1AFCmRvIcOauNvt1pFtf4IC2S4yr1W8FmlYqMJPsHOhFSjGYRTRbfeTMAuD1M0FaKyZWiRUt3E0EDyZCW04xU91edZTMfuPyZrI2c7UefzeeX9GAKUGk44kwpwVn6xgLKBb9pkNLR01oeNfBZAUp4dnyWU4MkbGb+6ZMoZ1htYEHhlAmBRNzgLW6EKnLNq1IPU0aBhDgFnB7t8Dfn3OpbljAwALmc9hsAh/y1MlJWnH6xGwlFg1wTm8uwhrL1wncIUBWgJ5ezsK2JcydfX2TGS1AXNPecgAFW707LxaGKvX7/WvZBEWZLowGd4hge9Q1HsUcWyA2zyOQUEVpiOM50ADkPWkQDdwFqGd5h1o8CsKNJ+B7dCdi7pvEhBWRMMnak15+yBoWVBYB8BUBfKszUkS7qFCfveDwEzMVidC4GbqLzY+/HlClla3NuwkeVnOMARt03Mgz8U/KLEemcniu0aiQR+vLjeuWWC1snW2bychexNsNMAP2BB8QXUYpy3rC9+D0NWhq3seRkNpxwUUuCdAEQHc0MJ/lhJu1MbUAuMZkoiTqEmOdq3YpH9GqY91kfOyuRsZn36wCohQIvBvUvfXd4O0Moezj7IeQ/rjp5E57SSaH3QiPVFWJ87mMj9QLqb9ATixUoEDABE2EYAEZwd1KzuS+ihiOy1kCgAw/Q+uCmKEwUCZjXgK7WG2xP4gIahEcQK9gD6dMA8vk+Bcsj1UcFMp7qWJIw36qL1Vp8fIJigGq6PutEHn943oohg8ADIIiUh6qZgT9tuALRR/mVkQYJHIP1Lq92xjTyjnYlPUEyv3bLpBCulkvvthZ6DAZOe87lQylss4mFH9HjufbfwfS1gwXE/Q9Yx+wI1UHiGsT7c6zwlFQp1KOcRNbJ79sGEhiwSADQBAMh75W8sFhBp3RNnooXyfvdNBSjjuiQBhqWbSGigR3iq/GClyvFhD70GBAYHDQPbEKweOBdD4O/37FUcUPa5gfY55stB8nnI1hMzbezMcf7wc/gr7JN9UPijJ6FY4BEAYvcfZX2LKR34tGoPDkL+WN94G/NcFGBULDpJA6Adhjx2OVjFQTiAlRuAkb4fU3t4QnxYJ/D79B5sfVjirPukVIra1w3yk3tZU0tw9Ljc38N4dvf2tN/VGwzpV6r7OARQjx4fH0m19kCwX29kw/HUuqRbD4Z636mt6N95d2Acc5ZUd6oCZq8ub+z69l7nCns8fdn+Qd2ODhpSad7fdAXI0UNi/cb3QlDD9zBcQ4R/JlFz0k8J5F269Q/MdRQMgL4B25IaQQnOrK1sWgQGwF9Jm2ceQEmt+/uDLe63GMGyBcRmZGhqywkaIxgZf9fZylKJrB3s7duzZ2dOmEnHxTokp4IQlv6ga5F/8b/+N9teJ2Zvv7uyi49XtlxN7PAkb6++3LPd2rlVanUBXL3HuX14+8keWjc2HnckWXOQAilgxeLRnBXLpOONZei/XCblcQhYwMb10G7a3e2DrdYPYqkkY0WbjsyqlT2LR6IKAKnWMhaLL1QklCrHNuhRDJMStZAXIBtbqZywJ+d1a+zW1bQ3b8bSpDPBzeUztlPbtflmap3RpZ0+P7JCumjzyYbxsRWKO9brju3d3721cXco5kmxlLNkNmVnp69tPJ/YbPlo3cempaIZS0XK9uu/uRAKXqpkLRmZWSoTtQyecZmSPXRX9pd/9e/N8CZbza2Sy9vZwYHtNwq23Pbs1etzOzv5HIGlvX3/nd213tn5+ZlNhhkrVcxK5Yr8GjsPxMbDWmHTnlm57M111DJ286lnH99fWiw9sd29kn311T/UAYVEi+afJp1mievaRGb22Jlo2rNTK1smUbN259aOT+t2eHBmi1XEusOxxeJZ292p2+3FG8skNzZbTOym+WAPna78IDgUSAo9Oj6WyTbMMZo1UGf8/NZEvsuccyZpAotR0ppYXIUq/hA31027ubqz7WZptR2SrjZi2R3sH9pqHbdvvvlozWbbfvGHJwpX2N09NHyrAR+RQVIgn54eWqGYt3yhKjbOZjUTq69eqcmzC3DPCwhAt4XlMwnJ7JGIIoFHpsqLp7RX+eVsbNQj3IYkzaiktwT+1OoHOoCnU8IQhjYm3S6VtJPTXXvz/YWlYENGFlrryFIvrj7ZeNSxzTRqHy+v1Zzl8zRlMTt/8sKeHL1wH4fEym6uP0qymSsQxgMdmWkkR6azFUhT53k9Nm/E0ovGU3bXasoPYXe/4cmtc4xvYT8w7V+oQATQotCoNRpiFFAUAIpSbAKStNsdHaShNIbDiQ1aDN/RSKbBFOX421FkUbxi/MpB2rqD8pyxzqBrF3efrNsjSe7GZmyyNH9YDyRJ5lzJ8+8ofWCff/7Snj59oiAS/DV/+cu/ETvpn/4X/6W9fPlCPpYUKDrEYLsMB9Z5bNuclPBSQcyMCRvZA9OhobwD8Z7c2SkbgxI2WPwXaUwGU4JusB2gCd1KSv5nf/anCoN49eqlHR0fevDDfKHiifcjZCpwyISpZlwHh8pvfvMbNYKAKQ5ipXSocNgRmkKfy/XAOKFYwn+sulPUmqLAhXF2sHdgp/unmowBVFLwNfZ27eDoWIDhQ7tjV9c31m7e2Xw+tucvzu3nX/1Mk1OeJw3DfDO3VB7WSsJad127vSEchylxTN57lXJZnpf/7q//Wtc5Xc7t+PjQnj9/riai1+vYw8OddR/v7atf/NTSqbgtt0OZ9hbzu5aIVWy1hCWykQSIyW+U0UU8ZdmcS7o5YENpBf8OO9GJ3mtr3dxrQgdIhnxdnm6wlqqkieHPQuIosui8/Je+/fZbrSOk0shx+B58BUmf5WfjAfO73/3O3n94r3WOdyCHGs8NuTOm2jQPMIEBrOSflWLa1tLPff35SzUDkyF2CHd2cnqiZpnnBtjFmvr+++9VND17/lzPCcBdIBBDpGYzkF75muALMdEGnKyWdyyyJRzpSI0A70+3/6jPeP3x2gtrTdTjAg5hIsKSYiwnTyuFSTgDkwObdRg2i2EDTyMaiZBOORfDkKEUQ4Rhvx/IkzygoNN7FLsCNgpgfCiPUUMOO4sgruHQLj99kp8moAHF6mbL++HTcoE3SLm37iXL3iPpbpwpoyflsoc4WyMVGLMzvEgHMg/3HaNohMFL8YqEmmKCwkOXIi8kfg7G/SMBtnGFiOB5BCspo8EPjONUyhP1+Espk1vevb7YV5JCT13W4U2+ywUrxVqQTo0tAkE6cwdH9gO4/QAAIABJREFURnjstlQIUSbDmDzc3/c0RcDmZktNmxjWmqqmLJlPW7v9KNCc843nHA4TMBBXAc25MpvqfeZMevbsma4nBEkcsI9ZRAmhyKabmrRroixPKmwTcvKiLZd39G5Q6Lo3HOFF3nhJVlMo6PdPGaCKAYH3loe8MLG/vrrWM/71r//WTs/P7NnzZ2ouncnE777Xe8i7zGfEAgGJEOA4TVfnoS2/YN6FdufRPlxcKPX8ybNz+5M/+RPtzwBfnDF8P2cF75irEZyJGBbvrAM8gnjmDm5E3NNLTFofevHMKHgFFgaSIoplrgH/Kw3HgmfL18KUJ0yG841wK4YuIZsRCRP+pmFAjfaOQkFhVS5HdoN9ahCejdQt8rDyUBw17HjOyR9wKymdM0ucAcJ6g4nNf5MnIg0gC0B+UA7c8BdhZADZoWxToGogQeXzOKsShqGzifldXKsCaoJzj/8mwC7mQTNa22qe8DGd6OtZy1pXSqf258t+6HJ6Gla3PuAiYb2t11EB8ne31xr6si4ZZLE3ChiUef5Gqa3UIiG7hDWv0JISAV4F7V+sPw3Z0hntg5y7AJEAuTMKtJhZESsQJMD4/6EICoAq7jHrgL1Qfqp4Uw/9fAjZeaxXzn7Y4JlUQl7lSPVRWXDuOivI5Xi8azxzgZSBxFASZb4O38oY/m0Obov9EqZp/56MUCxLhZpghwAwFgTtBYAn1xiCWbJpCAJMQrYXA0pdPyEKgaSPvxPeEVk5O1ISYa1BT9q8vb2XhQfny3Q0lS8173HIeAvlYxqG4Ks6Gth0MZFPKf/OWUP9f/70qdYIrBOlgK4d1OJeiEUahLqw7gi0CgF7BmaALtR3AtTl1epMOrHfkXDGfwRGwvMERnaYpCogj7UKuKR74mzfkK3lcktYWhuLxDKqnWEJQuAgLHCxBHDE+/PRLi7fW7301Oo7h1IOIDkVMBCw8vQ+BKnssyVBFUOrlso2HPXdX4yzmYY5CC5hyMZ6BKBIZdPW2G3oZ/32N39rlVJJ9QDJxOE7o3d+MtE7SL/Cz9G9kCev73V63WGQEeARyJvDtdgdTESoYVc4PDiydCIt26VqBQUMezqWKEuLwziUFtvBEN5phU2wX46x5dqVB6QUHfwOmnsxmie2iUS1b2m4rXfLbUgYdobgr9cUsIYBSGEIulcgvRHnjcLP5KW41ECWz1Fv7Gigz7r0MCEfmnN9sj8JACX+OwEPgBqhBJafBSDZH00EbqbSwaBAe3tKpA7OJPZiPrf2eYAx0cmjGu4vdK3O4nP/TF83eJTwd2qVg4N99V1ff/21P4c1g0qIA2kRMniveb47JLbDXsPChHBG9sYVPdaFSC7hXsy5wxr/fTZg6KHK/hGmy4b1rurFIHyGe4Iygh4yDALiHeIaIFSwPqgZGFryrPgZ/F72MB8UeRgP5xE9hIZWDFzwHw1ktSEQJ2BRidz+XvvgxRV+WquTiRXz2JEEljLyGXXwna8Vg1TgmytY/Fzwzy1WbcBI1A8LmGbJtLPQ+BPaCYSgX3jWwTwkWVugIEMR9prAZiM8g1jvgOg80/DzyAMRWW5gIaIzD5AcJmA8pX2NdcdnxDBFyqGph6jRV4S1Qign5/9xDdwHagCdpYFPqYDGIKSOdOcf2Jdirme19zEc4Pt4NvR5EjrEotZo7Nn5+Z69e/veLRtkMRS3p0/P7CdfvtYQr1As6zbh404v02oioR7Zq8+e294eAwjvibj311e3AvRg93M/XH1E/eZ4DuquTBIcpSTgkLGHRdyejncKpR1KguFobo/dhWUJK4tsrZinJwBAz2pYxX7HRkyf6goFt76BbFco5oLwHfAF9+BVan2wz4Z7Gf0F98LVKBsbyQovp38nTXowYE8x29tt2MuXz5Vcv5hBanNWNkMYnkvkv/tv//NtKX9qnVbPbE04QtliiYXF05i4I18o2TYaU0hE+/7RBl3YBHgTeVQ6pvPRbc5Gw4VZomtHJzUVV5MRD7YqBBXGkPtQRKxaz0tGBFMIKSZADEXt5SXsha5uqDM4oHhGrEcCKAVEz83LM7m17R/l7eWrlzYB8Loc2nSMvJGfRSEXF0V6HRtYKu/mx8Xiju006tbu9KzfHtlysLbt3BHtbXRrk+VEhxTMu3QuZaVi3BrVqpWyuzZ4XNm33360+XIigHOxmtpkPrE1DZjl7O3bj5bNxq1Rr0q+tZpNrVbKCY3/8qundnq2b+PJ2ppNGp2JxRMbu7ps2W4NVhhSOcAtnzRow9mutBHTUDz0umIr0QDx+Y6Pjq1U2NdiGE3aSrTOZar2/vuujPApLB67ExVHtUbWTo9eBebJVbHqsoW81fZ3LRrLWHQZt6//8s/t+tNvrd29t+kShLqogI9CqWB///239vT8qT05e6pNX343EV/oj52xPKwoAJnAs+hJ24QxAThAA4IEm0Cc86fPlNRFaA1+YzJ2XTBlR26askLR7PTszKolJOtjJRoNhn0d/LU6yYQL6w/ZbDJWqxbVrGIomk7l7B6JJOmteWRCcStAowfAjEStjAF+kIbLS0SBV8BEdTAShZhJtxvEY/SatdvbptgrvS4S4LVV61U7Od03gpZY91tb2HQ+0dcBTrKOn51+ZhEmpClYjSmZ6j85fm6bRdLevP3OOoMbs80c1MtWmDZTGHBNmLL7LmbJFP5oceu07lVsr+ZLMejYrEl9ZYNlQoUMgOJDmzEMm9HYFqu5JLAkGHIAAVRIJqh/xs/LEwJpYphmj4ZuyPv06Qubz5F/0tgW9PU0xzQsJFJVCwWxqd5dfrB3V5c2na7toT20wXgu78rxYmrR1Mp2GlCasza/m2vicXZ2JqZPtVrHsUbgLk0HhQtFBocZhzJjL4om3jmAaJllc9AuF/Jn4+DhXtB0wxAB/KBIQqJQLFes32ZwMVRDyGdmX+B+ANrt7+6peQG4A3GkwKHDCqd88oKDzRYwUS4+XosZhIRViVP4jg39gEMGzKaN1ysbNJJIFjD36WB/V1NBgBeum+dZSJf0M27ubm2nXlMSJkxGfBhvr2FwPirtOJVJ2PHJocC+d/LSS9urzz+3cr1iC/PQqAWhQoOhwHsS2gTMwcRtd1QU8nu459Dt1UgF7B0OkNVmLr8VAhmm866Np3jGFAUerpYR+fsBJrk2Jqpp+MNj20EKDluZi7u5v0JzxDhb2Gq2ElsHBqEOyADQYe+i0BBLAmlZJiMGIHYKFOcAeC5vWFtKRZXLlJgwwroitZT7SgPLvcPoXWyE9dJS8ZgaM3wGKeb4vaxVrg2LBLy9KHxgXiDlo9hzJlJWn8PBDwegmEKyd7IesQwAsA9lwUhZYb9SxFBQKSQnnhBAxrollIYkbwp2WDQ0umEzGYlHtNdwuCfl5ecFOowcPReLWJHnEjB+3P7Qm4O1pPjIXwFY3JsRibQkoiSnUyitPaEu9DqiyBV4qoKCYtHDBTy1zz16+B72ZHwsnXGBTKQiqa9M3/9/pt6b2dI8W/NaW2utjk5ZmVVddVtVD8OFi5gxCOYbMIGBMQMYGBi4eBjEOESAg4vHGBC4YBDABAFxg+7qqq4ulfLoc7bWWhG/Z727urOjo7qzMs85+33/Yq1nPSKdsGwew+610oeR40h6q5Q/pstRGw7wVkFKSbNKWmVJTD0CrrSvVs7SophmcQoAVPONv+DWUkzn1wslpBNsq3TVDWwGjiv3eonGkx6UNerb9c1NkBa9EfhCU8pdQvEn9gP+wjBa8S2Sv87Cnj9/roKH+5Kfm8I1CSM6mbbVnEALGI8OxrLWDtKX2XalO6yQLwjo5oyg+aCR4Q5jX+/XS+u1W1rL3B8MEbibKWBZfzQgFFyVIol4JBgSqOIFP8zRhM6vpAPmzY7OKvlNBSxKgHdWB4W1PHRWG7GpKRZVXOMpG6RZcq/h10jxCMOKZy02J+wBJN+JhHVbncA/x1Oo+Q81TZeAI1KMCYUICsflbqskRwpE7i/aWNYV+4a7VqmlnAWFonueBkxC7UuaCBiNgTedWx65JJQ1DpsGewWYVpJFbvBFdLmaAtomU0ml4/irKamS82tvm5XLvtX8SlrvzIqD7JnzSunRwe8BRLrsy2Xh7NMD+0vNHgnA2ksY7btEEVCYdfdzCAShTNyfa9Yaew7gMq7nKaBfrI6IM+uiYTE+1ETBqgiSktmDhwGdJLDyaSbMYq1nfACmPGSEqNqQJWMA0O5Z6P/eWUBKVMWOAW8wAYMoIDaS5or5st7oXMqT7qw09J31eiO7u7uxcrkoMMMlW0ivkUavNPigXqdxozH2842aivsO70T2lYedRRNRWWJg1i5WOM25pJo7WfQwxGEQLHP8NUAGLwWmWZDmGaRmyitOickhha+UimVnsCwX7q8k5ggysv5f9hSNjBhMeIgz1MyJXS1fNtj+Uc5wD2vhvOdn53twbvp6dObfgbnjTCAHW136G1NdwFlBA04w46GhUmH1V02WN+M0x5x1Ke1RzmzJ23fcJyEbdWFI793rWWmpgHnu+8UZi60Eah1qPskE5QnoHlEHjzJJmxewmfDFTDogFgACYvUzcDLTGUed5DcH6wTAwRlCNL008nwdVzvM9P44q7uAv0jMNTAlvM2HEgyMeQ8Hab6CYbAMEDsV1RfqFQ+70vAmGArx/RxQcN8y1i02IS7Bd89Sms39fmWR6E59U6/zaMsJoSBFK5TKsnZROJekmu6X+XOgD/ewwDHqV1Q2By84T0PnezNQ1BBaUl9Ctxh2hOz2+lrnKOwg6jvWLYMczkFJJdf4yRMc45+N31vv1mK+8UzZw9wRAL7sN+4GQMnhcKpzGcC9Xq3KTxkAnppcVq0hPG/diuWgaODuPsjWadABkhj+EvJBPU49g+TXh2RzrRvOIda8LDRgqOLlGnPmtYAtfOxiUQ26AEb+j//zf9d9//kvvhBzD9YpAy7WTLvbUbjC+dmJVStVVwHusUQ5ktUM70n7UP0lhJ243d1fqzZif/BZXFEysrdvP9hjs201bKZ0npmYSM9ePPWzN4FvdVOfF7Y8rEfAnLdv3gb3QNTqR8f2/JMXVj8+0pr96YdvZQcEQM5Z8fBwZ+1OS1YjJycXtl7tNXjPZJI2GvS1dyOATzNCEaf6udOoVLKQOvZS5CBVZ39y52oQFyQ0s44Y+vP+UIzws3LvsL9Qrrj9Jv6Tniz/87BMbFok1h7K5IDrXMAo578YdsGgQ6U0w1glDzuw53cl0lCStb2WE67MumWwK1VVRntHg5jgLjvcsc72ZwDmYJ8zrvdaw5zhrDH5VeK3u4St6l6BANaHoZYP0Bx8Zw0Mx4Of5eucGWAWGiSkfPCvgZpSkyEQAS5T67uSgp9FNi6qY7e2muE7yd9FORp4J9LfS13kQWXuTewe2pyH3MOcp/0BZI6dBuLUZ+m4p5yzhqgTfaDnn4NeBxKQ7oUgvIXnzGeW5N/HfGLgAXwDjooZK9uS4PcJ1NHdwACGENecbNSwbxPzOMVdGJHfHzLlbAHgkH5nJMBwNl3+PPx3kHyhr82Z2u/Sx8IE507yBGmdpbQwCkmC/JGSN3IqGbd0Mi4vRs48iHHUXtSCj+2BbfYpOz2pW7VYEBGJP4+lD7WmUp5hga9JWybx3dPZuaP5M7wHenxwNu4niFI+gPBaTFYi1PNai37fo2rA49T9van9IcJkrFat6Bxfr6e2WMFQHPtzIDgFdvl/9y/+i/1sjJxyYYloypaziF1f3dtmP1WhV6rHbbkJ2eP9xO5vHmw2btqLF3U7Pz62RsO9xIaDjT3ejyyeWdvRaV7sr+2GxOCddXoDGwwpaAlFSFkmX1JKUjgMg4S1vrbTk1OLhigq59Zq9bVgMGMc9peWzjhbYz6FfTG3SHxh1UZMRfwivLbrD0OLh5N2XC/p0piOtj6V2PYsWwR8KVi+VFZMPAyDcWcs4HDUmVm3O7LucGjdEQ1Wx0qVsrTkyeTSirmUNUpnVqscW+thYffNW+vDEoDRkEpZpZBT6jA+a5Fo0u4fSWgdWaWcsqfHVVstE5bM7CxforHL2qDviYzR+FqN+3GtFsTbbwViFYsF957aIc9b2+WHB2vz3OJrq1Xy9utffmEXJ88ttMkKXFzuBjae963TmtnVNU1/2l68AhAK2c39B4WivHj2hYxmM5mEitRQPGynT0kGfm2Dh5k1L9/Y9eXvbTBq2nofMwvlLLIJKRE5HAtb/aiuZubh4VHeO+vV3F59+tLCW5gcC01KkTccnx1pA8QTLFWPn+egyGaLVis3bD5ymj4NLAcZ3jvZfEHgKsp0TW4ygDLIWSZik7GxCMuA6bhY7WyM79x6bpH91uq1I1GDv//xjU0WUytVC3ZxcWoXtVP9XQABClw2BGACwCsHGUh+KpIUmzESC1mUAiQCCyFhrWZPTfZkjGw1YpVa2VJJroikzccADktbbpY2mYC8b61+jEdg0dqdoYqPQilj56fHVs417O//nz/bcNyz9X5oyeheDXQkTiJSyuaTmTynOHxIPyXCB7BBTYUcuDcq8pFrMa1jst44qloyGbZmq68JCZNgknibnaZVGnUrlivefDG9wrA8MG/lpJAcIqDSu69FxD1K1zBdwDS5sFzmQXMa2u6smM3aDJPYTtsGw7Fk5Z0u6+zRtqG9xZIhS2T2Vqol7OS0YcMmNPWNmKMAXaVy1TLpvA4mmIzS2oW4ZPEdgV2y156+b974YZ3NCJSncCIIptvtW61adxYCTMT5RJ5+2WxBibKX799JSs0lJml1KqVJM7Rz1ivA8gg/sg3nSEyNPsUZDAuKaXkszecCaDutoYpEmm+/9N2XSt4neKlNppKocnnTRPNz8ZwoTpGlOUjkfk44d8CsUxopEz3J8/Biwa8lp0EF0l7kYJzjFCHD/sDqVZghSRsvZtYbD9TchfGUnMwExiJDh20II9T9KSZOb1eioPuk0LTQwMB+JRBBHlAxGDIkXeNvmVAiPVYAnMVMUJUwzd4aT63Va0qeBMB0YD/xnCjcfQJNkbHX5BmmEFJfgD4o8xSoNGz4gmaKOUtXi/I6qmF2/NBU+h2TaD4XAAsNrHxckV9gQC/fFIYJA2u225YrFCxfKFkpn7EsLCEaeE2id/bYaokJQwHB2cALozBn/yDhAsSiOaXJhKFH40bxJ3nFIQACECUSUdHKgQ54LysH1t9qLsYaZ4eDcsQYIpta2Hw6FmOKoQXriAtfnjKA88hv1CC6H5F7dtFsIrFdqCAHADj4TR2aLy5uzoJOq2P9Lnef+18R9sGdwPpXc8WQK7j4aXSG46Ebu0u6hoQoo2aDdcA6puh7aN5bu/WoBgHZNWEapUZVada1BnJzjKphi49tMhzJN0nFBaAd/qor1ja2Dniz7sVISKbjNl9MBK5Ed3GxSd3/LAgwwm8VqfOWTIOItToteUhSwADmvXzxTIE3nGs0PTCsYZMOOw9qCJAOAggojCMUUUPG+xBwhmwJRirpi4FskbVJYYQMhTuu0+9bKB61RrWutGVYrdvVSincHoaxFTsvmgYcC2tfcm7w9WEWwdYGbGN/4ReKLFOBGnGABi9oD0DQz8yM7V6sIu5v91KMqcDDr5WkU+Qu79++1XulWeF91mpVhcFQExQKORW63CvITE5OTwKfReooXzPcRDCs2JsfP14GJu4OTMvcO5kUE4LP5N58LnmKAQ7ReAA0MF3XYImGfi3PXRov/txgNNCeYk/zc/KcOJPVUAVNOJ+dhsV93v5ib0GRLEBszx3i4DXyb2+qAQ5p1h0EXs1gta10RrLHkMHR7NTqVcumU5aVGbyzETi3+cXEH5YREtUDK4JzCgzf2TUP+nkByA7+kbwrimGYPIALfA5ANEBU3WkLgD1v8gB2yqm0QGMGbQx0POwBaTHAQtAI/hVwqOKbBlBsQmcRiqkkOzkHJWgW8UHl34vVESRFq+EkCATAUoEi+E87+IaKRM8WgAMWo2TCe+v2Pc2bZFeaNWxM+Blh3Tcf2nZ5iT9oSuwd1paboHv9wFl3+CzcVXzdg48U6aWkpWpwQY22pL5gD8e0X5Dt08zdNR/svvlotaOGnZ8eadi1h62HmHAbEiMDqwLkeEi6WSOcEQBUAP+8P/m6zkkcDWugQx/A3uP+ksQfD1WCqgLJot61WDNI+aMCtfxnMq0FMaxkB+FBOw4ku5fdgbFI88gaOSQAM1Q8BCUQFsV56ZihSxgloyZcK/CmhUUCkALLnmEF65lmkXVyd0nyuem+AqzgvGLvs9YA3sABAMAUlJBI+PsKvi6f4wAyOJvO7WhoqrkneGc+OPW08OFoIvmagDlJ1pwN5k0gfYNb2PA1eT6enmlqfAFEDkED1DPcsxfPX7g36NJDzdjz8uVVmIpLKTm/GWLx75zB7ixZl5EH/m6GfNLPbFI+NTBQOrrvCyxpwmH+yVqn1k2KcYi8ETID75XakyAu/vzxybGD0sE5y2fwQaPbaeh+WxK4xX/8WYQiDhZjE8PwAZYWn4GBDc+mAlhJbzgei73JvpPPKDZaO9hihIB19d54dbxvJU4j2S7AdMorgZW7FHbPJ5+80OcFCGD/8V/kgkf1kqevyy6F4BLObg9y4rzibIX16k34SICRWJeB7zPhWpx5jXpDZ7aGDwGjnFqHOpD34QzKqX28+ag7E6sw6mJqh2YLtlRe4C/7kLNNgW1I8uNI0CvqoxkaiAcdhFSNxjN79+6NyA+cfxqWTqj5b5V5QC3/6vkLy6BE6ne1Fj7/4hfq9bmTFDTJ/SB5ZEgDyMfbB1ktUcslUmnLUNNUKwrd+tPXv9e/A7Bi305nBEIxiFtbsVgFjhQ4ydfSnhfIFLXvf3hjZ2fndkSgpwLXPaQVtQTnKz2mg8MuwWZv8ryQf/KL/QLhhXVBbQ74y/viMbCmNfgEolXCN1JvwkvGUlDwTtlf1LkK2pi6jP/AnGfv8Nx5FmLCAx5q2OH/35mEHpijgZE8O10+egh8O9Ru7jed0DmpM0DscyzgnHSiAbYShA/ewZ6Ozb5n3fDZqN/lyRz4IvK16Yv0cyrJms/s3pjUrdTsrFUBlVhmBYE6rB+xl+kFxLB3oG6LZYY8f+P6GRU6FITMibHN31ftcuA4Yu9zGCATAOVMcU/nPiTc+95370SXzHvIFGF5Dkge7grWiitgON+dRAIQGU+67RGAOGQgyBXUjfxKZbKBCmGhsFg8rpVYnsAvmAGZZ2tkuRvCgLTud4/3nxRuO3ANDwPFfEqhPxtUWmAWblXCWaUBNwoS1iUkuwQqlLilU3ENPrgfuAvBgrh3Sf1u9ca2NeykClbMAkKGLUGauEKFfBjNs56h2Fi7TQv3AQGGZHdQ/+APSlZIqZS3JAP2ICmee/4wSHPFhAeoJJO816VqMWpPFHwuVQ/bYNA2FP+9AcQ6ameOcHrahIX+y//8P9yT+prNYYqOf0nEWs2xbUNdS8bKCg8gtbYP42jQtzBy3VjMqjUYQTsVELFQ3nabJAJGSxXGlslj0gnFfmWP9wMbT7qWShNxf2Q7AMJR1yLhleSd69XIavWCxaNZaz7yICkIaYboYJJWk1mwo9YW5mHF5TE26M1suB1arz2yQiprp8d1TYjmC/x7BqLJV6o5y1fTli5mLJnIidHWvOlav9VTk3Zz27GHx6FMMFe7iSUTeW3KTGZvuXTMGtUj+/yLz2y9RAoytIcWPlpJq5YIg0hbIU8KDtOWoV1eXVs4urOnz2p2UivbqJe00bRn4RiNNr4mNJBTS+W2Rn+WihaDKS1MDQqnlMI3SKO9u5to6hWLm5WrBfnKnF2cWL16auPOXqm6j9131h3f22K9sUb9zJ49fWm/+Ow31m4N7Ntvf2/zZVNpl4AosF/6/am1Oh3bhbb25OKJndTOrHV/ZdsNwQ8Ri6eYYuX1DDhYWKA8cvzUmGbDfugP2nZ2dqQLMrz3cAql66aSdnN/Z6HEwjJFs3Q+bvF91kJzzPKjloymBZDoVyBLAFRBU59KUaDEaIsChtPcZoupwgqOT07t/MlThcYwSZ1Pl2rc87mMvX93Ze8/XMuPLp4M2+tXz+zzV5/qMOzgFUQYiRgHIaHqyNI5cGBpkdot2RQFeIq0JDwNR/IYo0BiilEs5iSv5mdbzCl4offSqONPkpC353ph1uuPxXrEIwGmyGQ0sx/+/E7M1X0YCnbC0gkv4g6NCuAJhyzFE+c2xaaSorOEmcCBhnEDAIjEMGTpLInGI9tumUBkNcVot5q6aM8uLiyLsSxNeJAOhnRPHhNrp7IDJlHwaSovEICSC3buVpec+1fI/MIqyN0Esvi0wgEOPHSGKl4BZCmekumoZfMpqzcqNhnOrTfoiQVRqVYVHMIByjPjoAXo4mKg6Nko/GGnKfW792/UrAKKQSVBahbmgljOlbhLw8GfReaLzwQhCRQJSK4IWeBi5BBHTo8pLZcFwLEfkD7JdfmOe98AFHGRi6ZN0MZyYflMyVrdW5tNmKTBrILNwEWVtelspCKCQx/vi3wub/VqXaw/ADWKCpH+g0ki6Xoc5ngyUbQeGgMAU5jcAH/zpTMqAPYo9HhOlUpNE11CYwmcgVVLyA7vBik6nwNQgyJBEnixGiim1u67lkh5A6e15NJAwDWKzniSlETe/c6Go6lFLKIGnVAU2EeYwy+Rjy3H3swFidYqDGRgTrCMX9isES4v9giAC+sK42HARBoe3kWumBOTbT7faSq22y3ExuYdPD60JKdfLPG8cTYBgQ0FJuwkinaReE/VIFL85tNpw/tMoJmYPICLI7H/KPb4fpJ00jgADkoqhYQJSr2b5yvFENZW2IOBWBtMzmio+fl4X7zEg6SNNcCaTHFx40WKvIZnAKgO0EKSLQAdQEnQQMn/j6JG/oAJaxNig6daLi+AR9LrfEGNp5hxQUFG4VColLRvmw9NhZPIdwX2Kgb1AIdJl/cc/LiUGsxzS1HcA/wzCY9p7TP489D301GpAAAgAElEQVQVTztlj2A5QfOMyb0A5njSStWS1Y5LliunLBTjXMIPZmvxUNxtGXY+wWZNiQW5WqnIAb5lf4QjehuWzdetUgV8Dem9Oiud4JiMwFJYhwxiAF0pAPnPi6fPNQQAYOcP87x59vgbsi9hrLKWeI8OvnrROJ5g/r+X/BbvNRri+XSks4D39eTZcxXzP775yTqDrj158tQuLp5atYblR1g/A+A150C33bVspRqwXQjRWagww4erUCxoT8vDdAVbhSEHzCRM71FP9LUmGHQBAHLHwJIC6FHIkAp9pto7DQkYvjBNpkF3uY0zeWFlYHlwKLwpLpE/Ufw/f/Zca5kmX96JsajOZZh87s/kYAQsIL4XZylDU2fVEE7gnnLcY9R0rGOKY+TL7AcKWNargNrVVkAUgA17imKSGohGjaaeZxPGriCo/t003oM8AAd4T55MGxFwwVnBzyTQTmcJoRL4nDHEAfhxfykFgvDn8fzDzIWwGZ4dAzCdNe4vyObE+49hG+Do4V7SfSXLi7G9f/dBjTjvDtYoQCep0wIa5OuzUeAIUnIYZwDbNPpuyO+G64VsSecQX9YTbZ1BLdsBJuyAJzv/80pNDMBlXgTDCtaqJ/U645azin3qawcwiubQWVR8LQYmfBb/GO6rR4MglnHQgPHIeZfOqGMImlQN64CjsyyVODmY2vXlByvk0lYtl+TpxV0h3yxCTmasYwcrlSwdJEyyXwHtDz5No/FEgDfPWf6GhM/Ihw15e0dehDy3Wh1v7aTLHMPUb2GB1pzHnL3sfX5Wwr3E5kimPMhEzBj3ojqEpNCMe14P54oD1uwJydXwo2VYthjLv9F9xQjpI/gFBoqDszTuYmauVw62iQ0POxTm7SFp25lhAGysXW+WPdCF9+RWG+49Kjnrwps0Jwi6bFJy5IBtRwgSAyqsWmgQFZSVz2s4zPuLJZMKXdsu1xaicYx7qImYSntf+9QHB2YSny8GY5HaJUgD5yzhbIMNRg1geNvJ/9ADuJzB5M+UO/HgnQgDj3VErQQ4IxxTLCfYN1OxfRqnJ1rHDC74OQRQBMw2eX3HqBS4AQBhna0i4JtOkj0QhB9xBkI6YeiP7Q93Ad7TCpVBKicwA5DKFTFeK+HFvpDklBqcn02su/3OSQsBU5kzykPGvFb1PbUR846zgsEdAwD2BkxlhiKc18ibURQAarHmUYp4mN5KQ4PliuRXgLmFbECG/ZFUJwA5fF0fDDkIQa2ObUmn1ba72xt9lka9FtizZLTOnHm5s2wGBuxOtd/JMcMfB3ZRb/C1AaxYK+zBg8ybo5rzh5cEs537idpHaw/Aa+7ptPye1yoOxkrCibXWHF/iiO4GMaoDtq7771EvYpTjwQpiayvtl3MDMBNgyaWaMPwgf1B3cPcxTOLnbzbb8ryu1Op2cXok/3Z6K3pZ7MIGI0D1lCUSrpJgcERqMoAr3v3Uy5B2UHfxX+ouyDnthwdZSPGsNZSGvS37JoBwAGvWmYfFUKejDsAGC8n4Z599ZifIRZExAN5g2bFeC5CBecXelfLEIpYvlbQ+puOhnp0+O3fYZquBN1Yeh3Rc9p0D4nsBKWJgc7fxMytsb6Z/MmiBvMEZOVsQ0iaTA5cKU8MLyPL0agA1ele+H3c6e8htP5w5TOAbgDZ7WGFCslxYCVTP5vxMSSS4P3ygcgB9eC6ygglYjWKSLVf6mtoPMAxhqtMLMsAMPL8ZpFFTyRubdG6Yi/Q9UcK/PCiMzAektlxLMdXJzkbU8+F+C5iZzBDo7QSAknYcDL+ER5N+DdCGb2cQmMhdwH1Nb61DSSxfrGkWIvOAFXCfcAbT/3JeQfZhXfE9wXXE0sSGQd68LBGvAaKsLRVu7tGdSBKQ5oDhFg9gyD87wg3ZW75nlczN90SFhmoKxZL6Kxi1hKP6fek+t3HVZ/x+Lks/z1nkADVYCD0dPyPntVuIhHWPHgYsrGlnw3toycHfeCyZNYD3Qp6KkMjpVZLkJkSoJVyKAMYwnS9tRkK1rMpQquS1p8kioKcqFbEHCVk+U7ZyEVDebVCoF1NJpPJ+l/Ff6gPIBnxGsBDYzdTrwjz3fqesNj70mczob9yrVyAy6/8/+4/+8X4xIcY7aokMmyRpq2XEIsm2xUINMVSiobGtFh0tXsCVQQepV8w2obYo9kfVcysXTqzTWdsq/FYJsItl2DqdufU6I5vNOlat7y0dP7bxfGWT6VCysB2H1aBr+9DI8rmitdpzi8RSVq7mBGQWczWrlOua9ESi+HZAuQWMStv1Zcva87bNhn0rZTLWqNc10dmFwzYYDy1iO5+mZyIWTcctmy7I2HTQMvv44dK6g1vrD/AqYGGEbRXa2Kg/t3gUFgJ00ohQ208/e6Xv2XxAYtO3o6MTqzfOVDwv1xQYc7u/bdt0PLF8PmkNQNBIzKajiI1nE3ts3tpkCr0TxuXWSjWmPiULbdLuMRaiGGKinbDTsyNbrBY2GEJnn9nRccWePX9ucbyvbG/ZVNlu33ftm6++tvcf/2SzddsyxYT92//o37Vff/GvW7V0YZcfru3bb35vvd61JZJ7feawJWw6Xcvgd7Wa6/L71S+/sPcf3gqMOciTCuWKlWonNpvM7Q5PpeHIBiT4rZFDRmw8pkmL2NOnZYtHM/JLozh6aLbt/eW1RXMbazxJ28lFzdKhqu0HJBElNAGkAXEKtyc3yRORaX8hbplUXgyX0WBkE+SrsBYXczs+u7BSpWGhMEDa0tZLmHYbrQfkn92ON2ak0z5/dm5nx8e6QLnYYDPKx+SQVoWfIOyBhPnhwbRju7F8JqMJw2DAoZBXkcYhRlr40VFdB/VwMFVACk2PTE0TYSuWshbbJm0tjxfSe73hggmH/0Y6l5ERrabiFDyrhdgDYq5QABjT9bVkjJoiTHqWyVRFr99s5rZdzTTJWMy2dvt4Z9Mlnn/Hdnp6rgv//vZGScYu/9tKCsTFRROL/9SBkswF4wmgCU0gacLwjSRVTwmW8j5xWSAHG+tBnAn52SDn9KmpktEScYX4iIVCOmgqqRj56YR00IH+LA0Dlx0XCWmJXG6SPtBo7J1lx9dHPkGxxmF0kJgpvY3ifO+AF5Pe2Wxl9/dtSYbYHwwVYDNx6Uk2hORJzQRsqJT1h0yOt5ZJJi0VpM7BYFRRH6ew8KCEg/SJAJXb+496v6xNaO5cSpFwysbTkSbcNA2SoSLxTCSt2/LpDgUBRQNFGRcYyeYU36L9K+GOS8llrzwD9/CA7u2s2ATT2HzZJ06DoZUqFf2Mq/nc5pOximukbjCkWDPqL3cUsyk1yoAv8mwMEni9IXI6OpcpBZTAryRSQ7y9AmPvaNy28uTxtONwLGKT5dSiAMa6TL2RpWBl6kzzIQDNMHZ2/N9TZwGdN2qWWP+ssUw6ISPddmtmA9i1uYidnB9BpLXr66aKysViaAl52zkYS8DSwV+MUA8k+JI0xGMaUrlVgqe06r+AezF/L87GC4mpJAkijQ2p6XiA4p1C2qOKDGc8cSlyNlDww0Q6gLGc41oXSWc1IfkOxyMaOsinBgPzcMzyqZxNaUgoApGeEbxBSIqbnmjdIyNWkxDsBQoupcmJAYLE3o215WlW8HUJo0FeS8FnlPQSHy9+ZuQczNEogCkuZD5NM0GYB6CQs/ITsYyaYjWZeHzKP4bmzBkPvKv9JmyRRMSShbil8jGzmKcFw/hPhFIWD9P4cnvCYKGocwka3oScYdxVDA4keSxWrVo5ktx9Mhzr92A9wdiGSaaUQ54poTViPYRkQSDQCVbCEhB5LtAA1hLvi6KQ5sKHVwTk0ITSlC4diJK5OWmfQxv0OiqMOeOrtZpN53N7//6ddXtte/r8hT3/5LWATd45nswKxoIBEo5YplRWw8J7F6OBEANA9WxGawWpB6wOl7YzkFwK1ORzsaYOvk6SgQdAtewQIjzrlQA/3gNgFecEzZhLKL3xh2XIGnEzfqSthJJNBCrgTwfgAajDuwZkhEnG8+BdVcs1MSQZ/wCiAE4BaiqwYQ5r01NUDwNAikLWGFJw/qk0ccz8lytbjPChcj9Xil75HEbdC5HzQYEL+FgGANfBgB3wgT14AHZp5sUehj0TeCJxNjvg4B5+/Fw0BIczWCw9edHi18t54qATYCJshHLRVSRiCsMk0xeDncwdzJkW0n46eEsyYJUXM+d1AILAwqYRBJTHEoGfo1GryQN6u6XBXGkwm8i4PQJry6XPsDYJlvD0XUAKMboCSSx3J4FULlv1wQZ1BP9RuqSGZEiUPOBFWUmk0AIMsr6D1M3DwOLw/Gk48V6WuTnfP/AOo6HinTA4OUh9xQ4BoFqHZHVSymW1BsQAg9UQCsnXdDKeWTIOc8zlYzQSPDfUAGLaVqkdSB51ryiAL1+bzpJRAMh6rfua8JZKtabfp/Hg7KZ5VeMbBBNgscG6PDo50/vj7nAvJgdjD/cHdQoeupxzOus0jHHmJWcC52QylrDZqGvN+0ebTddWLJWtIK/ppA1HcylRYMegIOGsU00iP0EH1/jF9+eeUWJ6wGJxZs/hLF0LcObn4wzmrODd8Yth6cnJyV81gjsN9budthQRMJlpDqmDWHuADal8TvYazW7XtkjkBD6SnAsgtZfkXYDfyvsCt3BZ6Vw6eG56crc37NSXAlTnPpg8eIrx59XQr1aSfMt7CuUDUvT13ArFvAZ8sFPctN89mWF8s3+ovfCHZj+yB8Swl8TOGYOsasUNAIqL8e8eiTTI610QRKlkYupzwB/u5bgadxYr1j5IB9nLxDzyRZyV5cOHQxPL/xfzjnuOykmsyp3AUIEXgTc2ZwDvBnsdVDPOinP2HgAhYD/pp5xRgIaLxVQyQe4fnhHKBIanO4tZIuUsuelkYHc392IGwf7iGWnNp/BkG4i5mIyl1Jvw8yBxZMDAu2Yow08MwKl7LkngR0RntANnfP+1VWv426bs7v5W5y4/J/WzQAcYkZWyJw5D7IDViSc7KiVqCWx5ZgvVfxq2MWwIQqHEitXAwok1AnhDpufB54ChCCBB7cc5wb+czJHek9iKv+ZMdxx3ImGAnFG8CxKPeQbUsW6nsNcQNBEDw4irJpzMnKG+XCKZH1k4shB7b7sK2bA3sXKlLrsTGKQbBjSRkPwa6RNgczGw+msPWUlqY1Hd56xvajypSQjHmI6t3evb1fWN7fZh2SEdk5MQ82CcFUm52Gyk4gpI4l7XgwhhnZMRCDgmNZZQN0JpkvRqpgFmPp8N2Lh+19JLcT6yDtkfrFeY1Hx9emGGj3sNqrEimPqAlMHpIU2cupZAyUO6cyTiw2IIDAoZclRNax8IPJl2pixsMgbf6rsAbuNWqR3JvxJCAsDnJFDs0edQ36NykIcvgz4GUZudTRdzgcM7gFoFb2KHs7Eoe4q6M05acVIqAGoqMfYozkMMBwiPS4oRqnC95dLK+ZyIOrJ4WbrHHsNxhuQhc2D8kESu4YSSwJ0pKNYgPd0en8OMhq2A06gjISJxnqBo0dmo8xsmJR6JHtKTjBP66cMx3kOrO1TfJDVYJqWah4EYQytqFQG2OwgCeCvvbTBs6//HYmlhB+y1QoH6DiUHCBn7z61R6GtQbrgXpp8lvCpswPgcIlFsNlJlkawMaQPAk+8JCULKojlhglHVH4CG4Cz0BhrQLbYG64+1hApSyiP1A46DoO7Re4DQA4uToF53Y7D1fmuTxdL6w6nCZ1NiIbIGfaCNl3k6ExGmMR7OLRbOWLkEcAjohzKUYSn1ofc7DMjisYgV83ndgewXQkt9iE+d4iAx64w+gz3nGADezB5EFvpv/ut/vt+vGtZu+yHPD76chyydW1hon7RCCbr2wEJhjORnFglnLLz90hKJC4umWIgYpacsFUtZ+7Zv68iVnRy/tskoYq12x8aTpm22TCOZFJGSyLR2Z4POzG4+tK3b7Foqu7Gnzy80CYomwpYrZiVzxX+ARX57fRWY2NN4c/iDckdsupnaCCAkkVSaLp4MEQyX16D3GHHT1KdsL8rwTkBQMfWpvf3pytqDD7YPIQuBAkvjjudRVwcEE4ZoBKZBTEEvsXjWOt222GMvX35itcZRYGo8lryVjcG0gIaKCxqGWjIFsp+xr//4xm7vmko9TqQx/U/b8dFLC68j8vNbLJuWSM2tWMrbk6cvJdWLx09tPNlZtpC182cnVqwU5cUX3qSVyvqn339tzYc7i6e2Fs9u7Vf/8G/s+dPPbbdOSrZydfnWbm/f2WTEwVgxQ1KWSdrJKTIWGinkeXGxkljcTpddi91UqjU0gfvu2z+rWWYqhM4elgkpP6lUzE7OGgJW8DsD7YYO/PjYt3w5ZZVG2kIURpukZWNlvReAQzb7wQjeQQlnZGWLHExF2yy3mupRTOKHB/AWisQkU+aUx6OJQrLfRfZFiM/KRgCZCaS8DQFn+7WDZAAeXJgUQrA8KMCQZ+AxhxHpxcWZDEFl1B/jHRcVp97tjWw2Z03vrHaUs9evvhCCLxkDvMets10A4GB5FNPOpILWzuEmLxU160v3J0nElBLM36fZoWGhuKtWqyq+mB5wkYj1qKSlkDYra4kdHN6Z2AI/vP3RVtuVpmf4g8J8wM/j5ORILBIKfiS0ACxcZhiOSyILA3HJ9D6uYoHpC03Wp59+avc3NyoSADT4pxJVYSWuPBGQogp/IQBcCjHSqDh0ONQ5rNxE3H3XCCDgwkP6K7+eNKauaRv0+jpo5IEnjyCAQ0+6qpYAyWheSTL2kArJqiVxQcoLhR2KP4XQTOyY45OGpTOw4rZqSDh8ebYAxaVyzfrDoV1df9Q5dtKo29OzMz0HQGpR8bn8aEojDhDQSHAXtloUQTSCMLtoGmk+kprwQHNXgl0qpRROvjegAFPPH3/6Sc1VHo+zVMaqJQAGD65xb7ayCneeKXI7PuN81vOGYQurOiu2ISle+P6w/wSqI7OXWa7LCmAFaHpJMyw2TMxZXCRYrn1qT+FFIchn5FkBurIeubhozigkYJTIB09eG87kklwA7ykm1RRKrIk8rOOoWGCwPUmF55rD2BvmLu9WjLZWSz9foUTCqEsuABkIUWo2x9bu9Gy1m1u5QpMesn5vprOy2bq1WjUvs3BAGJnrEwRRyMvjkMIVaS+yGIopLlzWygE0U+GABw+NazGvUAZWDUU57+vnIAzMqhkMUGwji5YkH8wQsBrGbF5AurN6YEGtVfBrSrheWQQfEsMH0eWKaaTpy7XAI84W94BZuddgYPROQSh/LApYgQrewCJBUgGCwbGmfj7xpVTgGcAWkcF6cJawSVhnsCVh3/J1meADYLHvkBXJK69W/rn4zWUK7oOG56MkSm5cDeNHjAsYLvLcIeAK7VJIUi15p+5pkBKaOkrGE/OCV0nBMv5HloF0gqn5Rh5Nm3hcJtL7TUg+xez9owYexxRTNMSeuCoGSRjprBu4wypQQbJjmIPH3NJykv/RoNKIudRcYCgNVMAA2ZFWwi8GGku8jkYuzXPKkoZYeBmuA7bnr3/3O8sXynpmrGXOI86qarliUQY0yGWR0G1DFo8mtYf9Z+PusCBU5uB9h7zIJGUWuL9cOhCpQCBSs7EtcGa60nF7bqZ/YBi22k3rdbsKc+BcyGSYWhNq8uDMozCpeUhlnAEHswwQgAYO03zY0jR2DDzw/Tz497Ev5BcGE0JFpNstADJSxB5AL5rJP3z1lb7Xk4sLgZN6r0v3Hj2wpilqXQZKJci5gJePN1GHSbozJtzk/tD0y0+Iv8E3V1iOS3fdg9D9pL0Ad2kp65n1y3mJ71If24hOR4PAfg9Fyt5ev3plv/31b52FwNCOuxZGU+AhtbG1fo81z9kI+OHeQhGxqtijIYDaqPu7peJJ/b6zmBmkECS3FitPiotYXPuQwpj/7XJLGjDIXu4FJRY7Xq34tgJkzKYClp3p4ZIpvraYYzSTGmYg/8JzcKuzjXXCnhSzkL0YSMBltcAaQt6JlF/nszMZqZkPAyHJyIOkY0mwIgk1jVhCwJbbh3aqnw5sttUCdQ8ScL/fOJNYoy47Y3hEkAbs0rn12y2XZ0diSt7uDcYacGKrQt3NfXt+UrdMKqk66snFuVgU8hnWs4uInYh36enZhdauBqNigMfUuLNhWY+wobcMIBgQiO36Vwb5rF953G1sMcFbfWK7TUKNWziOcmJvkzFnxc52IeotHyygTAA81GLVMM/l/dRrDHtgGUl2HIaFwnBupmemcCSYwthyCAD34CKGdnja8cxgY7GuYTlz1vHeGN669aAPUwETGcDH0ym7fXgUcBgO0oi509kLSsiGJaXm0xUf3LvyNlQt5lYX8p4jCVXfgJAIFDoERngQC59BgxMAx8ArUw29muGtJVKw5bm53R+Q74mUtN/vCkhAisygmc97YPDQQQNyOXoHSOXgK32uGLMMkBVugLeqB/dAihELl2Eo8krA/nDIhsO+ce5Rq0fp/gAVA0BfTSgMZNYa9jBKJEd67oARnxXG9uGZsDf4nIDmAg3wUg5AGYaRPD/WGuAEDD+GsaxxwD78zyEJjCdTe3hEicHABR9vs3q1qF5HAw+lGbu1DbXB27c/CYAEGIBpJ+/EaFQ9BSAZH5weinWCkgkmIqA5z8AD/qgtwtZo1ARm89zlHakUYxp/B+d0puNR2yOpFQDNvw+A3939g42nKAKxmPEXAXsMJpsC/IBvBPyYaiLOLoLiCHBQNgCDhiBYDoII4ClrRkMH1ebuxya7GFhsWTz3fLiu1GFY9AR84f2HokDA4dS6g0f1RPXasfWHD9ZsfpSPc618YpE9zFoYcTmrVMvuDRsLC1BttlpKgt+tnYwgkHcNCxjrHA+ZyWXz2hP0ATDfYPW1uj376e17m0zndnx6ak+fXVg6k5Af/niytdPjmmUAbklNN7d44N5iUEftx2eWzykglNhfHjAFaCI5527tZzG+rYSVwRINUVejTHPp5gwp9WJhEYa6qG+o9Vdrm6829tju6vM8OTuVh108Su3NMIxhK57MUQGY3GWHYRQ/20RWGLBx/X6h/mGfsQchYHEPzIZLeUbCJqVuYi3RT/B55G8egO2sC8509mZ/NNT3ojbV5wwYuxQRAMzcPfOV93h8Bs5OqYbSWb1/JO+jft+enp9pQMTaoCYBjITMALA5GWCNwvDMvYZ5TuxpANmDHyRrmLAO1cGyHGAg477FYsIyWOOejnhKMwGB1H/IdLFa8uASlAb4rrp/In0GA0EIWIChOkOR2krh5ooheYQzjJTtnVsZqEfXwIb6dKW1h9qPwo4/y9nMXqSPkIJit1M9QP8YHIMa1tOXABXCOFRKeoReLqNQLPzAIbFgkUPdigSf97mcQe4pCfAGrCbIk3ODe5H1cbC3oE+m2ZKnZ2D3AGBML9Xu4FePlJ+ecmfZVM5KhbzlctRsDO/mdn15Z4lYVsGikG8Go7HspLCHwLaAux5gmzMRi7B+r6UBPn0gWAFfn63HECVfLIgsuN8zQA0HdRfnhVnof/qX/2J/VPulbVZRp30jJVyELZ5a2qA3sKvrn8w2Q4uFQcuXFk0vLVus2W9/9+9ZJn8m7z6mb9PJjS36t3b+vGDV0ivrtjFtHpqFMNdf2c31O5uPd3Z8UpYU8/6qbR/fNm0+ntvFs7I89eaLtW1DfuFh5H5+XlOAAgy40RDZDguDRCf8hhL+wVgEQo+VIyO5H9I8FigIMo2lT0Ywzdzb6fFntpjt5PvlE24Q4bVdfmxaNr8VULbburEllNbJZG0f3t3Z8XleXhmaCK7cQ6CYx1iVIhHvMGTLEVsumKDvLZpY26/+5ksbDTdq8lrtW5vNR0pDff36U+s3e9ZuDm2379s+DDBldnH+ub18/bmVSi/t/bu+3TfvLJFdWf0Yr6ayTYZLq5WytoG+Pl9aMh2yVBHPm5jSlMfDlQ0HYx1wDKtrlYpNJ1v79pu3Fo4urN4gpbYhuXW/PxaAdXt3Y/eP9yp2G8dH1jg5kh/WdrW1crEs4/zJdGSNRtWm05GdnB7ZyfmFzD573baNR22h4+PRSlO4wQBJS1tejS6vStvpyYkuKopF2BdsXopEGuMqiWhMwoZTNXccFs+ePxUAjOTh5uZBJv2YCieTEVtgzrmO2WDQs97o1k7OSdg+ssVsI0k0hUmT0JTApFZmwhgOl/BUnFgu7YmMXBg0mWzukxOSgHv25v2l3d03rVBO2Re/eWHV8pnlc3XrkUS4J3RmrO9LmlS1cmxR8Vq9qNPlHaQR9rs9pRMyIQTUAhjTYRd4yBxM9sVUCyGt3Nhj586KZXyAtpZJ5CwRZtLO9+vo4l4sd/KhQn4Cw4gUSrxI6tWyPFpYV5iaIm/c751dySHfbnXVgFNUkFrKs6Ehu7q+1MEEiEjBhfeLzNA3G/1/Dtr+aGSTGYwzT1blggDkELBE8qYkGgDmCSvm8u4lQuOiZDWz+7t7gcunp0eWr1QsijGtErg9iZtCodVs2U8/vZGv2unZidWP6/b69SfW6TYFaHOxwHrmwiMdlAJJfidIzWXiG7LRxH0ovvrjN0pq5tB88ezCTjEIT7Em3LOFy5afmcKQZzKZjS2SSNv97dQSKcxzNwpa4ms1jtJ29fFBMmgmkEhNz09I317Z5eWlikek9gC95WpVxU4y6syK5uP9z6CsSw1gey7s9ubG0lLf7e39h492dXVjpUpVgS+5fEHpyLBtKK7UKO93MrsWS6hcsUIur8sRw3O+/3zrZ14ygVyQIoeJbs/evHlnz5+/1NCjXAAENBsxHQXAvL+315+8FtMJcAsA6KH5aGe1ugpWvu4hoQ5ZJoUj7AnAzfUCgBgpN9KUhJt/r5Ai19WY8uw5f5heA8bi/ZlMR6xWJ+Roo/XHNK/Xa1q9fKxmTkEwS6RiGb2TGYDQdKKE5NBua/1OR409acE8d5lFB+boAIcXF0+sUK3ofAdEePPTT0qMBgDkcxC8GtkAACAASURBVPD8ObNpJnlfsLiQucEgIrgGJtIhYISinPOg+fhgvVZTe4m7iH0sf7s1k+uRS8oU5rNWs8P3cDIo6efup+a+f0yZCYvIBQwPGFxzWX7wT1gTDLXcpJ6iEs8bl78DSNC0UiTz9Sn8AMBY76RvUrR/8/XXep400zTv/JO1yxpFVsGaZ/3CxjtIxPabaTDxhkmJ3GKntUexSCML053CGYABBgS+b0pOzOdUzFJQ0UB8+PDBaicNK5er8mNlXeFTVauVZVqOyXk+m7dUnAkvzW9Y9xR3LixK2KSFnDfinU7TZsvBz+vK/ZI2OrP4ngd5YyjhDbJ8N5cLFfEu6YJV5AEFAIMf372zP379jf07/+gfy8urUCxJQsX9ogYfoC0EG93FeKl42rIp3qEX1VtjSts3znGeA+ximmJNuAPQinTzdrslK5XjGp5UbuzNe6MBkayORmS70zrcGh4yPunGfgEfYOTL3CcAaaQO0uOPJlOtUfZhq9PWWuL94R1br9cEHoZ3HsYkvFRSTPfRxIeYO5hGiAKYAQ7rj58JK5U//OEr3YEA9i9fvLSz0xOlGXIe8rnlyRUEUYght/HkS+6VQ5gIDd3BEJ7veWANsT5ppsRUpCkVuxd2G8Oftfw3aUTHY+4YZ97BaqNBub69sXanoyZQHlWcM/utvK//2T/7j2WH48wJ9+bBl4h3v9zRSMGEcIaDN9tuWA/4ymePRJE0emqzGC3TsYYRCnsQK9y9aml0+SwwWsUvVLqyy88YdtNUHYZv/D77gQFit9vTMNbZ5MjqCLuY6W4TWAYYEcVTimrbxObwoECuNPfiEwgID0KJyQc2Gl6nLlvifBRQjNR0MtO6ObA6AULT2bzC5QBnaMAJnuG8o4HkfcjrKJCEOuPQjf75JfYRA4Tl0rrNR7v/yOAN5l7G3n64sevbB2t2+zaZrXRWwV745KJmR7WKPI2fPDm3Wq2ipkvhK4FKAeCQs4FaAlaD+/e5tzN1BsMwzhdbOrMBP2sGR5xd3DtHR0cCzhSysiNkK26xSFGA2HT2qHc77EMGOBerfTBs2nTorCF+DsAT3svTp8802AXE4Ry9vLpU6jOsW9Y8f/bbb7+1169fa824/x25df7vnPFLSInLXWGRMaylCQN0IyCNfkTsMbF28YTfWToPu2Ys32nO9APYDYAlHzwpBVwBgW0JwYV8b8BMzg3OSZ4Zaef8vJxbkBeUqCtZHU1gWlYhrAWBPwLjoTOFBcSigNDgJkTT7jMXhojssVopLzCF+xcATWFdW/qzY5fCB4ER8nDe+p6i5qNukGcmw5yA1cyfXczdGob3K2ap0j+XCrzgXuAcZ+AoNlkgyQQE5Tzn81CTS54eJB4DiHNWHWTkJCTTzEpVIYUWyQMOguHjzt+t1RsWTcblpwfbjnuiAxC+mOrz8D5hWBJ0MpkuNFz9/PUz7VExhAOGLbYy1Ebfff9nrUl8Lkm11sB2udTPCoCA9x2+hPys7IFqtWxv3ry146Njt6ogVI9hZLEgViGyztFsos/lA6Gqhh08X6xoDkCp/NqQTArUdxWBBgr4XcknlRRt2KVRgR7U/gBMsJlc+kvNAStqZz08tVmPsNMA4wGmqVsDtRC2NXyvVvtBZzJ3DfeKQoq4q6NxBdqwZ9k/mUxZ7/Xq+o29ffe9ffb6b+zsomy//+pfyQO6WjyxVKyke4xnBpkBoINBpPs1IpVOSVkIGMr6BDBqPkJAGdqTi6cuCU1y7xN45oOa24d7m85XNkCyjKIrTaCLqbcaTnZ22qhZuZi1RoWzMGtplDawRYPaTUz5n22LUGgQLOV7ibrHbZycPcd6EPtLdgDu98oZKmYvgydCMKJYuM1FNrl7aNu7Dx+1B7/88jdWr5WkWLS9n9usVaSigMYo8KIx5NJ4DydsOPUhAfURlj+D8UC1AeTRaq0oq5d8mprKrRS4Vxmq//TDD566nC9o7WpYnEpp3TO46/V7PjRmUBOKKBiH98E64r7DEqo7GNq7j5duq8Pfw5JnNpcSBrALAA1FHqzycqmsuhwZvlvwZGw5mWudcEZLah4oG2Aag72wzvlcK+T7Uw/E4mvB5BVhAWZllAE3LEf3rnXbDliFDEPx9qNfK9pqsVMvwR7i/GKIy3PzYUoqUEqhIvKQmXAYD/SarHxg5HFcOPiNbyGS9a3eeWjvg0Yp72DFy1cyqa8L8Uxng4hkUbfgSMTcrxWQUQBlxNL5sFVKDbu8urfHx44l4xndn+AGBIwoVTqUsEKuYEfHNSsUscEC0EMdh5UD7MS0xQC+EwwZ8Yj24Ebud4YfDJMWM6wWJlKngYm8evncvvj0EytkGVpjIQYLltRv1ChYA3hQH/c5z75UKujOgW2IMox31G83FX7CQsfGgfUM8Y2eq4wfKUSbMPcLZwfDH5RiYQv94f/9X/eEDgxGXRU9YbScW6QVUzeEfZxaZB+yHQmD/Xtb7Zv24hef2vNXry2Tr9h2nbNec2HN+xuzxUCeiDRbfPO7u7bd3lzbZjuws9OyjfsRW20BOEIW2sVsPtrLcD+ZAVVOWySatXiKpghN9chyOSifaMLjSosJh93clQ1xc3etlNyQRW212GgS+uHyyh6b99Y4oZAL64VUa2mX46YrFgptxfI7OqZZz9pmHbfpOKyCPR1P2GP7nZXLGNimZDI5Gk3Ndk4pz+bZeEyHSOtaBcwWfGS2Fk/CIuHAgdoZsXZvKFCvUT+326s722w9qGC7jthqQXjLo8V2Ccsky8Z+TaR4URjul2y8GNrJ6Sc2nRFcQDOM31/Xjo/PBXJSZDJB4uJbrRcWii2tmIrZaIgMFSPkqGWyTOQSAl9hjyIRDEW4rCiUmcamrN8b27v3H3WxT+cThTVk8xjZcvlE7PjoxI6qDW1IihsaOSYJn3322r78299ZpdxQitn7N3+25XRmM4Jwuh0Vtc3HgfwU87mk/Wv/4B+o+KGooAFVEuXaC1eKpXTCE7DkiaKpyFbSSWSbSM9vbm4FkpLozKQC74uQAYJ1rTN4sFQGmRrhITBhXbIH4wqQCAYWTI3nz59Zf9AVsEKCNRWPGDQwz9IZm6pYCdnNzb21uwPbh9fWOC3Zl7/9W9utw9bptqzfb9tqPVOqNB4q/FkMwb/4m19ardFwrxzMYmdzMSdhd44DKjuXpZvy4ovjhQdgFH6AgLej6cAWkYHdPVyK3WXrpA3bM/njFPLJIDwlY9c3d54IHAnbfDa2JxdnmqwB/iI5woDcE0hd2kJTxQRURrFqwJkk7gQGYBDOYUkBKilV0BAjw9FFks1qQsZ75ALg78DqgKknjxbSywJWHeDej9//oOKAAxdJF802l/vlx0sxZqH35wpFFZAUu5KkTT0pkvcBIOmG9sjW8IuD8UvCZ1pNf6vV1menm4KlwCHJJQrbZrMjVGdp/+r/+r9FwWeq8/zJqZ3UkFQl7er2zpt/msKfEzE38nb6/775xh4eOlapIAFi0hO3s5NjQzVVyNV1maZSWRXfHMKesjUSGMXXbpwcS0oEm++4fqzf94Qul/1Q0NGIwlJgH+VTMXu8v7OrK6wE0vbFF7+yD1eXDt4E8loKHNY8l//J2YmevSaH8hJzM2QKm/ZjT0XCdDa0xXIqVi7AF5JHAoQSCeSrsL728k6koWQN0mBTbPL9AFJp2Kv5YgAaVj2diz09m1kindGEmcbj8f5W/ogwfF1S7z6hFUJKDEbcRF9TTVHazftvbq41qUwkeIYxAZvJVNROT2pqUEi2ZH/AXgTY66owg9n9UhPx+WSqIlLegW08EJnQwZyIWzqbttOzM3v68qUu/z99841YZfIQ3JtYJEq6VEO1FkCHrJpkYT43PRbnBe9MU1dkBauVfXj7xpaTiQoIGlpYJAD2CuTAj6/V15Q3o2AJN6lmj7H/3RfNQR06UNZ3q9XR99RzSTJgcl8feSsyH8coXkbbDl44iw5/k7AMupn48pDYB/ycrC0ajYfHB/vjV3/U3fKb334p30XWuYB5AJ90Ws8NIEqgiKSYA0sjNQlHbTSc2IgBkmS++IvCIKY5W1i7CaC1sydPnqg4VPEj/1E3raYJzKeSCtbp9p2xzv7nnN6s5tZ97FgqnrLnv/jcTp4913OP8n0DrzNAJlgveC8+3N3YZjVxdmiQ7ikJpxIB43qXrFfO32IhpwEdzbs8WAPj/GQ6rdAtzjcGmc1OWwOh49OzQH7jCaTI+vlF8d8bdO3x4U53XKNxrPAjinr3QHUmED8n70FyWrG3o+4BF3iKwR4EMJLZPCE58qSiWaBpj2rtK7CDUi6Mt1tCDTASMQrLZvNRw0rOQAZI/JnecKTnC7BFY0oQDuyDX/7qV1JN2GZpw0HfOkghdzsrFsras+wtwHiAGsAreRBG3WT/T3/+Xu+RcwigslyCnZPW+QJowj0p5i3AiST3ni4pe4cN6/lgX+EG7JyB/PvDeqD5Za8xLIR9c5Dx0Ezw2fkZOMPubh91N19dX9v17a11uj3dL3imSV0G2xUmRSSsYc2//0/+if3mN7925im2HzD5ViSBpm2xmdpw5N5V7CHAfNaQfu4Yg0fWO3cvLEDue/aW1zKcKTBgGUTLzBy/NAAc3Ydu0+EM9ZXksAJkzaWRgI40vax59laeey0Ny8b9RZEwc3+yp8VMxb+NhhRmHTJ/DW0IpfJ6gPWh0Jyoe6DyTnWPR/DZBEQPfLADpiB7gX3K/cvXgDlyenSqgQ3DVoo5mKuSa8Ikj4TExqUJ07AjGvOhij7D4awJ2Xo+s979vc5h7sxWe2C3DyTMriwSS9psubLb23ur5GP27Mm5zkTACsIi+C+KH8JVeAY0g+VKRQ3m3d2t1gu/z3M6sNPZB6UMoPzW+kM8x2/ssfmozy9P33hMg6HZHJuPpJWLyB9hGrat1++qVzk6PrWzcwaEURt0fDBNfcUvJaKKqT3THgY8zOSQcJE8/xewjTXuwO/amRfzhcAL1ajptAY4rDsFzxGKMJnZ3e2tzvrf/e53QSL6Ijgjltbq9Kx23NDwSuqMQLbIeUpTzLkFkM6lKp851sgGVmjW7m5uJTumdpCsMuOhPYA27CFAzmvSg3NZ++zTz8S6kffnAejbMAwiXZ76yAOmaPxgHbrz2FZ2SOGg/vWfyS0DNMDDh3GzVW3DM9HdyTlLii3+p9j/KGU5LCa/0nr/yiOb8/IwTKAW8f3mAwQxHvHehGkvv8YDiOgMZcAw7m/AD4YeTEmUQh0oXHj2BFzuo37PJaJx20F0gSHH7ozHbQyYH6TIR8PYddADVJQSip0Je13M/TnKF+rOmHoQ9pjkvmIhBXJ61B8LpH8x3QPs5QM4yn71cEHf1zw35LgAvqx1zn3AKfaIBidBCAyANuALPz/vlLMqHEUiv7Kf3rwRyEedvdOAIaT1JTaw2PQDfR6evyTP8q11b0vOToBwtxiC2QWTDSboTuvrwA4XUzUU1jnH+lOoHJ63a0Cwnt4pIDK1JgPWTBYw35nheq9b6m0AjUf7ePlO/dEXXzyz4fBeZ2YhV7VMqqSBJPWnavY9bDpKd7wLkf7mLV+p29HRsVRF9Biwndgv5UrN7h/utVSbzTtrtQhNm+jO4MwMhWCEYu8SFano9u7Obh568ubOpaN20qhYvUqKe9aqlbK8EFmDsp+IwdJEerrSQGM0nmoopPA8fH7nM93rev4w+KPOxgZw4R67v6MXnauOoe/CF3qx2NpkvrZmt6fzpXHE9y9aKs73c19kAFn55IawXwHcy1o+X7Qi9lLxovUHY0vnC/ova4NAuel4YFcfftI9Ho/trVErK/RKio/tWt9L5xmKFIGg2MkAdm7lt+++4XExTFGFh6NJ6w1GshUAce2PpzacEDLkfqP0VOV81iKcB/pZ2cewX+NWKUE4KvtwdDEXGQTgDk9o9pp81lE/4VuM12Q2o7sPljBkD5RTUgKtt/by5XP101KbrDkLAxusODkEWREHpL5Dgr5mgEKqc9aGg5nVa5AgvIfRUC5GP5rVgJOaFSAfFi7PmYEEZyO9EcA9dw93A3dOJkMgDgQvJy0489XluPRG9SrKQMKBI1ZmKE/w3GAg5i+KP56J0rHFAKZmx+ezbD/++N4+vL8XxsDaplYtlTLqmReThc501hL2Qo+P9yJa6K5ySrnsH8bkO4xQ3JDQvrLhcKChJ2sS8Jg7u9kdqeY5qVXsyWnD8tm4jac9edV/+Hhnk+naNgyjY64eY0BRKRVlMxRj3rLlPF+K3MPW4JmyDyA5NVs9Kfz2+4jli3m9v5PjI32dKGEt2Nmg2Pjf/pf/cd/rN221HVg0hn8WZsY5LVyazuYdBTMvhCJoZZk8Hh0RK1QLRrEeCxVst45JHrRbeZLVPjRTSmivM7fH+7ZFo7CLppaM5Sxd3ls6G1My73wUkiZ7MmvZ6fkTiyeKmnIg603DpkulZP6KD6JPefOS9AGlwkAMGx5cXPIre3zoCAzhkojE0LczhYnKLJqpICg7E/8/f3Nl4ejGilXSC6tWLV9YPFawWqVs7XZTIJ1CNHI1SyVLLi9c9K3fhwWE/8ZeyDfT0Pl0r6Y7nnTT+HiUVE9Sb1aWL0asVj2zfndsu93cYni5WBAa07m1zQJ/JQ53b46isbRZeGvpQtLuHoY2W46VGIX8ls1Ikl0qg7fB0vbhiBUrsJSyYuBVMiRTQeOl4VmJoppKI82E8lyyn35kGkJaaMIikZQNhyv77ru3CitgM2y2SD24oD0hDWT8s89+oSALCmc3hIaFMRGbq1hJ2u++/Id2dnphK3zzmEiPMINHdo4sKOvJnMuFFhzPkI3eG/TdeFzm7CtdaDRQTH+dzUJhgQwxJco8ci+msflMQlN7Dun1Yq1mQfHsy7UMmOMJPm/SsinCRdxjYTgC4BnoMiWlEmkYjd1yiYGyS23ZMPIFlOcZckWkR0vJmgHRuXgw5wZMomAhvGE4xBNmak8uji2RzNnFk6fyU+LCj4YiFt7vrd1qq8HA45JJAqwOimGKEzFkkAsI6Mvp4B/N+hYuze3t+x+sXj+2yC5n7fuJte+bFgpv7fmLl3Z93bNu20ER6ppsJilfR6jKMEe4lPmaHlFPE+s+RUp9NW9s5c2goCEmKQ5Eyb8Nf6JgWsT/pjClQOJSEaCy39tnn34aiLZM74xiiIKV9yDwz8x9keRPFZWUAqk20jMmnVwKHNIAnGKkxAjFKDoDcTzR8+fZUOAAGHJxcGmznikYuQwA1yluJsOBDnoo85FYXO+MCxm2G0EmSEOYOJKISqEoGY0KAQAzUjUHAdW9YHe9poVjgKtVW835xGs7Pipb625ksXDWKuWcUnQF+A9JYJ4oJRtmM1MZvj/nzmA0EsjiMiQPMdG7V2jBQpNRgSDruZtbC3hMKYGa9eMJie7xBY11u9za5eVH3SmZfNY++fS1hiqcrwCOyD26Nw+SBmOMu94gkV/Ix4sJE76hMHEphKcwYGDDZrJuBzAkGIUplBf9FPBIzvjF/2Z9MDHnv7QV0OT//OfvsU22Z8+eqOmkvOT9ABryDgFAKKawDOBcu7u/EfiH/J4JX6vVk3UFQCP7P5PD7w4Wh8upWHcwNCS5EVOK4BTkQRR7PglstbsCSnVj81wyaWscH8sL6NDYUdHkNCUtOhtLxsMzWy88jZdDgGJuiRQ5CivKJRpiQvD2Nxu7u7y0MGlvc/ZoRrI/NVgwhgCPQlHJleUhJ/CaVMmYvK8oYmgKeNdM5nnP2Grgj0ezxzCLQgAAWqBUBEDEzcsVmhCkSdIYAMSyPzXRVVHm4NcBHKGgRirF3oVZyOHNIOKQfMddyVQbnxbeK8xAJKAwDBSWAKiz2wgEQQ4BAM6wgIHhfDzT/SJbCxXS+B26D6iGApjI77AToEjBiJ5CD1BxZqPB0KaDiZh4mXLFIiTlcr4CwispFz+8jSd2UnspcfAvTE2+J++MdYUlgYKpkKhsCBgp6D4ibIviDJk9DF1YSrBD0smEDXptTyDk3PrF5zoPka6xHg4BP+/eXdnHD29sPO5YuZKzX/ziU/v09eey4Nju3Oifn5FBBHcVdwbnEEAChZPYqUE4yWbDGiJIwb14adqcbQeY5X45wwkhZKS/I4XHN5cwGBpYmBnIjQhwoZ4Z23ff/aDAqHA0KkCXsxhQuFavSWKcSrjvJtIl9gZF8/fff69kPs5W0sTrtYr2993dvfytAEI4W9nvnMOwZo9PTjTcevXqE7s4P/PJfcAGUsDQdBokRnJfup+ay3mSkl1Tj0kCpKTVkABP5MZYaNRr1E9I59wugcEA98p3334twBPm2mgylzWIwAcl9P4lWfHQ0D55emb/9J/+B3Z0fPRzMIqYU5GoDSdT++oPX2mfnh4f29MLP3+9cSZkD4aBhzzttkjLJ7Zc+J7C4D6TJbWcu2YvaxvuMYH1CV/vDEphQsJIhh2cS6V1xwHAerIx53BFQA0pqzBGkL7C5KdupUllb2Hlw36WX1HgkUjoAA0rv69niJQ58H3jbPVUXIKpZj8PC2ge/D6DpQKouNL9utptrZgraq0RskftncplxCydz8fWFYOdECm+BwnPK50hh5ASgDvUBFgArAg3GI4kkySptdlq28MDignuJw+powaiptbZmEnJrxMQczhB1uyADI0ltRwAC2c760LsHjFYUwKqlYIdwz8LhvRYgxB8kTVACZnA07/7u7+zQrEiuSt1F56onC+RCPUmNkgL3UeV0okNOkt9HUBHnq3qCYJxul0NK2HXy7oDKXo8rneHGsbBMIYDDDEPMnqX71PnM4jmF8yydrNpvU5PdaUCz5DtMuSgQWfPLBaSpA3HEw0yqEP53uwbngXNv0KXuOPFBNnoOZF+Dmjx/XffedJ6vmAoU0pik6OuckXH27dvBRjw7DjreZa8Sz6Psw4dKJ+vCCyLargNLg7bCKaS/PYySclvYcgDFPF+NASMwxQfqOnE+sYDd+kJ8dGml0gKBGV9Aphx/3Du4mWHD6vuQ+TInAdKJKfxX0jiDUOePa3BLT2F6jEfRvBLz5AzWinYboFAbeUe5RHtAQBzAKTVfiuPbBQeDOqX85Wlsjk7Oju1eCqpWqzbadl6ORPzjjWKjJjvT7AdwK/kp7CBkwx4PdX8AL7yTzGbleSKlUXwsyn51eXdSqxHThhIGvFoxTKFWsKH9gH4H42q7mCN0o9cfrzSnlYPtFza5fW1hvtjhaZt5aHPs5dEf7Gwf+vf/Fsx5Bkisz+x0qIOOfh744/njHHY1i4BBbiURD+b9QAq2UIFpAzk+0oxd7k0a4D7xZPME2Ipi4mHf206o318d/eovZJJReWjTE0zHLXVL0csaU+eHttoxPOGEJLWe2NIAcjH2oHgAsDCvY16kKIyXUBKCbml4M8Zv3L5xxPSSt3idwpy8+urj6prYZxjaVXMs+9Suj9RJS3W1CGwwRjqEVyWFgGo3qgLILy+utIwjLsZphbrj73jIVMRDTx4f/Is326sKDb5TAN6GVUodcMta8RAC+8lF8drfbEg4GsvljGSas7sWBRfZ8ItHJD3O3whQBwWXCzKmQGwQz+eMDKFIsmM5cs1y2KpAIOQINVY2DrtR5tMWrbfYcVArwRQ7D6QvCf6UwrQ6XRh8wkybxQEZC3UBXgxBGqRBdAfiE3G4LRaP7J8qWrRBHXwWjXCuN+zNf3SikCbqtYrA0jqVZj/9I/yNtTQ29fHVmnrnNNl+/Dhyn786a3YpI2TU5GWqElnE1Qe9HQ5nSfj8dB+/PF7Jy3MsBhJKRU8mYjq3EPWjsc9g0vAPzxJkcomkzlrNCoiDMkeiAHheq2aQsM2MelRYkQslchboZiyzW6u2lRq1THeypwrDP1gq7oNCaxgkXmyebcB2281QFbq/W5ltUbVGo266hf2iPYFbH0NMD1kE19NwlWvr+9lbVbMl1SvnJ42rAIDtkjGA7XOLFBkeIgR3ozUlPxdsCnOGtkgRfHU95oAWXMkvJP6CgIBpKXhiBC8peUySSvmGMSZ1t71w4NN5nuLxNLuDx9BUZCwk+NjrR13qnXLIQb88kI3mOuEoY3FZKSX5hnG4imr1dkjC9UvvA+ejXQaeF7/z//Df7sfj2aSYsbiTJpAtKM26GHIurHZmDAK6ODQZ5dWqjCRyZBZZZVaUt5A0X3aktGsMfiYzkcWTXLAZqzdGlqr9Wg8Z3TV/N1sqebU2tla0gL89LqDG3v16guLxSs2HC+s23uw5aKvFwCFeTaFhYcktSo/uEgkaYP+xPbbmZWqsKeWdnffEc1/v4Ue/+BeKNGojFDFuons5S94dw0FG0NoTDQ5zygAyvb86RNrtga2WI0EMmVSZUliZ7ORReNLGw2mNp7gf8Th6IUHKDhodigC6gyFPCnZCB4cPhldSDplISLr8xaxlH38cCuWYZkGgkJthWk7FyxMu7WF4lF7eFjaajuzZIapcsZ2y72lADvLsCS9aS6W0lYpFy0a4tJI2cePH/WSOUwBDvFMZCNVSoTL9C2VZkqIvxVpRzv7+7//yppNGvGdGKL4RYCEgyhjJJ3N5HSAeWQ74AQTqa6m7Jtd3371yy/t4uy5JikAb90OEpmNvXh95gy89d6mMFFocKYzJXMxeeGd0ECOJki1PBmWoo2GEAYeFy+NEPLb0WQo1sTFWcmO6w1LxPOa8iBtY1qz2cas1x/aaILUGz8hUqnxJ4iqgGQz0ByTwo30hU0Iu9CNnB2QPSQP40mC35wSjqZzNVbUP2oc5ytrP/bt4YHYc6bPc3v96RNrHJ1b4/hEZuHyoCHhjAaq01VBBXAmVhENvyaCcTVrACQuwXD5E6DPLNa3Nn4D853123Mb9mDkceGv7Oj0xFrtsS1nq6B4IGUzb5+8fKKGD8m1UobXKysU8DyryDuL55oi/j2F2TKSKPxVSC7kAM2rQaD486kzDQU+i3vR8fkFu5cDjIJNptyBFyKXTBudUQAAIABJREFUKA00v0chxWRGEqNeTyAGzSkS50K5rCnKer+zi6MjyygohWYZUGAjGZEMapWah7cfwKc3Hqw3Diuo5rwj5HKnp09sMBhb8/ZWzXkJwBkPwfVWzQXSaKRoxQLr16UqHI4CVFcARXyfwOcwGhZAddu9s0J1YpXSU0MJvd3A1kvb/eXCUrGKJePu7TSbusk2gAmmwQBBNNCMUudLip6tHZ0w3aRAhv7u/iJcsjc3NwJ4aOQqxZym9z7hBuRe2/mTJwIlD6ybOCnju7AmUkz0MoWs5CKheEy0fyTfSBfHeChtVvbweKcGBPbHQWoOWIXfU7vblWwEpiayhXqlanvAYsIiYODFY2IEY05M8axiScbGSKhgNW/EPvz6m28E3p+fn0k6xQVPc0PDCLgz7Pfc1DfmycXrzUggYTQCYJ8UUDAYwWJbq8Fmasw6odhUwlfAEqGQBa6EDYrfymLK52vq7IHZI9uJ1UKFInIb2I9Mq7lQxZAAnCLlkqCsYMor4AcEAVlAJm2VWlWNKdPJx1ZLa0RW8NxL7FUKIxXnS/fLUugEf8aN+wnIkbRLLE5kyTT4LpnApFrm6oSBUKySbI0sqVrVmcCeZB2J/czPHPbpJWciz/3QAPIeV4APvCuacZgBgS+l/FCCEBzJmmS0DLvM5Yc0gICqyKBgGboEMioA0XbYbyDXDFmxkBXTXGwGpEVJAD5PIAZ0p2Dm56HYQ8JKsQu4o+RuknGVXr5V8Ymcg0AZzlix0OYrKxUqFsdjKPC7Q+oiZjb7knuRRivmYVH4hFKUifko6YgnSXN/06jIr2aNsTugDmEbFOIZFVp4gjJMYm3kSPDc+pmB9Is1w3tl/bGm2QP8PQaNHz78ZHubW7Gc0rDh1avP7PzsE9tswrba4LMFIxpbBfeCg80l5iZDg7gzDzkDYLsAdGMRwVoAnJAORx4+MRlgd3odPQfCYXjv4xH2Eh2tMZogBrZ4eQJWAgZRSDJYY3B2YLXIsF53BoW0syc4wwFlOGOQx3DR0GifnZwIvKMYBzSVDBIZNMblJETD6kmlbLqADZwQiC8vvsDjS5mPgPPIswPQ0M3ivdHnPmeSrqRuhVtEbL6iCblTY8y+KRdhVRQEsGLT8M3X39jbN9/pPF5v9jZfsnaQOela80empF5nalOkktj5n/yn/9yePLvQM3frNWcH3ty27OryygZ9B7Iuzk491R5rDnwng9Rcsbv2qE2u7eP7tzp3M7mC5ajB9j4k+eTF0wCkw+OXgBj815YK3HH2VSw4E1zWxvOheYNx/O7dB92TAjskPwbYhfnhgxH+P/vRA5Gmel7e7PhdoZpFfm8MwA6p0jSdWzH7af55Lz+zmVmD8phD1tuzZqdjuXRGAwrAQQBzUjVfPH8uFjrAIYwzhpusZb4v9Q7vhgYdyERKBkkxV/rZAK5RASAzxUNOUvHtWv87lkgLNIX1w12GfIy/E4ZVJdAzrbqQu9C9pajHJu4JKzngTmwrrDlo3OWtjC81wW7I4TS03Eked35xbvHc3MazG+t07hUWV8k/tW53aMNRR5LxevXCErGSvgfMowOYxhqBLUjTR21CfYAXraebZ3XHXBBEJEDLgz1kKRPzBGSAQu5QGnB/tz6cfbi7F6CxWdJY1sTI4wymCWx3sXc41b4AYJKUEhZTMmnHx0faM4A98uTFIzadUfMP6Ao48uHde/UF1DDnZ+f29NnTn+VyDDzZ57yvo0CFwN3CHS7pLv61GijQpE7VA/DMAZS58DyFPW45WNuxlM5MmkbWHucMzw8lDWv36ORUwCgG+rBuNLwLvMIOZ4MAX/nlIUEHnPT+wcMAAAUARmAus869zoNpJJBSjE/vZbhTxFrcY9ngf58/C3jtQwB85zxQQnfLbq66nsETIBR/34e4qMFCsmTh/fCunzy9CMKY2EtYXKwk4T0AhdRUSpcNgjAURqMfKvByxLsVIFteeBGBXQx3le6K72KQtM3dOmMYGfj68v45NwBfAA5RP/CCCPlxr3cGs2udz6jlOJdR/uVy1FT4OfqzPD6qyz94DFmCezKX0zOR3D1BonngcxeEKOFX5pJK1A0pqXcYJHOa8pnpxTjbBABLYupJuQSEymMS5tPKh4G8NGTat7cPql8uTgEP86q3JlMSbjeWS2OfAVAKKOIe2bsQwykksZAu8Kkn2XYpqxdA20FvaHO8RPEILeZVM3DWsWZr9YrqHH4PNQYgMNYuIflOby28ZbBDcJ4n4CLrZYijoWbg6StGJuc/A5RMWs8Yahv3shJp12uBPxoYSIqK9J5UdkDWmTw7uQP48/RKrDVfjz4gwHaEOo/1ihIpHInbLhRRDbdewzjfSxXG+z70GwwyWRO8Y4Y7WMqwchNJ/BXJlChZuXYs33POe2oPiDcEk/IzL+eE0yEbJenYWYIoGviM9D8aDAKoSfbqKj5ZsYRgBhPyBOC4FLBLnRBHoRdLiBgwHU1sOOjZcjax7QpJelYDC858vg9WRO6V6HYb9FGc60sNn/GvjNv791f2ww9v5DlbrR1JSZQnHyKMZVxY/Tq1DwOgjx/e6dnoviexOIoNBfJ4hh0JS0EUSsYE1GErAFkqncopxCvwVXCP2PVKygXqWZirDPWi4YwVCw3b7Ce22gzVXz0+DGy5DOlzPH12ZtkCQ5qpVGzcDewF/h3AIYSUer0qOTSkpEwOiX9UQy0pSQKwlP3P80H2v5pjl+IBURAWAKuV05Bi0Adb0K2kqKHpa5G4U49BYqIflnx6RfaHMzxRnwnElzUYvsCkeG91P9Kv2y6i0Bh8hsmc4J0wRL1rdmwfTlqS8KhMUsAh50yBoFaG2qghZPlGDc33nuouJ2yMXpB9gaoXHIsvyjqi/kUV7AE4MJQRNIQs9C//+/9qjw9er98RQlso4A+RtfdvO5Yu9GUCOx2FxSijSFgsMBeu2D6ylMQ4GopaKpqzfKZg6/VeB06+XLTZLCx/uvG0L0ZZZJ+0TB7Ty7KQ/Yf7W3kogqZaeGK//fLfsO02b73+wrr9rk0mAx0OC6UWzq2Qx7+NlDAYPXF7uH+0fDFpF08/te5gaT/+9FE0/+VsaKNBx45PT5R4i1Y+k6HgjlmxgjQZLykCX9KaYEzHMHjCdnFxZM0WkxoScpP6MwB6oyEecRFLxrI2miz1NeVXI3PMlRZbfziW5IbGr1YvW7GUs24beWXLwhEuhKQV8jXbbaIC+HL5iJ0ePxd9u92+sm6X1OiolaoZi2uxFSyWBGQtWixRsOVwYfNhz7YbigBPPyTNOhVLWDySsc54aje3SAJpniJWr5etWgOYhAVHM5AQOwtPDCLXkWC/f3/pxul7AkU4THwxcegSZgJDDDr/odDDm4fGj0Jkserbs2evrFpuyOwfoG+xCNlw3LNKI2NVvEYsassg2ZiCClaITNz3ZoMx6PbAjbljmIav1XTClOBn5KJCEsOUkvfXqGfts9ev7MnFJwIOQe9hmI1GC4U3TGZ4acJ6ceNv+ZrpEKcAcSo+EnOZmS9gkDrt/lAw0gDSZJ4en6qgoQAi0REGDXIy/BeHfaRlfVvMJ5bLJaxWL1j96ETsTzy0uID+f6be40fSbD3ze8J7nxmRvjLLdJl2t5sgOYBIDoWBRhLGEAK0FgTNXtppMxhoIWAWWkhazE5L/RXCaCFRHNBcx2vaVHdVZVZ6FxneO+H3nMjm1EWh+lZlZkR83/nOed/nfcywz8RmFvy9yiUz7QCzXUTZkyavvf2D0AwiUaDhQqIxGeqyeaJuj8CJlj02E7EQVMD13trbUTKb1gxGnDfaiAq5lIHDne2Gvv3db81Ooyh98ckrlat1/fDDD/4c+FACBjFpobhj6gy4oijeKWzMd9542RQsewJUryAZqFk2EInyM2BZzswmCKzQIPMxYLFaKZO2LX7wksPkufmg775/63QvmomFVnp5dKgXT59afsMGj7R3c7MR5CIElTD9abXMxMllGULgzTBSPEnBy72Ka3vrwAyS5tW1KdRI2pkW5gtlSyrevXu3LihtlhHA3An3sBm8eVy8UkMEj4pqraKhJqptTbW7+4nmE7wc20omJjp731cmVlcmhW8VCWQ89zGHS9D8FUjJjWAwPHWxSgNTKOV/Sjdk82dYQKGGN1/wbUnr8MmeiwnSvFirNBqwLyhuKOw5sIu5ombIH25vbC7+7JPnBir7o7Hu2x3/ubFZV71IgmBUl5dXPnCRuVNIUjSwbmAvHJ+cGKQHQPnyq6+1t7urNobeSMcwGk8nPVnCWxbwjWeCfQGQAXAAXz17d1G0eP0UzaSAUVpaSwAAIyfIuDvIFwH0FkpnkQR11e9SRCYoMTSZje3TySFZKGzaLwoACTB2aws/QoInYjZKfvXqpQb9ien/rXbHzYNZMvGYgRKM1wHe9/b33HSw/pjoctddOK5TBGl0efYya5k9DS+FAEDH/V1Tl1fXbggp8mlU8OjKZ3KeZAOckarMfWKFg3BQVLKG2K+RbYzxSYlF7EXy9PDIrEsGBW5waFIwwy8WbbuAjyjgAe87EBxWSieCRA7wgh/s17IXSwAOWcP40TjV28FdfP47X3snoP5HTAkKUn4BQHB/YLg9gpKAibe3N372KRhoVjmXOUtphvlZXDOaFs4BrBD40wyLbsfXlWcSRgpfT7PRhaWQQsbRtXE1AxqKDcJcthq7Zp6nU0hz0l6XsCzH/SDfdICUWSfId5jgBcCac4a91OBrKm1JvL1sRmP1J10zigHj+AxczwBokBKLV2VMtXJR5Z+YynwuGjRkKVMNR6gnZup1+waukczH4/jgwZ7NamNjS+VK3SwAGGns0QzjHtniNKdOz+WcBOS1gXUIxkJ5oAjyO4C0iK8zQCtgIOud90dzw3vnnuGPGEKg2D8z9kCigOY1WQ8Ml2CiuFDEsy6NhBr/z4FqtYpBNc4W1jdee14zsBj8esGLttHY8l7Avsw9MWC39vFyYivvYEmYS8vNotP1HI5AijqJvSmDLDBP3GDha7ZOVOfPR09Bp3qu0yDNgr298R5HrQbwy/v8/vvvLbOECcTxQ7M0msDWgO22TprEuxbwwJ5CYWgEcPhP/+k/0as3L1WulHy9ea+wvPvdiW6ur+0TyRkemL4hvADFgiVoj+Ef8ZiuLi/07u1bn0EwO2ApUY/w3p8ecragrgiMOHtdwtIBpHO4Tyx4967TXx36goxzha/qu3VTGMBXJ3suV6rBzF4yfIRJEwA0ahd+PoCx2Qowz53kilyQwj2wjvnaRzYT98xWIusBG88lTe2j32cH8AYQxT6rhL7Q0il41U4mat0TvlU0uPJoEM/eztpwME8sBGfwugyBDVwRIAK44GTsgOraSgMbk3I1BCfMwwCA85xzLo3VAGstmw8pwAYwALaCkoD90PdvHTYFKLiyN2XwjgPUYQBDoidDM4BDBkDR9FCj2Y1arWuNBjM1ap84YRllEj5M5dK2VovAQOJ5D3Y9eSsZYMKzvmFh8Zxgu0ToYvC1jXnN8H3BQgYJZCJ4heUJrAuSQJ8vhCDBnF7JrP2rq2tNRyMdHOyvk32xC5mYsb1R23TzCDjr8AzuOZLHasV7N6AWw63tRl0blapB1huzGOMhaC4WpKTI/n0Pl9SKnFf3Bvs4B5GfGexMJoO6Y60e4XMyBEoko349PstwgCorgLLUtAzbFEno5vbatirsDdRjP/z4o25vm4rFkq4XCDbEV5XnCdIVjBfS3T2gW/uAWmobxeMR32nULEECyFCDYDjuBdcxsAgDa5n9+tFj83EQ8w/nmPvg9fAosHoeQ1hce8JaXdJ4T8LXrZNcHz2Xee5oymnIOUuxMeJ6Mqx2cJHHOWFdO1V5AjAzssUSP5/6BsCUfZTzE1AmFtgTHo6xJ3IvGKha1uzwryDbphaw0tNBYiG12rYREwalefcgSBYhYrC38fzTo1iOuCA0pxgsFOI8M4EJxJ50e3XtWo0hDmuU14PZitc5qoxgrYEaIUT28uxxX+3HbyZfCKfiHnI9qd/xvQ0edKRBp7VaxQPr0EnyDH4DoIi6j+EU/3l0UFcqGYJPFiuGHAnVN56o3+84wTYWQWmUViQOgzehSq3uOvTu/sa+texRAPv43eEB7/40wfmP2gMG1NDsZYAJW0eMQ6AN4Fkpn3fCdxHgzR7TgHiEcoRBCPsOqkI+KyAg+x97GXuNQ2PsHw0RZunhHCA46yqED+GNF+TpPL/sW0g7YWmZ3IKkex2UxaCSfobPs5pPXe+xVqhAw+sH5jZ/H4I4ACpRYUV9TVkXMA5hYzpwL7c04zBXKCuZQpkWgFs+F9gH+3JkGbOCD/Ca4RnrgtpAgNTxlNcO+xesRN4DtSlqS69n/P0Lea/x4OHHINZxZetE3hBMCNt5NiEkL0hcuSc8idSlXCPWvMnB9jUlWZkQWs6vEI6N7LvZxIIKtSWetwBlUipBSA7M0+ArzyKEBW/26YBALZ5jmN1p91RmUWZS6+vFsLNvsgjWcTzj9JchWIh9mjDEkfdErCv4M7JKKZ+rKpbgfBy6Tuh0xsqkyx7oECYI0M1eCmBPHUmdsm1iUcGhJzBXzYgGmwBYHfQdIgPQH5LGed/sGXhYS6l4xr02V5U91z22lhr2e7q/u/GeY9VBOjyT7Ak8TwwZ+FxYfWGVZrCO0EefM4HZt1xOA/CY5JnldcfKpjjHGVByD8OAjlCT+yYZCPipp33NY2Ai04kVFGxM1Hc8+0515v0NRyY/YFEX7ASCktZ+2wxLnOcxdCI1SoVH0Jj6NvJ//u//ZjUZz3Vzd23QgA+On8svf/5WG7ttbTd2pGVW82lKs3HcIEIuX9Yi3tIiwmaRUDJSVSqaUybDJDWiRCamu/uODfWTGVgq+5oP8YOaO6797vZaF+cffbBXylkVq9LzF680mYGAQ03PajSMqNO+UTzGhHxl2axBEzzOVqTbtvT89VNVN/d1edPX27enurm6kmZ4UuAbETMKu4rgZxMuVjZPip085SuV0sqm0PST5rhUpU4SFpMRDkVYVABugARdG2hWimVNlhRlBE9QSKyUywd5wNVVS1fX9xpPh8rlmd7ndHeDV81EmWxc6VReqQRNB1LYjqcUm5u76nQobH7UbPFgsDGTS2trF4+gHeUIm4hkDMitRjMlFjEHScxXUyWJ+V5FNCEoZDrTVRP/t2CyX6mWtL+3YyCOTRuPMIoYkn6YZtBUALryQPL3HObBiDSws9jYaTrYcJiW0mwEr6SQqhgYLNBkK24+kfiERZ7V1c25Zgu8DYKR9NzG6Aszye4pwJak4M0cutFdJ3bmkxlLtDNZCiAQ7rkNRmlQeTgiMVLEInr18qk+//xLJWNpLWchQh0AGqkXrB5PWp2MFIzR+QzsXN4A8B4xNbjlRoUiiYYaRgAbEHJqDmgzSJJJm/lubJQ9oXm4bxtx59oCOBERz4PN5pkrF/xZnB4aw4cEA1MM2+dqbG3b7wd5AhvdZr3u4j2Nt9bDw0+JrEGetNCg3VSrPdLl5a0qNcyUy2uftKiK1YKOXsIslIa9qanf+WxST/a3VcinTeU34IZn1e6eStVNrxUOoA/vP7gYt8+OU5SDvKZQbvhafff9dzo9/Rgi1tkkRwMdHj5xQc1zMJ7MPQ11yl2342KKw4m1wvW3t1lk5uCgeo1ks6wL69//7hudnl+YrcXmtLe9qc8+fa3d3b0g5TDLMTBVuBlM88wcarfsr+lE5eVEhSIJckyhkQDktYAN1KPo6Wk8nwSQYnvXzAWKeVIO262m2p2uD1U+c5t0vX43yA6QpJEOH1l6mp+uFLRzUND2zp5i0bwnu837U10cN1XNP1chB3CzjqoncGe5UqfZciFIwxnWdfBkIgb70VAduRL0fDcfzQdv+jSAAPoUL8Eng+HKudl7BsbyWR0+gVmTcTrWxcWpC4+fff0zgyg3t/c6vbiyVwmv/dlnL2zEDRNqc6Ohne0dr1OKUa4PYPL1xYVByXK1qv/in/0zF1FXF+dqId8i1XI5d0NeKOU8dQf4YQ+AaQFgF1KwgyyPZh4pCazhRz89QI5qsWyvuhY+jlP88OZKpoNtQrdFOiUy2agm87ElsTBiAXw5eElzpgDYqFV8QBaLpI2utL2zpXfvzvWrX3/n97y3t+9ADgoa3jfsWM4pGhmzh6cz+7BQyJt158ADJNQ3vjcciEhgAAJZu3wO9kECM6qVDUvuWefsJTTNMD0B/WgWAP2qxYqmMICh8hN0MR17AIIBMV6LBEwd7O1rZ2snBA0AyLM3xGJK4dfE02ZgkGltSDuGfZlJIf0f2nOPoUkwMl5ZWgajxeywPGy8UJTSdAHMIIWg+KdJcfO0Dk2hOKNZhrETBmB45+HdFdPFxZkWc6avY6XTRZVKdVsWUPwgcQlm4qFg5Lln0t7ttZ0SSCgMvl40wmAmrMeRQZZc2GtmM69f6p/NrS3tPzlStdZQabPmoRUWDv3Wg8bdnr1NaRjYcBxFsVyqe98J8n0Ynp5sM8lOBP+3MnsxRtwdT275RvZQvNNiijqYp9uBJb205Uh9s+rz4bEpRaaJL7BTNS9vHeTy7Nmhjo4OfI+RCOdyRTW2dlxUkwDJAI9rbz9cmpgRQVDYBhCsBQMy+H7xJ8bi7Q4AA6xT2GOhUWUKfbD/hJbCLGWe/yAVDaEBlUrRNhsUxJwhBuiH1DYDD5d4bh9T6DmvKDgBfAig4fN2W21fd76fIIqT0zPVanUPsijckeIjbwYoq9U3vAZpZjnzeZY5H3sdWPR3ZkExkeY1+JlONS/kbfMRS2c9IGPffrSlQOplEGjNIOPi0NzY7L7LuTwKQUGLpS4vLvSLX/xS79+/12Aw1RL22zKi8XRuhi81KT0J5zR1Vz6TUmZtWo+saP9gT0+fHznsgnVHTYHMhyaC/RrrDDc39qIc22ORs5BahfXI3oU3a7/b9x4Fq8eSeRiWSD0Lecu0YPZiI+G09xwSWu4xZxVy/VTweVwzLgMTMISZOG3SIWFJWxzMhn3bfHDeQ+mFiRKSVBOWY9KYzRaEBgawj//PnmrLEBI+ke7bd49nMdgt8Fo/+cOt5fDBuD9lrynYJuwPSKCwn7HEkhqp2dKwM9TOwYG2dvDKxcM6gJNcLxon07YEi3eyNrtn/wkD1MBm4z0E9qOfKYfLyGvf4YRr72AGzTA4zdxzgvzcQ0Ea0xDYECS17FncQ/Yk1AhIW/l6BiW2tGnem7lKfcaAhNqVGmkyIawEVntoQmMJAotgAwJ8IBvl83CeAMRnDcIDWuMDx7kMeDeh8SIV0wBtaJZgLcHSQ2nD4I5gERhC3H+eQyTOZoaSUr++h2ZuWSlTMesTb0aDj3hKbWx48N5stjzcoLGG5cdZ8pvf/L3vd7VU1uE+VjNlD9BuW50AWNoDFxP6IPPkM+H5xiDX/nrRiAMRAiBISAAhX2HQwrOIUgeQsFjK/RReAuOZe8P7Q0Gzt7drX/iHh3uz1jgnqGMIl2OfYy8EvOJ6UQfCPuXMKhdL+uyzN8EXGNnaOhyFfc4Js7Ow//H52KO518gRaVA54zhjHwM8nAZrYCX4bgcAkLUfhknheYKZDxMnnHv8CRjyyLK3siMOmwfv0ISZeWZiTwJL1+nt6zo/pLjCvAREwz4BZdFQ7V7H/QyqHZ4JPisDF841zmS8BzlxzDhn3yRgxN6iQR3jJG2AKQYNSywtqJmDZzrvi/MF4DAAp1FFV0EmbGBo7UXL6+N9Y0ZarqBUBjZY8DKHrUhgjEFPQHYDQ0mD1Jx9Bn36fYMCfHbOy+AnC6tt7kGoMQnCQxcE9QT0B0sMfEXxu+RhJnyR74PF5AH5miDAMIs9naF+uZTRbAo5aKlEap0hUNsz8ePu/kLzKf63kFACC6+60TCJgDq232v7nKzX6h6ax+OBuR/8pxmyBUYTewpnPPvSYBT8P2HykwCLUoPrA4LFXhdsl1ZWN5gpGgUMxCc4+BKzF1AnMCCxZ6Z3cPa2mK8tz4MZ7tRWZrWiIImqS72M7QmsRAAXCh57/GLUCK4wNIinxcS2UWZqE6CDfzIJ4+sgTJ7V0XjgGn6O3yyp6hSMnM3RpM+hUpF7yYA5hGCF8BKAOxLGeV2YtetahHu5DH6ZrhMdOgcxAxIHBU/wIubvPISOxgz2VwmIZb9GxeVQrMCq9Z4OiJ9MOhAl7IeQWQIDk/XIWp/RA9p3PtSvXHc/Q4tw73xtHOoXaiUGxlxPCDqR1UwpzlnY/wCzM65ZULfR4wMeopShH8Aao9Ve18ypIAnn67Ca+HhyaoQSIlulzHUr+B5xzgdLkTsPnMCyksmcAUIGs9RZgG2FErZjkFbI8WD9BRCdz8OAg+vE67HGBqhMGV4mqI2D+o3BAKAnNkf4NYKN8P4ZDNe3tr0O+XeGA5Av6MM4dzhap2P8XQn5hKWPaiUEs3BNPOCIogYMewX7gtVT9l9l4Ma+PXY9kbQ3Jio46q6x7wPDB2xRGLxjMQRAyxpnoAm7k7WI4vanoQmfizN9HSSHrRTLGj9O1pyHIVRjsJA9sAIHpz8PxCPOIzMO/49/+z+ucgVMNEmcDMaSsLfe/fhRR68W0jKvYTehxSxumQ9UzMWirIuHXylVPgtpM62apv2CKtWE3n7T0cX1DxpO75TORg2C0LBphi9SUalIWmNSUHnQYrAJIoqnJpYh0UDvHeyotnmkXjeji8vvNZt0fWPZsEb4GSKd6FypXI3rj//sT7RYVfTtdx8tJywVshpxyK/mBi1bva6noUiteHjxE0vEMDqdq1JbqFrJqpKvq1ysK1eOWsp1ewUaHlW1llejUfBC6jbxcFtoEYk6eQafBiaG+QIGlhMDPjysgzHIeEfxKJ4kKR+U2fSGLs4eNJ60VN4I06hM8sDSrA/vzjQaYWiOvExqkip1tKl8EdZDVrfXLbWbbTWqZT3de6Fmq61FfKxZZG7WIGyDFalJ198+AAAgAElEQVRTq4Q2Nkk6SvlQB6SkKb+/vw3FDYw4aONOJwxJthxISBTxCoGWC0gDFT4WCT4GTEU7JHItQggEsk6a7Uw+o0F/LuTteLXk8wl7AU6GtKqY1SO7prGeWWpMRDkbC4Blu9dVq9O1BJJinI0+ReT9cqpCKesDqddnaoxakMkHPgczxSJzG86+evlMR0+eqd8OnlOpDA0mqWIdnZ/fqDPsucBxIhBR7QC9+EM9TpqQkymkO/MZS3hpxGJOkoMRQyHBA8YBWalmNBouncAdZEswo2hkoTljPr/QMjpHgx+mbLBi2PjnJEdV9dB+MLuKaRnFyM5umK5TTL794W0wdGZKFos5Mfdgo6Z2e2jD+GhioXwx7cnnRmNL961rvf7ySM27iE5Pbs083dqqaaexYeYpm8tP4RQwPfCbiYbNYjZduoFdzkNSKk3Dzs6ODp+RrDvX3//9r3Ry/MGFBj413CumI0wZr2/v3NwBFsJGZHLOfTTbAO8ON/N4jU5cAL84PFKJIp8E2P5I19c3PjwowCkmdnYbngBzrQAwuwM8QQLrjokR64lM00I+FO+kT/EcBk8epIML9dpjT4ANvmVSKsLQK1UMDLCBQq2+OD8z7Z3DolzGWLfthFQKW6jjgN3ZbNKg0zIe1c7+jqJxCl0KxZmO33+vTrOjz1/+iZaLYG0wHE+8F2zVG7q7ug7Acz7vuHuug6n7U8zu8U+pBxaVN2C8M+dmUNC0YVhPUcPhT5NESIqlW+XgfwRoy/Px29/83oVlMZ/V02dHBsYA1Dtt/AxJTWtr7+mWnj3/RM+evdDONsBnUrd3t+oP8bbE6Dyj+WCoDobi0YgOnz31gUFBcXF+qh/f/eAUN2wdYHTTgMNI5IDjWtIQB2P+pL2nKM4AduyUwSFeLVtOzG8aciT6s/GER0KJNA3BXLlMXYlE2aluUwqtBDYKG96rkKbYjyfJpD+nUb+rfC6mFkXorKePp3e6vh2rtrGlSmVTf/mX/58bKPvYFIJVA5NP7jXXE7kBxXyYuGfDgCD2mLAaJI68FusZpiVhKwTJcIZRILOX42GJVAFvQETT+AbaTwrvxt5QrbsHS/5JvKVBx3uqXC3pm2+/NeD4xeefm5nUJXyG54X/XiccAzBSqLGfUADxzCYSU7/nfBHZINdk7GIKBhrAC+dxPJEzOExRATsGQDYk2CNDna09eKLKZfK+HjfXN0Fmms9473NS7QRAqqvJ6MwFRTKJHKKs5RKJd9rewFECJKLcbzz3Mi5YKLzqGzV9eP9Opx9PXBjXKjU3SMVqxcUu6aicN9gDFMollWs1tboDHT59ro3dbft3zUYjte7uNKegajbt12u5OOxfWNeDsddoGc9M2HTDgRtOirxdWKV4oRJKhKXBYOBpMY0zzfLzZ0dm2wNY5Yt5be/v+H3SlDjIo9P1NcGnlmFQJpfX3sGmvZ7YG/v9iaf9X3z1tYG2VudOkSj3CRAwmPTDAKTA55kH9OBccdAEAyQ8/1q3Gg07DiRYLKb2NYO584//8X+m0XBqEIXGg/Pf7BfYORRsyZji9rBB6kza8FL3t211uli2dM2AgF3Db/yJJmNSBjmDOiFdF4Ahn3eC+vHJR9Ubu3r56rUZDHgAs/4ZogFa0Fw/AobTCTLMjk7efxMmy/ZL5JkPslODH4WCXr5+pT7ei+sgq26va3b14eFhYIjarwz+grTi9QDKLBUkQAhZVcz//c3vvzWIf98cWp7MEJEQBkA1GFVOrkwnPXStFfMO3qEAZv0iUbLRd6liywbOAs6WVDLi2iZ4DcFO6evi6sLvr1YrueEbA8KlUyrQcNI4W0oYsQ/gAhZZMe/n+/z0xCAP0tzXr19pd2/f+zZ74KNE0TfMkraprx3DKHv1FopB7mcex1IJfITwGaZhwgOPPXQNglsuOCSIKDA9Hr8PVtujHxx/Byi9WsCSCcEdnKMe1OKzCotoDlsm+Gci32MAiS9wp9sy+9UeUuwlvP9lVM9efuLhkclT1F4M6wBF3bAHEOgn+wMnAQdGyiOrlPv8yIacLthvg+qA5wzJKHvV+dmFwRbAdwbaDC0MJKRCQARsrvD6IQQKBQvDSAAp3P2pV8wgYV/D/oBqxBYb7JXIJvGVDWCrAzRy6XXTvk6vz6d8ban9qFkB6dkj+HnslXwGACzAQp5jhmQ0949edjTQMENZT9RvDEbtvBkJYTesZQZQWHS4wQ88O4O0ALa2s4jGzBJk7Xx498GKGICL+lZdw8lQ3333nV69/MQMlx0AKjO2O7pqPniPYnhD4whoaLZlLKJvv/1OTw6feBhEfY/fJvcdQBNrB0veY8HuhVr4odXzXkxDzXqeL2TQ1iz8mHz2LEbB9xaGF4D5u+P3TgTma2mwWb98bkBF3gd1LyFOL1+98H0EOLZvdj6v66s7HR9/8PrDyoS0bepJrj9n7Pn5uZvtrfrW2m+c0Dv6DCxuAouVZ9VBMtgKCC9y2OxJDx4MiOAZO6EBJ6gkY/Ca58Ky9HzOQMbp8YmBVzPErAoIyc9e6+sBm+0Y8E1EjcJrz2GB/0PwCeuZdcHeDcHD7DoYhAmYXjnXpZAekFCyrvg76nQICLF46JU4H0IgHEFY0eB7aonj0r2hmXK2IcDnjf0lsG6xlODPIPlfS7HZT/BiXPtgU7Pz/NLHoYJgEBFsfdZM62xal1dXa6A7RUfmwT0AZ8pMornVLwALrFkAF4AZyojAngyyfeweCrn8Tywknh1qyl432F1ACApWDFnXbskk9hEk5zLMSLpPQK1Ebc/ZzDos5lGOvTaBOZH0Ae33xVkI65b9zfcdexPuD0Mp6nxUKIAW9m3v+dpwH5B/8PVIm1g37BkkbPNzWaO8D9QpDADpXzkf2D82qkjv6enDpsdQ1oxofFznC12en/m8QU0IqYT1EPb9hZm4v/vurcHHYjblgSvPlVNvPUSBKxEANq71cNT39QQXYBjNdUGaSpgnwU88i/gfgmv4syfiPr+o3c0SJETIoUJxRex1DcgY7KAWS4DMuGasB64BAY7jiaIJgGw8tmdmP1aKOdWrJQOHYCxm+zqY6bEXAThloIX6L3jx018zOeZEC2sTJUgYOHqATUBZPBNsdAzawtrkeQsSbDyvDfLDSHY4VLCsYcecTUceYLA/sI7tP408dhWxxx4satRzhDqiPmVfZA9h5z/Y3dPe7rbXEkNG7Da6g673/bvmneuXANLlvQd3uy3nXVD7AAK2Hoba3NjRZ5+/cC1loBSAd9g3yQcPWGojnk32mUQCz84AVNN3PQZD4VV6dnru86Ba33QvA3OPdUV9xz1dzpb2zQbQQ5VG7gT9B/U9vsHskRJ1YTjnIZlgtZXPplWvVZRLU4evrM5s91C51fT0+UtpGcJiPWTEy3vK8C3lAQODS947SjjbAcwDyMt9QMHH/eVesb9D8EpGYKwSdBrAdIaUVgKZjIAKiXtvc4p14F9Y35H/7V//q1WpWtZ0hmys78Inl48rFc9q5yipZjOm9l1Mk2FEiXRM1QYx2xkdX/1cycKJG5dRLyzUSCWt737e1Q+/fafDw4TyxZmazZ66rZTGXcy4y/r6888cIkKjhk67edfVYo5Uca5YAp9FUN2ickXo4gASu0olK3r77vtgKhtL6ubqTIP+if6r/+6/1fd/n9b/83//pZrN32t7J6tifkuXlx1d3XTVHT24uMxlSdxiKlFQsZZWMrbhlD0tByrmMzrYO/KFbbf73oTwhNvcKGmzUTZ4RcrN3X1b58d3Sibn2t4uq5CpqttGkjLUQ/dexVpVxSq+cT0177v6z//lV1rNdtXYeKV//3/9e13d/lIvPysporL29r9QIrpvScv58YlOT7/XMnKr+lZDm1sptZtRzSf4SJEctLTxN4f32cWFFisawXFo0gkWqVZU2Hwqpa6VLc4txT7/2NP56Z267Svt7m7o6OD52tRUmo5W3nwJSsGotf0AG7CpXCmu3b26lgv8aaZmrWTTsFCYZHJwL5TNJ5Urcs9Cc57OAABReGOAHdgUAAyAN50OHkT3ThR9/uITv/6Hk/c6v7hUpzvUdI7UCUBoYDp0JldwE0GKWSQO2yRMvYzi4wURWalWwcT+hac9UPbT2bweHgaWxJPGlows1Bv0VKgUtdFouDmwT40n8EPLjDFsJSXoYG9bjVoVkpgemh31BxN7MtgENrZSbInhKWbaGEHPHV7A6UUz1u2Nzf5imlXfrqpaKyqZRkaIxABWXETHHz940lhIJ+3th5/T5fWtGw7WOhtDo44XBEVxXPVKVfftC01nPRc8DlRI5tSob9s3lM9+czXU+w+nGkyG2tlv6JMXT1Wt5ExFhkYNw5GY9+G47Q3gyf6hBpZGMGFELn5vhgdJtIto3AEbaQ6LxcwJ3kOCcmCBjBf68P5UV7dXKpZzev7suYFIEjkpAJnCwrqlQGIttodtM/m++PyNdrfqDg+xGbwiZjlt1mq+HxhXL1YE2sAAmuvsDKloey03bykamamUDMneO6TQpuMqkkK19iuMwLwYTFSoZNbm9Eg7cv5Z/EbGzsFBMRISiPGyinmClEwURKIdcqeNzbxefHJkBsp83lOz1dftHTL/gjKZksGkcb+vg70tp7rjR0LIBwMDfDH+8Ouv1Grfe/rEVI6CgxqkUCDZtGNvSAJFKCRgRDCN4r5wKABScDBiuwAln4KDKSTXkeZkqxH8RPDfiydhQwycegqTYTyaqtPq29+1/dDVzkHDRRTMlkQq5QPm27ff6sfjH5Qr5vT11z9TI1dWfBom5gAfFIA00r1B10xVCvfDw30/zzD6qtWyGttbLoZC2mjEwJcTks8/ugiiGQRMLFeqlo0EGRqTRApypCgdD2EM/sNUQPpuIKLoogSvv3w0rbfHP+i7k3diDLCze6DdzQ0938mrdfbXyuhGw0lSE+0pk93R8ceuuv2Znjx9omQmov7gQb1ey4f0ZBzRk4NdF7Y0imbfpZHNAQbH3WAylOFekRDH+qDBxtqCXxSYTiRcAx0UB7Dd8MfhClCk4Quzs7Pr4ca4O1pPB7FSQFIY0e9/9xtLSGDpFfD/ipAIDbA+1GxFwVnxteDa0+TBBrBdQjL6U1AB15hm6lFCwHUlVRxAWwvG80xTIxr1Ol5TMLUoaIPKARlV2tYRnYe2GeMUS7AN3YSvpKuzc6XiFIIxPz+wMthv8V9K5bP2VTKznCTGLhKRthszCk3ODAcYYcq9DgOIYn9B/U+BgsyS4j9JEmlIx/PbQ3LpZO9oKEhiMd1cXTtYITBju0pGE8om0pqSdlvIKppK+HtoAPqtrq4vrtxMt0k6XQdNXd5eu3F2Km0qJQAt3gsG2tuNmgcm+XzZA42Ls1Pd3ATPV5p+mu5Efp0Op6iu7+50dXer+v6OXr55rcuPpyokUqrVd5Ut1fxz55O5E7EJAsMU/jG9lWcTZv3p6VvNZg9arfCMBcjCBiSjL7/4U+VzdSmaRlnkoDU8eplmZ7IVbVXSGre/1/Dh91rN76VoUt1hQYvogXqTtM5u7tXuNs3GrRSqmo+X+vxT9gM82Aaar+ZmGMIOPzk+sxfr5uaWKrWa7zHrN6TGhn0eTsByjn3Dnd6/+1E3F6c6ONjzmqABtV9YKq3r26afmVev36hWKGnU7+vy5lqdfkfbe9sG8PFcY1gWZLQRJSIh5IBBWa8bWNHsCQzJwn6y0M0V1hh4zrJnT92EYxNS2agE5QK2FAAWyaTTDQkWA5izFIux3zrs5937d9rYpEbMqjeY4Ilhr1lsIRiq1So5DQZtN1Owd2l+kH9u1TdtqA44ly/CQKbOmimTTHs9MVTDOgJg5Pr2JnhH4rlVwnoifD1A6MeTEwPmPOeb+C/nsoomEw6y2qiVA3vSbNm8r6vZCgS0kXA8ALxaS4N7+DONDdABhiHrpwniecLLm+Kexvr65tZSxkptI3i/0QAAiMCwIWQvAusjMBZgCjC0cdjAutGb23sTmw7SgafqtlG73NpfF8sOQBo3jfOFWXSc4W0CCSxljvsssG9xqaSHbsvnHec/v/nFoOnq8tLXFbYWiKJTVotlHT059DVkTQAE8RkBrQBeGejBCEd6F7wgaRhDMi+f22cLsmfY4Piq8ud4YnY9DbVBVViBHgazdw6DVD0bQm+8/9kLDZk+oWGc2Qx5sR+ZhuC2YtFfA4ACuO0AhbWs+uDgwOvWnnHYMDCYT6XM8kJ6CTDCoA+wkGtzh4n+ECsdbJEADaIGYSD4Eh4IW51rTJAawAENJg0oQ3vWGnY3AKj8POxIeEZowmH4Xl2dueao1xtu7LEo4cCBIcvnub691snHMz+3DADrmxu+VrDLqFFgNVt2T7hlKquvvv7SPtzvPvyoH99C0pgqsmDdZv091HiEk8HWCkb9JGvGTJqCcQ+TF+b7N9/96IAFDzqLBX3x+Wf6/LM3rr+s4Gg2FYsiISx4QArYGNjgeOHDjEK+PPN14QzmvlgiaakvvUYIBWMfQXaZ3txW1My7wITlfTPUZQ9DSQGDM2MPWlK1AyBin+50xufTY1AXKaTD6dASWOrlZIy9Av8/KtdwDlOfXT3cWp66v7uv+kZDv/rFr8zgBJSCEYvlDkBPOpf0Wcqec4PH+DpRmz4Axhz9AkNVBusORvuPwtCw3WGPoFexjRFWT/YBhDEY9hJAFjOIkvibkVxLzZoOQXX5nJ4cHdnL/de//rXPbvrryWJi1iHhD6wbfsbx8anvCXsO9eXN5ZUqebzZNsymA3xinbAf4MULA49QvMg8kDmyhaw96GD00Q8UchltNTY1GnZdgy6VNLCDTQXvI3hcBrZmzLJk7FSw3QohVpyrOWThnBP0DWuwl/fN9/J1wdx25ecTaSlnePAojGq+QmkWgFbAe/emhFom4u4HWL/IgQlW5Gdv1Rlmk+WwcD0B0YSB7WjQV2xFcOVArU7b5w39IOserztej/3or/7qr3ymHB09187Ovvdl7g81Bs8ALF570MI0tDdowrYDv/v9tzo9PbMM/eCQkMG6en38eWtmngXQM9gV0R9wfaktYZhRZ/IrMDOxfRmYDMQwy8M3AG6GZ4O+UtmcZgS8WQwIkxWiAr7MMRXxa41Fbd9FWCL15WIVty0EsvYZ8uxRX6Meg5Yw7DH4jUoHZu864Io6kRoZGT09zqO9jkFEWxkANNEb0AfAlsXShSFnsICAqMM1MnMfpWAcolXezwRnfAg7Yf3jzUlYHbYY9KfB5xHgFmUH2RmwARnMAaJxNtt6ZTa3p22KAKbIMjAVS9W1p3hCjaNN12gwRQHSsSYiJBYvToZgrMdoNGVwGlIdg+Ory7Y2aw0P5FHV3d20FY+mFYmF/o49gD0RljpgJ/cIT0uGuoVaQsVKwvv0x5OWbi+nHiDFEvf22R71lxr1Q329t1tTIRuYzDOTsAJ7GuXbRr2mVDwES7Vabdc8vEa5UA1EKYz6AbFgQMNIXcBcxpc/hBAvNPHeOpuxJnIqen9nL12ZXRgCGxlyYDmBNBqiXNT2hbkcbMlZGLz86//+v1wlEzWVqhlL5IaduTrte+0dlLS9u2EvtMicojCkDd61LhVZbptR2J38nSJJ4sLzWkSmGiVbun4vnf1A0uNQqRQhClWVi8/Ua8/U2CpoNSfoA8YCVGo29Zi++f07dTo3+oM/+FSbG9t6eBjqtnWtfGGil8/+RN///kqD8Z0KpaQyiZyGvY6Wkff683/+r/TDN0P98m9/rZvrd8rlZ9reLWtz41BXl1MNZtdqNadq3nU0XHxUKptXJrfSZJDT3XXfB04hn1SlGvwTM8lMOOyFrIKHPSSbbW3ta7mMawLTYDIwQ6BcBOyUHjoP2tnfU7F8oLPTqb7//Vtpeqwv/3hbEdXUbS301//hbzUcn+sP/viJXr/+Wo2dQ11d93T28UyDLkymqPJlGSCJxofqPqw06YdEPWi9+KDAvLgDHHPAxECDfkcxIVnNKJavqLyR0cePH3R/19NoAN16oHbrVs+eNlSp5FXI16QlsumMtre5xvf2S0S6lc5iIouef650quAJIGapeJxYogML15PyvuJIG1I506zZ2JA5ge8dPNlzzHqrGRiX+A22YZYu8MvANP3M1ztMtSiaaSSRJgQpCIbeHFpIf5msPvopZVJRFSlcIhGzogCn8DSisGp3+rq+IfwBWVRCJViRGH8SAkMqpsvXQElvPiDnhp480v7etp7s7bjA36huaNDFQ7NmJhIFAumLhAM48dWGzFMbxrLRwmyD+XV1da/RuG+PqMbWppOX2Ci77aEuLglzuLf8u1TIu7EnNQ0PMBhlULfZWaE5R6PBb0TxoRrVPaWiacUxNG9e6KF1pY2tuvLlhmrVA427QeJXqpa0iiz14fhHZRMpbWxULW+jWUeie35+4Yb5+fNPXCgh64LJeHt3Zwo7U2SCRZD2J+JRM0aDPKDv4rfXHenm5t5NUqFc8IHNWnfT0Gy7KMYLjXvL1PLd8Qenfh89PXCirYv06dxNWKtDIMbCDKrxGAYAwBk/LciySSankUqmAVeQVma0uUFS5cyFdgBb0j4UCVLQZK6t3U3L0ADmnBhoH6XQmP71X/+N12+lxuGbs1WAJ7qxoiIR0t5oUJa+FwYD57CX2nro9JXNlVWv77jJ7LXbevXJcxdOmAYjo0ZyDNhIkAKTRliSXAPqGl57q1E1yIa5LEAthycHpeWfkaWflfmcyROTLIAbJOD4Lcb05vWnniBxZZAH8Dycnn/Ur379C5vIv3nzqeWIEVHcZvVk/4l6k8Akw9Pi6uLa4QMnJx/061/+3MDMX/zFv9DTZy+8joNPX/DKQI436vdc3LIPwPQhdZDDkwaJrhn5Fffgk08+8ZT1+Pij1wr3Ekkp4CEHvT03MhkflOxLFIFIR0OxknSxFgyawySSNUTxt1Jav/n2tzq5eK9sMaXDpzveB5/u7Gg5mqmYymkRWWllo/oN3d71bbaNFysFA6AJ0rZyoWLgiUYZQIbCkHMFuRYSRCTPMKthxoV0TCbbSARIs00EOwfYY8gWolFLzGhk8StyKIeTp4MEhMk0LPJ0gsaTwpfJOVPakPIbmKQkq8sNIGAbIHGNlO9c3oUZhR37OveZRhTgDHAuGIITJEExj3yDxMNg3u0poBuksdcjciKeQfbmBPIYCisYStGVsjAe1ubtPL+ANzQbyJ55jtm/gxl6+GyAd6wrnmPLFCgKAAONSnItg+cbRXO4g+EXxcWSn+W0VSwd7u1DyM/i/jIU4Zrx82y6DvhGqi/ywW7P01bAA347RX3KYCqn/rDv5HAaJs4KmoEB/lwUd+2uwVGYzyeEYuCZyFnVgWGFYgIj6oS2thra2Gjo6dPnBsKvry4cahWLBRsOCjuYs5itIxHBL+r2oanJaqHesKvlZKJyNqdXb77Q81efKZ8N7E+Yi3w/AAh7NvsOjaOvp6fAFHj4Ire81vBLZO0mWcuCbTjzMJB9dr6IeK9ZTvsatY81aL7T7cWJzj62FUsV9fU/+k+1jOX14/G5zs6vVMhm9cVnn2nQbau6vaGdnUOVqzSsDK3wp+rp4vrULFcGRewJgNTIJO3lNeiboYsvHXYQXRjxnZYlurDiLSG0j+XAQXiX19dKpYMNBIx81lGLazQe21f08vQseKSy784IX4EZXDEDnV8AIShF7OE7DUwhJvwAMjbX7wfWztU16oeRag2SHPkNo5jEymWwUbEnFMxQfEBhJ+D/2LVUqNxoqD8c6f6u7URw9jgGiOViVrUyzeVaXgbjJJXSZm3DA2IGF070zaXNbKX5hbGN/zT2LReX52bi0Kw6kCaXtd0OgDjPAQAAARms41Q8aTaLJWyDwHAmpGVrq+7zH4AF9kRjq25mN7UN9wL2lj3IYI3GkeDlvA+dnnx0mjm2C5wjeEZhG+FzZoUXZ8HXxYOxZMLDudV04foEiST7CfcC4JJkRdu04OEGI9FsAtZqxKDQ8fGJXr95Y6DU8tC1txz3OIE8ce1tzDnAfslz4v1yOFiHpYWwIPZJGnTuM6CG03TXCexuunM5PXv2LATnDIceauDTydeyRz7KbB9DMwy69fveO6klqFns4xmJOvGT5537GZhhPFchQMPMojQen1N/HwCU91B7PLMHkZ4NaBEYqgYCDE6EAQogB+Bd8DssGXykzuQ8aDbx1YVhFpiAvIfXn7z0+jFTCVVBs2lZPoAJ4CUgJSm5MGo4lwlafPPmtcMXWUvst8H2IAAf9jjEF9LhWRjpB+k3Oy/vgzRry2C5hwYE4t4zub6wmb759hsdf/hoVu3zZ88sQYSJio8vbCuA6RJKHEn7W4T6VXV8dmKJH+A8YDGp78iWg53DC71+9alf8+3btzr+eOy9vN7YDCxoWxqU9P13b3VyfOw6jTW3uVHV8+fPDDZxDvJcAQBhN/Lk8NDnMgM4s7cJjWDdMQjzeRuYNAAagHNOMsXug8/C+QELDSafPcXCvTTIi0qqee+1BQvIAxKkS/jN4qtOWGEkapsq1jlnBzU5nn30ewbuU4S5BB88SyuRxM4Xumu1NJwQ0JA1mYJaizXCumO/AMxNZVI6ONw34/Lk5FR3N7frYQDM14UBD2qn448nPk/4zfNIoCIspcDGxVMsBGLhU8ovQNYf3703yIQiyOfyamUgipgOhn/UwoD67I8MNzjLHWhDaFwm4doAuyjqBdQE33/3nb8fMJ69jH0ZZhLhkBCA8JrjzzAQxpIISWZC2XjOg22rE2KyuuXy/MpAF3sShY8l5Xido57oD/zz+WyclRRngOiAdadnJz7b2esdlLFYeHgBy5EzyOm9DEic4hr809knzz6e+vkzA5Nh5Vo6y3NDzxN8X4MnLLUga8NsyeDK6b+DOQw04veJn2+KHmrTdeyg0/JZRw3Dc4K01qopKJlr39i72zv/XPbnYrGsre0dbTW29atf/1L5AvcVGfrALIfLeagAACAASURBVH7+m8/PfoVtAoMCaiLqQWpHWMiwrLkH1OcAnjzPDLvxRQ5BSaUwgPMQB49sLMdmmhAwRv8AM9zn61gnrK9y1fJfQDeY/RSqsQifncyD9ZBvzaDNF0ru53N4spcgTqQ06nfUa93/JCN3YreTwkP9FobtKatGeW641tyLwHwOQCZ/0pMBmrMmnEbNPozMekKtxPvg8QyMbghRPEf0MwaBYdmmguWEU6NHwYKE8wx7Ms4ge0lSw0/HPivoMyA54Sk9nffVaYVAOoa+kRXycHyaYbnGNI/gkRnRzR2sbMg6UWc9YHXlYdyS2jtmj0QCWOiHnKYeT6iQLTkUGCByb3fH+wfMeIaeXB/OyRACOlYyFry6qf3vH650eXmh+1tYtXV9/vlrJdNdrZYj9XvYNmG9kVCllJOWI6XsWwtwHupomI8o9pKx0DvQS6B2Y1DBoAMJN3slxKox9mozPiuqjLyKBYbB1+6Lms2+2p2xa4mXL+pWKBiYXvHMseZXGvRgu+KHHvxNTcAwmEnNv1Dk3/2v//UqHmehJdVrj3Ty7lY35zfa3F7q8NmRorG0VpO5Rm02bcI/8lpMy54WzhLfKpZtKldMK1vMqT8fq3cb07gT1cMdAENG1eqOVqu0m4vnL7Y0Gye1nDEB52KMNFt2NBogFxopkyxpPmbjmCqZG+noWU2zQVXv3uKVuFA8hXRkqMmwp70nc332B3+hDz+09MN3P+ju5hSHNpXLbEQEhHyiYjWl07OOzi5PlCyeqVQNMd3Dbl63Z0tdnXY8lU6lad7TBiYACDAWbjQ2bNgPZX02i2g8WCpVnPjhKhdrqpSLloYx7c5XUzp6/lzjSU7f/uJEJ7/9leaJK80XmHjmAlshs9RmI698oapCNa8h6Ym3D14s0Oqnq7buWzfa3k0rmywoLuK0U4pHUpqM5uq2Rmq2eoLcREGby3DIExQT04fza2+MNtSOAewxYU/q4b5lgNFAR67qw2MwoOjCbyCqTczgy2XdN+9038K4P+40oEKu7KkpgAL3Cf8mvFMqpU2z8FJZEP60Wg8DT62x4vn669cORugR5NJfaTyXJvjJjUeeAEJXp3nloEXqxoFJIZnLUACndHX3oOu7B1NsQdNtZhtZqrEZos0b9YbyuYyG/b6ZYxTjsMyGY8IJMErNaT4ORt8P7ZanZgHUCWEP0xneg0Sed1UqZvT06ECfv3mjzz/91F6Xt7cPbrLw/eDgRa7LlISGxSgfIMYaRARoOv144SAcGkVYBRz4dzf3nhTCOmVzogFAanbbflB/3FZ1o6A///M/VylXcVosHgk8nOVaRfl6UVulfY0eJhq27rVcNJXMTpWvZrWx/VSJ9KZm3aGb85kbkmko1kdjxSMxp0unAT1qm5Yd8JbxCkKygkzg7PzM5rEA5BQj/HJYQwzp8pYLAhqaVgcPrW0zSUbI4+xzUwqTs2RcNzd3ntDxM/AMOzs9CybUGxVt7zQ8JbHBczKly+sbM0lgzpEMPhktNBpMPf0o5GK6uvioy7OPGva7liTX6nV1p3HT4An0MYCSTITAkDzP0URdrtk8TNFJ8QTMgdpfqpTcIHPdKcCQk7LRwYqlAuh3MerNaTonVXvoe9nrjfXQgcreM/MFpiBehxw2+LltUFzhQzPqGqyB5UoKMP5BsCZguwX5ofzf6WTUvoDYJhCOYkkA0pcUZuN5Fy2jSWgImFDd393al5GC7Y/+6B8F2RWsivlUwynJ4vgjLezxxTUHZKbwKxbKevH8pf7u73+uXA4T+IG67Z4bBlg133/3jRnCuzvb2nn2VPX9A0su+Heb5E6mWuL/d3VhL758NqtqtWDWBoAIRX7w4Rzp6OipwTImyXhlIDlzYWan5NDsUBghzSTJm4LhycGBPwuHHQ0WTVAIIwppd9xXmFHIewmfikbxh4G9TNBNEXti7e4cek0B9sBQuri88j6FLIYCbz7B4SWl7a09p7BRqLEu+I30iwkhh+yzF0/dnPc6vVCUGOQJ8a3cHwpOijOma3xugC+aNJoWCoVHSZR9eJDnD4ba2kBC5pzCn9L4YC1ZOuQijbMNZgb+gnMzRmiAmBByblJIMcnm85YJcUiE9EnAWHwxeX4ojPG/pOCmwIoinCYVcAhzeqRaFbk3qchJrSIxyz1H04HPsMiaqRNkWo+G4AulSTgURRWFNYzvADzAnEIaR9MFdO0wELYQ5CxrX6nHApHrZiYPMq9FkEgFRmLXQBD3GZYKhTSDkSBPCSbrj9/LIMZNHX5DBg+TLnqdqgyoRlPvgAikdJihx52OCuOBf+MswvfrBr9FycAKhagDDAzS7DjFr074UmylTudewyEeishqMa7nOUp4uEHRRbFEYTqajtRs36l5falSLqtsoaRafVtHh099rZCYIKskqIjmlrVPE5zO5+wRxDMA0AXgaakKjV8hsHTMokcWs4p4wv3u3Ymb7vGwq2ImooRG6rSaun/oq90d6z/5sz+3Ef9dC0/GwIz96ss/VK81Un88UiqbVaW2adki94A9g2AZ9hgaUtg5XGMaMCTBodms+AyF3UOTTVgIQzI8M2GpWTpLM4s/nvC8wf8PYBLmPiEYPd8LwJl2s6kZcscYXk0hebVQzhucZgDBGsJKhftJIw8rirOBRoxnhOKeUB0Cx9izabwZdtB4OYHQCash/dPggJnwUwNIgDU0183hzKAI+9Z2Y8sSVd7Xq+fPlTXbpI11mDK5nBMwr64u/XM3NzYdDMQZBkANK5ipPn5c1ErUD3xWM6IScXue8QvbAPYV7jt1U7fd0e3FlRtLHtJitep7Pez1fG4C4OHHCgMF8AnwEMmqvd9GQ/8MB7AsFgYOaS6xDQmyyOwaMCNZc658ruiAOZ4dPgN7LvsUnwG2H88Jjxp7C5LRx+AI3gPriH0br1/uCdsfg1b8XRmqYBvCOkZaTUPqBGjLArtrUAtGWGD90RC1brFLQUIfgDmzkOc8V6R8hoAfJL48J3xG2PIML29vAKNT9qcCNOJcx/eL731Mt2RIAeDH+3xkDQLa44HI/QDktL+hWYPs3Y7V9WszzGQfATREps29fWx22UsgAeDVyvfw3rnH/Oas22jUDdyGcy8EpQAW8z65hrApYdg6VGpz088AUkZsYQA4YLp++HDs9/Xs8Cg0/6S6ZrIet7jZHQ088KLe4iykHgdw5DxjaA0rjgEW+zCgnN9HHq/zIM0EYOJMpp5lHWBXwvUIASoLMyYBe7GC4hrA2nWQgQe9rIGlwTLOc2oDrF66hMzFoyoC2PT6Oj8797kGsLfZaKgK63E80sePHy2BtfdiITw3ljfGE2pe3XgvYxhE7QXIRH8ESIRlh5OdkdwiIcwH1qEDoZzMjUwyBFw42sMM+qBy4HkEsOY8rZRKHs4/hhBwDczG4zzCI7fbNXj57OjIzwbriPXStQQRi46xGJ0CPAIisodgD7K/98xgAeeZpf905T7Wg+qJdXmGDVKXxG4+W8psV+6zfVT9Xrs+3+vbdfc3PFch/RR/dnwHkw7S4f21nCg/94Avn8n73wEz65s179G2ecBbejrzoIE0V9ZFpVJVpQT7i1Ci4EU3WQZ7BgDbkKQ9/Ak4J9EegIa6mH830LlYOdmWcwqA0UE6+DRH6Hvw2AyBicVyZR34SGp6qBVOTz6okC6YCEHSKzJGPiO1C+AVoBwEFINIDB4Mfi90d3OjSrXm9cEaNZuas6HbMWtwd3fbzyzPF9cT2ybWG+vVdQb1JpYWhO0UC5oMRz67H4e9xRKgZMI/l9Ajnnee/ZBmHPZKs9U5B/IZg/Ih8Il6FAlqCBiij+DfMh5yIpFt+TPxHHooazZ8GEw4Fd0KCgZTcQ8ZvJevwnnLayMpRlpMHc5zy/lj0I1zbR0WdXd/H7x2166DDAT4uQzv6bU4Ow2OUrc/yqpjyHDx44OAkwgBKTGYbGM1b68tW2YvWa5g605NGoAJN+x3LBO2HUMCtjdYwtz2H8tVVIVSxX0G1mCzUVcx/Doj2B8AzlFj8kwQFIjdCcPnpe5vbl2r8svXZ51G7lrfgygY8dTcC9fJ7CmuBy07Xxs9wISHXDRbmFXNWcp9oxZkn8IezyGh+KE76Zu6NNw/kxQKed1c31q1AEM3EuF5A3iViTc//PBOd9cdpZJFE6EgSEUiM4PH5WrN4Sz0r1j/8Jz2u21dXlx5eEptGkH+PcQOiLTokHjdvO1pPlmpUa/p8EnwN3wM9qNnAKzlWIJFj3qNYQN1/Xwx0n3zXq0mASd1W3fV65xjHbUe+up2Qi9S2wBbSpoURqo5oCD7XKfXtqJyo1Q165azhPcDuMp9cQjZdGSCB3gyZV8+z3CJUFxqJobGYw1HwUYAK5r6Vs4hWajhwDrA3iYTQk4zKlWxewvkPtiq8J2w4WGAH/m3/9O/WJHE0rwbazyYa9id6fT9jeKppr78+o0ms5jf9qg707iPh0VR02Fax+/vlCg8aPswra29LSeq9Sf3Wk6j6jXHWi1Svlm5QsXNYrt7rUo1ruW0qOUcs/2oimWW8kjjIalBBJdEzJajEIonxtrba7jhv2+OlMrHtIiM1eo0jdAePcMz8RNNBlFTre9vbhxZHonMfdjP5int7u3q48lE78++V2XnTDv7mN5mNRsBHPI5m075i8ZhnG25QGBK7XCMzao3CTzF2i1oxMSf930TSsWsyhWSzTZVrmwrV06rtFHWQ2uq47dXGmAWH2mrWKyrXNpcp7iSdIkQHJpKX6tYUu0WIQ8zM7uy5bgi8Zky6YUqhZqSq7hSCR68sU6Pb/XxPcygmgYjZHOkVaa1YDo16OvD6YUBKFBoGnC8F5FsMaWKLOOq1RpqNWnIJr7uTONgH0I/BSTFz+XhgRTNlXLFpCrFTUuK2PAKRWisSFEID6nq/btrzSN33rxWS5opEqNW+vxLJFtjT/9nEw7fpKareSiWoIAjZYLqjByASTmb80NTFTbzbEGdwUQdUpZGUGln2qyVtF0LjVU6GyLk7WPU6er4wwfVNjaDjxATjHUACzHl9srDeyqBZ1nwguRg4t7SqMZSCx0d7eno8ED7uzt6/fKV6rWGHh46LgBg5fH6SC4ADwDKKGycucAhNB5b5tPtDlVzgjbekjCHem5gAZM5mGGiAD6O5yt1RwONFx3FUjPt7x0oHS+o8zBS66Fj/75P3rxQZa+har6mFSDx3Z0WU6joK/WRfQ+nKtd2NOlybceWGJMaPuwNDUqzsdLQkARqRippSRT2TtKaqNUiParv9VHf3DQI2u1QyI7sueCmb12sksCL9M2JlHGaxKzlG0h09/Z3DAJz2EIPN71/PFYxVzDTAdCZQ5oCNZXO2c8SejUpfpkEQToY6E/U7w7Ve+jq4/HvFI+1lWMvyJEkvqH+KmdwuFaqCeNWDgOz1+Ixfx7kU8iBALgo/PBt4pAi6ZemFICMz8TUSMTZ54MPzngYVac90HjSD1406aSBzHffHas/Gvr/07SymTIJxEMN7xqmgdD3mcTByGYtYKSbz/PfeDLRqDCRJGUPL5yEspmcGT+Pxt54R1jG6tS2iO4o8Nv3LlZdAC9W+uzTL7xu8cPhs8JKZU3t7G4FqcUM5zeKWWj8gaaOHH53d99sZA5p9jYOsA8f3nkaxYGWLBb07PVrffrmjRawQOsNsz4SmEd3u/YmBEhgQECjRtorBaFlErGYw2wA+miMAKx4b0gRafo44B1+s/bnosjiuYNtAUuJiXPwGMXMl/U48VlAsXF/+6CPHz64Wa6Wq5Z+YKp807xRgoNuPlQ2nddGueGp7S9/9XM9NG/07PmRysWyIt4fYYpvaB4hbOJG7XbwveMaUHQgDybpmmkin91eaBSCTKApmty4BzNqF7xOiMSztab75oOZSXwmnhuKVkBRfI02qniBhqRvWIcU7Q5IUiSk0cbxux2rOxwGiehq5cYL702m6RTIe3s72t3ZsTUI75VnCiCLIgbQmUn2yfGJ/57Xw7yY5hlmBtcUk3GaLKa6rAsacDyxU3ghrtOWYaqY0UKhhfk3vrOAY62WsTwbqBMA0Ovr8PDAfnGhEcerJmIpFmcpTAUaVIoIGg3uN1+XTNrQx0UlU1aYYAAPlXJN5XzJ14Y1aN8kJpncA7NzQnqs2UIGkTDtD4mqAHAARrB1ADMNvgMezSbK8vyx1w8GBnVhHgKcw17zeQi4gWn82kSdNUXCI2w8gkvwzOFraDK4zhT+6VTW7Pdmu+UCqtO+UzGf1matbP+gWDKjWmXDRRXPtYHyUsWf2SBLMa9SrWrGxoizMBJSnym4AUBgbPPsKxYCAJCc9zt9S/sAeADsKiW8lAFtJr637c5QL55+ouGopcvrD7q+PfW1+uLzP1Iht6n2cKxlHAlaT8l0TLVqQ8s5tiKFNTN0DlV0naS3cHPpEAVYaE4lJDEYT9ihk8+RXtuDMcLtDLmjfB6n/GVzBtxhWXJtw7kQ0/XVjcEgwDQk/G/evNHR/q7XHgoCzkoAUj4TZwtACvdoNMPXNpj1A35MRlPLe3jGuTyssSDDDe0UDSi/YGQAQHBdeR9n5xd6+/HSa5Tm7AUMJ5KRJxNtVCqa4/fjRHIaqyC1IlWcn8dADxYH948Gip/JGIJ/YyBpzy8KcnzasCmJxQ1UFvKlwJow8By3hI/9k/2S61TA8gd1w82t7Rl4vpr3dz/JOkmvp8FkmMLaAJgCiOCzcm4BRMF0tA+fGccBrAu+w/n14KEnGC9cX8BI9mxAFphcAA22QnDyc7CnYG/nPcPOuL250fnpmZmzPI987pevXlpqzZnHa8F0oh4ARHGYhpvvkNdq0BJguNnyQI1GkfXAmuH68FrcI8AT5L+8Ls8ZAOLtzZ1aLYIVc2HfIVzACd65wCgiIGOdDG1Qr9/zPacmA9RC+hgSKWE1V/26SLGdmLoOWANE5drxZg0OrteMhxkOBZAuLy99D9hjOOMBLBhgf/mzn/nvPEgiBCkP87ziNQHbEI8tgqFYxygAAOusigGsXS4tGwbgAZSG2cprYotAbcaapimljmGPYY0BzgVgfeD9lWfg0c6B98o1cHBNJBaS0QloGmCdwz4SBhNXNzfe3+uNhs8mN5LjqRJIbQG9HWoYNTjF9aKWCsyzpGsyzjtWPiodZIijPhK7a69J9v98qWRfbq4Z5xdAJusN/1PqFku/s1ktRmOnL4d9PWL2MgNr9lrAau4tg1anvZqBzoB0bpYcIAfXA+DDnrYky5t5Fzyr2auRM1KDAjgjxc1iwUHCN157SEkZbM8XBsJYG3yWcG7IA2E+pwffEUC3udcI5yXvg5BKmISQClDxcH6zZ8B6D0mqc33/zTtdnF2GtSXpxYvnev78qa8xA2POIqswAPsjDIYCIM1r5bJ4lRNOEdGPb3/UYBEAXixeCtm8WUXPj556YBH2P0Jbgs87z/Pl1UUAzQp5M4oYQlueTa0IU3YICyrsT2aA40G9ROmXswUD+wFDLq/rxdIg1yP7lr/jexhkd/pIHKOCgQbpgj2O55p/O9jfCxY1SEMjBPuttJyP9dBsKpcvqD+a2Us2mkwql8opGQkJzdQOkBt4r4BPrFHumT/jmrHP2gRoo85mgMQ+yH7KOqMu4xkAiHVwTaUSgizpA3s9/1y+zrLj5cK1AJ8neMeH98B+xeeNQ4JBZo8dw7o+glUYQLhgjQBAjd0G64W1yn3FJoF1Qj3vlPsVQZl4JTJEx3OQNYPXYUHpHEzXx4Rj/KKDpx8SaGp/ng16r+B3CbOLvTkETZoV7f0yeO55qOoQFFKH6X/wfZTrJ/YELCcgZwxHU4fpQAbqtG5VKFbsSQd5hX2FZwsv5POzMz+rsIWpC1F28DwzwLt/6Kixve3BFsqd6HKkjOsVwlWKHgJh+5UmcHSdV8CAqNdpuR4LOqngIR6Y33gvEig5d/I018TXmP/Cp9G1SAjHe/yFBz82HuyBZqeG7/qJSQiRZcaejnpmDkAo78XsB+xpeMkypE8kMg53yhfjur2/0N/93S90fsa+XdXuzp5KZTwLF0rFOBMyxge49yanlAoONIScxkATIL1QqCkeyyiVjiuX9wOqzsPQwCKy3XTKo3YzJJENs3fxvlEmOjx0GgK4uI626IL9PwbXSWhre8P2eok4ZzMWNjAfkfmzpkOYqa1jIOLEEh5cUR9slDdM9sCzkPoqhN1EXaPTx8HypC/nLJ/NSHBGmkzOQEGdLgFbMQG48754zyj7uB2c95AuWBNeJ/goRhgAU1+zT2eM59iG5n/5N//NCjQVicx8gqAmqtvzrlKZvl59dqh4oqL5kovQ16Q/VaOO/2FZxz/2lC1K208qKpRrglndGyKRzKjf7qhY2FQ6U3ajm3LK8oli8amyiU2Wg2KJmdIZGvi4ilk8tqLBH280czIOCCl+FqvoUs3OveI53HiXmixpDEHK87r9EHfKLVP8yYD4a8zSOTzq+nhy7wPu6jytj+fHytd/1OHRMxXyVQNbSIRJeKZgxmcgqqy6/ZY2Nkqq14MZN9PV8Zho9YynTpNBR7ncSvkCTXrCRuTxVF65Ul5TkkgHM83GC2VjUjqfUb3+RLksG+G9xqOQFmQ/AvU0mdKcA5JFhb9Ftph0ojIF2Wyw0LSHtARG2oPad1PdX1FAFjSb4y2A8fDS08Xrq2tLZNycrJh2QPmOqbGV14uXu/rqqz+0dv7t96eaz0fa2S1ZsqQFyWD4MU2cmNTvgzQvlMQ2QUldnN2Ypl6upFVvEDGOB1FOf/vX32oZvdfWdt0NIuAcGz2FOxMvvBeTCUz5Uy4MCGFhfcHCQF6BNI5CPwGCHZN2NjZdtGOO2u4NdXPXdBPRqJX06YtD9bsPnqL0hpi592wQT3paFJoj0s41TR9GVAL/y9srF474jsAWbbe6azr+yBPE+s6G9va2zbwD0W/UCccJjR+bG7KNXq9tgAswkTCTMAFLmq3haQty+3ROEyQOJBGRMmiz8fk6nWrpwtIJb7OoJjRFqYmypRCWEVtlNR3x9Usbqu4cbKvS2FE8hiRx6unkahESwGkwCbJobG8aTGJqiLccMmDWO58Z8MqmyRx6TPVGwScHejrTGXxm+P9u4PD+sfySiRRyWqYLpLxSWDLRQVaK9weeULDkmFYMvQlSSEPZ7xIz32yqs568McGi0djd2Qq+ZH28YRb2+8MrhBQ/ip4En28J41Bq3bI5H6u+NVetllEsAk09p0ms6KIwl8q7uaEYhGXC5kdyL1NBClkOEA6yTDYf/OjyeTeRQf6DR4zsX7rZKFr2lU1X9e7dsW7vL7VYwfYo6sWzV7r6cG9Z+dY2ctK0TXuZZPc6fU9K8egEQNjYbPjaIWeKrBbefyhgzs4u7AdGg9HYKttD0ybPaz8m2CIcNhSPTi2dLoNJ8mxsydLjlDeT5ueFZMwybIw8m3zLr2FpBnJsWIc+QHr6/u1bA/Ksc1sZrwtyAJDL6yuDBQCeFP4HT57oZ19+6eTro4MDF+OPCeIcFt1OxwwlADJYOTQtwX8oJIFRuP344zuvbRogGlwYqkiSLfsxYDT1IU+BQSEFOyAUFRQ7wXuQApiC3gDlfduHNIUgzDACcdgzjk/fKZVf6aF3pegqpY3Sng+13/3uNwbBKW4o5AAsGCYwQR30HnR5ee5nl8kl15T9KhqlWIQhQWBUmJ5bFmZ/ldAIu5lZS2FodIIUJOdmnEaQvc0m8uWiPyOF3Ga1EszxKeYieGhy7sDyWXkNARTDhMYLleKcdYnfCs0y6xi209OjQzeLTINptPFDCYALhvSA9Wk3qtzbarlgXzrkGUwaKZKRw1HI8jMooi+urs0Oq9c2zBayXyL+ZoD1ALskDN7dqdUlXKzrdcV+RyHMlH93f8fBIFwXimImmBTWFN02Ct/cXPtTPgQPqUxG1RIpyiuN5lM3Hgwv2IcYnmRTGQ8UsrmUGQGPvjxcc4C+R1ZIGNbcBFYyvoBzfNkSljo5WZb7RiOQjHlyy+lEE+EExNXSQxQmsjQNAPiweMdD2GIxvw4BXQx9cjkkQLBQkCHd2a8ZoHa1Cgb43GuYd/PpQLt7jSDvIIQgTTMytZ1CuVQ1yM9rUigCZvJcZgp40wUzbsBIF72Wgwd2Aet9FUX2NdWEoBQXkzDp+m6YaQAoeEmBh5mIBHbU69vDajEf8QS52If59/TpC1sqtHrnurr/XvPlQOVSwyqQSuGJGSCw6/G6ATjhhnptRpGnAs4GWb4ZmtGIFRYM1WA92RA7gn8QrLGVzwwagQXN3pp1AVBCM3l7/+D9H89cgO5XL1/pj7/6KjB9LOuHcfIPsian+Lr+CSwQY4eWzWLZAesI/0Xe4yQwPAL/KKSZRmP/IJOy1HTm/e8v/9+/sRqiUi3qq6++0OvXnwT/zhUD6JGLXZ5vN6Yw9R3QUQgsQCcaDryfOwAuHZoQ9ifqUAcsmSE59RlEQ4eNAc+TAReAYfznxuu0bcCgBMFrHQ3aXdvBAGKwf1iOnAj+fTxPPNf4QMFc431QGzFMABxw0qplcPEASq2ZWDA0YGZw7gEAcg8BNnlf7PV4q2Vsi7Fm/TiJdmmQ1I1wBLnmg64ugx80r8H7e/r0mYP6aPrsJzdjkEKQDiDa6B/M7xUJ9TBMWhhPDnSIm83EPYKphxUHskYG1gzgeEa5d4CqZtkz1HFjHgBB9qDNGucIDVrR64Wv4f5aPjwcGCTdqFU88OQcQSWxWa977bJfAkRyPpqhJPl6M9iyBxr7BCDBukMNoUr3vg9cdyc43zd9P5D2cu14DZ/d67OA9QLrzME+9wzv0zp6emSpJ405qgxe08PqeEiBD0nvea8fWLI0d3j58R6pkUPqM1LEvusqVjpfb4BwEZhcnMsh6TUASABDnPfeXSzdG5mRx8+39HcdkALbHNknZ0ogP6RcTznRfc1E531iB0N9Tr34aGfRbwMoL8Ma4v5aYjfTxeWFVT7sLQBNqgAAIABJREFUs/w9AA7rhevHesbTl2GqBwuJuAdvgM+uo7ow7Bf2DHMiMOzU5UIfz87VITQsFnOatf20PADKBg9gqwLYD/CoDOADDEoHr6Q4d7FVGJrNj/QVABLmLM84NgAAaAZ6LHukRh4qTtIxTC2f9yTFThV34FAIsrAcFfQuGtXV3b3e/vij94/ufUfDDvc4yJMb23V9+ukb10gMEgGg2V+o+wBcYdM9gqr0DICGDBOpPcZz5MoftZwvw3m2Wtm+aBM7k0zaYAtyQobm1NWEa3DtqJ/5d4Y//PK+mAyqF/ZMnhf+Luy/fGZeD5oKQA3+dyH9FjUAZyqLzj6fDO2oz0bIJVHdVL0PrLdoX2POTcDpUgHQcqTFbKjZpO97i41NbzizLVWPZPJcWfv1Pa8L1hF7Pc+6PTaRCEeQsCYNgnOPqI8DGL4OPWLY0mz6POJsdX2KN+o6fRnmOvUOz0hQaaRdX3PO8jXUmTxn7AnUawCS9unD/meO3zPAG+dOsJywp/P6TKEvShEA4pAQhYT5kN3sPpMBL/vYze2FaySef9YOtUbwthuZbRsGLsHHD1YcXpPB35kwizA0DYnhS93jo+99Mkiree9+ZqdhgMO9MPGAZxILHJLVkaMuo2bJd/vYriCxLWi1GKlQqOji/Nb7NnsAg2aUBdRC7C342xMm4nAV22601e4OtH9wYLZtIoE1WFyFZHgOUG5QU9BvY5sA0BSG6SigQr/rIoMMoxU9Qxiq/RR8tx4ys2b5ewOMeBVTd4MJ8L8V1jehH2X/MCkJtif1GbCcmbihvmadcw/ZW9jjOWepwwHJHAQSDeuLsLX71r2++eZbXV7iKZ22oox6m1qwXID0NLTqgXMchifXnbMUAkOnhZ1O0Qo0/B+5d5B2uJ/sJSgo/ezNODPHHnQwwCcLgfdCaCZ7Bcxq9kqG0/bUpVdNQ56L6sWLQ6UyhIgBHDZ1f99RJJ5yn89AOSRshyGIa3lIAPhyRhn+MngPHrGPSkiY0PRk3R5hYAQ/dp1xgPQYZinhjChLIRHxc3m/zbuBFMXXuGRchs/GvkZNNZkMNJowqAR3Qe4c2Pd8jsi/+5//hxU0xXYLk/mRpsOJRp2Ztnbi2trZVLG4q950qLuHtuWVucxE240dte5WNqnPFNmcYxr0IvYvLJdZ1CMbNlLgAkUORz11e/fWR5dzAFBR9QfQu6FMZ/XVF3/qC8J0ZdDHBweTx6Ey2Zhf47p1pkhuoVQ5qVmE5F28veY6/RVMj54am9vKJqvBOyo+UCZV0tUFxrFRtZsF69MzlQ862HujQo4UYRK75i5IAPYIG7i6aOm+ea2traoT+fhFOjALLp8recINBbtUxjQ/DPTLlYYDWLIUfFMoaTSNMUXmI2VyJVU3tteNTivIIxewamo2gX9ovvemaWbcdKz+pKOt/bIWs4iuPt6ofYOcsqt4YqDVLKt0pKaLi5bGM3wWSaqFDj032h6NsdmEDQwvSTabXGGurb24/vTP/lT3tzOdfICl1VVtI6PDJ3tKREPDyb4JwDAa4UuQVKmS1/1dxx6Jk8lQ2WxMtVrRSajRaF5/8x9+q1xpqaOn+/ZI4bA5O71SJsXDTjM0UjaTFEaD3Ra+NyP7zRGz3h+Mgx9DCiP/qDY3y9rf2FGTgiWaULuLZ+GtFrOpPYpePT9yKAj+B/etjhtWwA+OmKuba9OTKRxg3jhBcQxQGSZO29u7TjcmRZPCz0miDtvY8H/zkHCos/kv56F5ef7imace15dnur08V68XaPEcemxETFFp2FOJtLLpnG4HbXsKMlWm+McDkjW8v7drWjTfO+xzbSfKFCPaexJYkqlYXukEiWQhGYymuLa5q8Gkpf645c2HdTqfxPThhw/qPWAIHDfwzUTW/kE0eesEL/yAOHXimVAUAM461TKy8hQF5gUnIZ4i8ymgWFd5+4HA7mAaCPhJIzXxwdAnHTQTNXtm2Jt6yoDPJsUdQCBMLMAv/nQDsJrr5ScvLP2ulisaDzFKv9XZx/MwVU7TPOOvEuZIsQheOHnl8kyyKB4JV2BjzCqSBGCb2DsNoI7Dm+mJp/DjqUr5gm5ub3xPkBdyeEJNx+Pq/g4W38xAFyESL57v6sXLJ5Zap5NVXV3eqN170GwB6yujzz79mUadue7urnV0dODNk/QzfP96vaEq1U1dXGA5sNLzFy+1v7fnyV2v+2DKNhs2fpZ3dy0X/c9fPvHk6sSFYZBu4TND4b6/u2t/RAe5TMf2PaRZ5DBgQnZ5ce0iCA8/AG2KRRiH79+/dwIjjRjAAdNG+3rR3K6bAQpXN5tM4qcAViTAwpwIjTcMj+3tLb16+dKSPjZ+WLywNGlaKCpg5CGvoOihKAAItcfNdO7ikQkb/9/sRJJOK8h8doPROGwrmKYu4NJuFCn+3VgmkwaumaryfbxHiv7+CDAehjQm1sk1SBRVt/Ngy4N0CsAqa9k9BSrMBZ7VO+7NoO/pLtYTsMiAL3mmeQ32w+X/T9R7xNqarndez8o5p73WzvvkOpXDtd0215bdYJCgBaLbSM0AiXlPYMCsxbClVk+bIUgMYABiYrXAbWTRbV9sfF23cp1TZ+e04l45R/T7v2tX11Wp6tbZe4Xv+973fZ7/8w8rdgjedyIQEfYIBdGjYT+FCmAOPk5ihSxh7PZUWFKAcb8pXMWSFOMG1shSbFAKBdh+FI7s3fyTIg22HYFbTAqRFhP8BIP+7vZO95C1t1vZVcEICxLwlVTR0u6OCmRsCx5TOWEvcj8plmiMkep12w+a0uMBR+nF2obRzPMCk+qnd6fKcz0+OBTjKpPNiulDAcd967U7GrgMtl6MNGawBClCj4+PxZwjHRrQgOLejzn7tmjnLGT9UVBwZlCQ0Ogm8QeKBG2Cx2G3IyYtwQIMMmgGXz5/IUAeKTmAG14ynFuwl/M5pNZRsc7xv+X9mQjLsw3pChYRSnfEW9mxdpDnbvtJFdqAsoAeFLfIttlnkfvOR12lo2NEfnFxJj9T2F4UcUj9xyQ4B0g8nIo5DiDCeuX9AA4z2YQkzjvlPSV6j4ecK5h8c1/xREbWglyZdDq/ziBkskjpKfZoaCTLD4Vlm0LhDbuQ/bLXHUhODqOR4DMY8pPZUgblBngYjmhYdnt5YZvF2naKZdsplTRQuK2e2/7hju0V9+z84gdrPFzYxruwgJ9U0aTFw0U979QagETDvgtpkHE/4CWNCunnDGhhUgOSEDgXDgrMFjuFlFyKbyTvNO4wvlk6Mr50Mn/CbUh/pmbjvECaA7D8iy++cNYGAGRbpuAjSMgzpGm8xwGSkjYphIC60Um8OIcYiLKWARfE15Dv2TZxlWYZH6PlQkD8//G//m92X721YilnX/ziU3v13gtXmEumSJPi3aayyqRZzQhAEAyzRzY4ABzPJuAC38FJ7PCidKbtzpNxqu8E84lzj8aH51uS0fFU5xSDG3yOeCZno7EabRpnMXjZh8UAdIwKXRO/Y2DxvLCu3Pu6hkgBbXggal+jsXam5S5V2ckt2V8ZWD7+jpPdOW8px4pxzQzNo0v/pjYjaRngGDbXVIxHAbzyzHOOAvgXMdQKRwLW7hJ0585ezrKHZlv2CQCO7KnOR8yx26ixAbJ4D1mViC1hYksQkMK957UAVkn7ZR/hmmBbgzSX12Nf4Qzne3B9uX7siS5IzP07gAHvz/27vb8TeHqwvy+GJwMsGh++M6w5ngPYZ9xLNwByYLEA/YBLGOd543MB0vA9+HfWKWcM4B6fC29jMbzwLNs4bz5eG7AT4BDw73EgBlDBXsI64Hx2MnsIAgyaHABObchriOHR6ai+AXiA8c37w4IEvJRlBYO2rW+0Y+Xy/GMBNNOQgnsNiMh1dewrv4YBXC9qMpglANeSSQqodzI0BpkMe/hdrePxxNqNpp6xR/YjDTDXXH5qMPzYkxnWe/36Hc4jtwczhKf+d0xhanQxMmFJAtj5sPwhPI1whITqhLenZ04GusACx8mV2Z/iIYZRsDjZ811ADgsAQCadTKpG4ywW+DQleb5t/eFItVGpVLZOu+0UD+WSJZIx2XgwGALgo6ZMRuOWTiaUyCrLH6Ubu/AchiCshf5gYm9Pz+3d2YXNlksrJlJWgQgQcVYLSLvZ7zlju+2u7HpgXzO05gKggGH9I8NliNd9aEmyic0Fa/Lq6loAEAoRniPCRlKZtGSX/WFf0ste21macM8PSaou7wgk4BxAucXvpdIEJS0FKLO3yO6AEBUx5txQk9rc4eaQSpbypXsE6riOPNf0C9PRzGr1mrzdKpU91czsNTy7tXpVdVI6l7DlAoC3Y/PZUAoiGG5DJJD43Xc7Fg5E7GTvSPdAw32lyq+V/s2eQ21BrQwbDzKGC/tw95nPwp8xfND63PrncU35OexKeF2x37dDaBj0qCnwmVX9Nx6rduPneEa57wRbOf+7xc+BXQwlAJvphTgXZJEyn1sGT9Z4wtXXktYymBmJoYoSi/eo1m51PrHHaPDjw7/Pa1dXN9oz2Eqn46nWG9eR2htginupAbuIFj6pWhoPXf2M1Gwzhl1YdqB2GymshrVLwEdcXpDOr5i6DnCt1cKP0WeBMGGzXgsGGPrF7KvffKcBM1ZaeNRhIQTJp3Zfky0WtdpkziDNYSlgHCiL5tOhWGXlYtaySWT4BDshF4bUsZBdEWuNZ4n7GoqSRg4L3Vy9tjbn3UgKdMjVsDpTlIyOPy9go6vDH1niUq9J5cJQwg1bWT86J3lmV2uxJyGPRH0+DQbFdgYoZ+iQhEHLkBmQGpEZpAegXr/sBdgf8NlXSJZCQaibk3Z0UPzZc5nnQjZms6mwAjyp2S4JvTk42LVy2Xmkt5t9d6+M3ophhnik6gWpR/gOa/OKdMB352d1TvtQjy3IHNQzBAkFpv3J0a4Nxy3Zx3G2drsDW6xR5bkhj6slXRo7zxvqIrEgowkpkABAGdiw9sFhuBYEbjJseGjVZKUynyMR98nrfbroW/2hJrILKtpwOKGBYizuBj8A1Axd2Fsga4TAz/r/zsefjZm9HGGA55/+k3+4mUxgOSBnWFv/YWyT/tgODvxWKFVsvvSif7LZaiNtN5sGicOkIU8WPUtm/DLFTiV2rZg+sWbzEqKmitVILGkL5KMP+BiSvhQzv8cxjvoDIqt7lkhH7PnTlwL5oAbgeTmGbbeemT84F418vJqYJ7YwD8zF9tR+/PHWyemuoFq3rVgoOnNZmyvxxu/D86GrGzkb+8zjG1mhsrBS7pUNB9D1p4anvCuGAxaLZG0+NqvWbuS1RlOfTmUsh7/HZKGNk6I6CBMkzD6F+fJKAE+h7LdUjtj6lDUaE7u9vLbBw615PGErlg8FyIbCUKb5G8bAa5vOlzaS5NqrQgeZXW/UsUyB4jFg89HCus2Z5bIJSyT8dnXWsEQwb82Hjt03b607aNrGA/CZs6dPnlnAU7T76k8qsPh+PISB8NyKlYCa23TiWH5u88XE4rGAwFoBCuGopLeAFzAo0PwfHB/b9eWdQE1SotTABzEJHaiR73VGlslHrbxbVLOPjv/+rmFvfzhT0mI47JMk25Zm8xHzrqXlCll7d3opv0wYU16/x9K5qB0eli1oYTu/vBQ7TY3ueiPp1PHhnuUyadutlGy1CVini7Hs0CIh5M5exxBptbSxiBkSCtjl1bkmM0zulfyqRGg3ueZe82y8fXdttVpdPorIlbgOLPRCNmcfffyhGnMYTO1GVSwQ2KuY54LuU5DhJwdAToG7DrugFwBmqM0EsHAYv//+K3k4wNKd9JELL8wXNsuVsjqA45GU0ZpzCLCBw7rdKeeU8NYdDSwUS1o2W7bF1OzHr9/YoNU2lscHn79nqZyTANIEJ+NJSfQp3habpSWyKTHwmtUHGWVj1AxzgEIV42DkEUjDvvz1byySwB+CKa1LCQQI7/fG9uOPP+r5wgsUZnC3PdIGhtSVw+/q8koyIp59DkhRxNczhWsc7e/r4MPrsXpX1+btpD5N14yESG4NqfHLFhJ2dLQnkA/WB+AM08tUpmzNWs0ImeNeUKgz9Ua6icz7h+/eKOBE08QJchUaHTySWpoM4SlBMQ4YuX+Ys9fvP5Pv2f1t1+KxjB0eHdjBUUUb+rffvrF2x3kePTk6tGw6qUkozILJlOe2KPkMadKk8VYqZfnBMYnB7Bwwwk8y+MYv1gSpU1D4v/r6KzFZXdDMQMEZAEUAohj0MgFmukdhxAFTLO7Ii0PPRjwK1mAePz6mACVr14BwuG2nhHxfimbkQTBS8bJ8aDTF1jo5PNJ0ecLkNRC0BZMrgyEb1no9Ih2Pwxum7hQguCdQBJN/PMae4g8WBbBb6DkDrKOhi0XxXZpLyszUKZtOyceIxgPpJgAuXmqwp5BOUGAj5aOIUIIwXhlBlxRGgbBaMjTKmc+Hrw4SuYH5fCR2mbXqPUvHCrr3tcadGil8ZaD7f/Pt9/J/LO/vWLGS1bTsgxev7cmTIzt7d2rffP2tTSeAzhm7va3ZfLbSoUmBTQHNc8OkmYaMM4MBA4UzLDwAA9bLoD+UHxZpdxS3DAT4G59K5NB+b1BeQYDVSp6msF0j9eRZZGqKl53PxkPHVgoHwmKicj/FpFJKojNir7UamrA702kHKtC8sC/ROPIZPZttghohEtm0+bwbJ0GZ48tIAqXzRbq5qVs8ErXDvT2r7O5aSGmCTtaEv6wEMJLcOkNw+aTieZVKWqZAqh7sNpJV12LOA/wCbqjZBEiFsQbYCAhDUwdjOpUUoIpnFDKHs/MzNUY0709Pntrx00OLJ6KSvssbBf/QuztJLSjwAWW4RtFEzD755DMxRtmzkZYBKsGkfwRso/HUdh04WS32CF6f3+JJ2Kok+Xlk37Ec98WYOzs7tyqDnP1dXW9JoCJJFdG9UVvJc7BeYN5HgkENR+6uL233oCK/w1AkbqViRcAGDJBW80GsAw0EVLg6ZhH+WTR9p6dvbTIdaVDCnhqLpeRHilcgwAHNCM8ZxW8iGrJ0PKKGFUuHRrtrrW7XxlMSdVeWjCZsMpg4L55UStfQ411r6AZ4eX9f07Ui7AAmOD67tWpVKgGAJ9L+sDRwqmAmzkyUTQB3u4UhOJN2fONcX6nmP+6CAyQPlKdtwHZI4vQSXMaAbG4hr9/q9/fyX1YCIibmwbDFkknbOdyzFy9eqpB1QwGX1CsVRJAgIpgsTjbjpFhOIimzdOn0XBKvQhK2TS3nB8CsXjPovJt5Hvmdv/yzP7fTs5+0nxw/ObT9o32dS7l8Uc0fzOfNArYdw0rXpPKFR+OhwEu+P+wjAm8YPvIXrCfuKZ8TKakDDdkPUcG4wI1kJi3QoN+BNc0zxf1dKdyOZ0Ppr/hXSlrtfK1c607ysVvX5Meyth5l+zwvDCDYgx7TJXleH2XFLtUZ1jPMNpfICnuFv1nP7CE0c07aLXPTn4EXzhAHZjuWKd9ZSdcA2/LkQm3hvL1mw5HqEV/Qa41WXfsea5965uriyi7OL+3Zi+dqmJ0p/tJ5yvZ6+s78dxpf/skeAXhBI+LsL0YCBfB5lcSKZjLohlR8Z1h97A38/+OTE7EMZZUQQkaNjAq2dE+vxfdnSOy8I0s6swghcTI3x2Z1ADJ1TV9MJA1LCKlD8phy5ABAVDdQcqEK/DlAHr8LA5XP5MDLtGS/3C/+ksfifG63VdLafT9LpgUKIx8u7mgIwpDQsdNdLcReRy3GGawQwl5PoCvPzwev39c14l66JFLu8dqluiYTTICcBHXLJmXQUm00FT5Sq927UJckPu4pgZwwyNmLUFxw9gPM4cPL96VORopLSAj1BMMahgkR2d2ENEjTdx9jBxFTPV1rNKxcrogBBLAqqxKPSbH06NfJtQPA4jsqsGoyVWPaqNZl9VIgRBCZOPVyt+1eP+4ANFKN8euGicmQiEEe94X9CWUZYKf8AkmrJXUVdh5M+k5XA1mADqeMydpHH7y23d0dBUre1xtap7PRxCqlkp0cH+qasG90x1gUDdyg3euT3+3NTdW+/f6tFAsoNlKRkL14eqLryZCO68a5yfWXT+V8KSbfsNdTaNPL1+/ZR598rLCn8aBvrXrNNou5pL1cN2pKzkP2SIKm8FHGbxL2W/OhqZquD3AoYkjfnj9/Zi+fs+YIOzMxhzT8DDlvWcgZsA6ptdhT8bFMJNJioskTjhoaSSKAeH+o5p+1A7ABQHt3c2PLCTV0XcqM3/nt3zbSxCFRMKAUSBck8BK2MIMWWIew6hgkExAXEXMV2TuAIMxO9kn2bfYtSAk894C6TnKctb1ySWua9achNX6IzYbWppibrDHIEQJOnFUCyhj2A7eZOlY/z2AQZl+UMB0n0RQTUUN209kOqCjFm8LsHLmC0AuFtq1gsS2kBhJAzcBGaexzvSefT+EoMJClmkOSHhYg1Wg1tc9QE3CNTk/fqb7nWilQD8l4mKTdiFNsbM9CPh9/DtuPOky1FSEso5FCW2BPgguQgs3rRoPYDTDIdyFV7PPZPF6aXQ3p8Q0VuIQsde23b7/5UWFHuVzCPF6Cy+YarGJH5g1C2hoqm6DepJdBPZW2g909+Y0TCEt4KM+V87fPaP/kLFMNhwSfUKB83hZo7vAfnDAA6eu55vmj/sjmyMHALsn5IiJJp3aFAUm9rcA+Fhtp6YCDw5EGFjqnZLEAduEGFI1aU16se5m0huUKtCI8LUgNQl8+0zPFdfd5kIgTRuRRaKoCbpZ4yiN571rroWdeT9CeHB4pRI9zSgM1kY5GVqs1bET/QBpyKmGpJH6THu1Tp2+vdT32j/KWTLMG8bnkfAvaj2/eWr3xIMIJ35nBAtcAm7AoDFKl1ccsXyhasbSj10ZFtFzhRztQTTYa8Zx5rFFvbdndnK8T1aKApX7UhdOF/fL3/j0FuzrPQQZaE32+fN4x8alB6ZHxdUeavNx4LJoI2tXtqYZFjXrfuh3Y/hV7/pTa2SWMB7x+SyVSwhUEKMbwWJxYIOqzer1mvXZP65P+w/M//Iv/ZuPzZOQNqMCG6sgGnQfLFQCTluYLxCySco3sag4qmVazcnl1Yc3GvSQ9J8fH8vKD8orhPtkbmFDSsG88QXtojq1R6+hAzWSHzg8gmBXIgYzs9vbeypWMJTM0UwFbLTG2Htvpux/sYPdYG+vcprb0bKzdndv5aUtNlm8yt2EPFtvG8sWQZfNR67XXVq+1be8JnmJxYYPh6NSiCbOAN+8CRDwp6/VdchUeATz0JGW+evXMJtO+GhIexHJlX9IC/ls4FrBYKijvFr8/YfMpdGKvbbwDC8XxzOiLdYOce9WfWSa7b8nkgf3Zv/rWLs9/sHjC5D340Luy3eOSff75exb1ZySXfmgNrFbv6Dp3OyvzbLzWe6CABNzx2d1Fy2o3D0pNxKNv7Sclb2TFQt5++Xu/b50a8qszOzwqy1+FqQ6IuPmWlsmW7fqqLU8DtOwUv/gf4vOHnAdmIQUpkdxsKO2hYzN2O/iF4euT1AFG08Nhgtdbsezo7ICRyLhA4ymSkOnh1ZHJIksNyUCUxQijxOPFy6yiKQkAWyqDyXTC8vk9FShXl5dqTGleKA4oFtmsaGSD4ZQYi/UaUviopVMAqsSDI49wceUUWg8tPIycESjhKzwjMPyYFJYqJRsMe/a3f/O11WpNvT7AiwCCbF4LGR9GRZN7VjKTlbloMrelU280nWJiT4Pzd3/7pSVzMRUauSzemXE1uPhIknBIoAOshxxGzSG/LTZrS6SzKq6PDg6s3+0oranebAgoYAqCZLY76ElCoWksnmwyva3bF59/bp/99mcCX9jcOAR/67Mv7OuvvhE4xbTPE2TDKlgsnNWaGAw7OoxPnhzbk5MTGfeP+8h12rZ3uG+npz/aoN9xSXTBuD00uvarX/3K/MGVUtbx0oxE0g6UZ+J3f+eYR+YVk4ADmWERptAKcPB6tMFcX90KDOJwgdFAIyrp3hrzffx8VxZLeCybyYupjLQZL8JSBRlqxr756teWSfIs5Q1hP0Xk8ZPnavr/5//pf7Fo0KMpKwAwB2smA4BHonVPDQFMPgYRHh8yFo+9fv3a+gMYRT47Ot6zvYOyDtrheGrHT18ZEh38467Ozuzd25/E/uJgpQEtlHZsSdrqwHl8wdxgGvPZJx/a559/pgHI+fmtwMXry7f2t3/3ax3sf/zH/4G8cHidr7/8Sk3jp59+as1aU/I6ABEKS9h2gJ3cR4pznl+MVpIc4Lt7KuZpZuIxGmFSinlubiRL+/3f/3378stfyzAaYA5/r3Q8oWafSSuStmg6bScvngsYJ10WIIz3AfC7bzTsodN10gHYFpOJmiU+A2uLQCKaakBNgKBkJqsDn6KRZprpP4Wyx4NUPGGBcFTsI3xCf/jhe3v16pXWMkAurHbuC9ICgmG8q47FwxmbTXxiRiHRj8SQc1Gshmw0JPXzyjrthiVjEVvQJKbTsg/I5vPmCXisM2iZP+i1MD66wYDd3F47QJ9eHeZ2taFpJcAKCYQUyQq0iMX0GoCiSP5pSFlvSi20tTUbD/aLX/xCgA1NHJ+d4oBJJk07jRqTv0djcNYv36vX67hgAo8zUafZlhfPbGm5dFZAjyQviYSkz5TD/89f/Bsd/DTbrDMaYBor/ExY/0hz8Aej8AecYh1xoCPZurm+UmMPG4PDnyIeSRTybzFTYDDRdIVDYjuIybtlxNEkARjDNoXxwOuR+sseqb1z7YBtFw5As+CCBhxY5ArvYMSFBLFnkxh4fXmp50F+i0qn3FihlBfLi8m0CwoKqwFQimIgoEk5TJxoImm+AGxqPH9h/6jjcQbVeN7BDFnjHYP8CDnjVPccsAYJDfcD+ScWE0sSt2FrRqJizW8MXysnrcJG4/joqUDutc/svl7TYIOh5vPjJ/pcJKwuAUXULHgtJkl8RMmLrEfOQ8B/mgtAeppGzkwsHGj2AVR4ZhhVaIyPAAAgAElEQVRAcD9gdOId5Q+5oRlMHFj13RpeVz6rVut2cX1ltU7NZhsan4h9+P7Hkubhp4yagGc34I+qSF4B1ifytlj4VGDm8ilbrAa2WpPI6reAH5AUX2ZkUGvrw2wtlXQ/KJ7Zk2BE5LOwMLGN8csnjGZMSdvLpd1eXwsYYy+Y2dpyhbxk8EioERg9OT6x3fKu2FB0szBzRnMXVsHUXsEK2azek3McFoHCn7YsJtjuPLdI0gX0IDPj2oqdsN56HYr+6DyCEnhFRt1QZOgSwCeAAXN+ZyttlsyQq+uVjYVM3dXg8g1cOif3B+BJYREktC5RE4SUYs++ILaO5NFOti35GOxLgDjeezrRIIYzGpYBIQfppGO38B1hbzIQ4Fx8lHLi6ywQHkYSKbkAZgmGzY6BxrXgPrEPAHzQzPBZ8KYirZyGDfZJsexCWlhIPHvcK16XdU8asPboZPJnhiDSMaS4FPvBiJMwc07QpALe5XMFXW+YZOwHYiXNpxomrjZYnyDbdeElo+FEKcx4KsN24Ge5RvKJ7DswBD9krFT4ec4ZGkHAXt4fj0CGF/wO780+9N6rl1qHfFd5jAnQIFCm+7Pk2oGQMKxckjxnId6vNNDcP/YO5+noEeuMa6jvi/eiWCskJ/M8rcVYoqFGOcD7UXcCaAjs3SaGco3Euos41qTzQ/VpoMRfjoE3V53B/UZRQVPHs8l78j54MnIfYWMS+sOzByMEYIDvenJyovfjbHH+bwGdE/yZhn3bhFKAUHoKEuC5t9W7WwEV8jTeeLQ3rz1uiI59C2AflgQ0twdHR2LcMYRn/8XihevPEJIBjggWIdROCxuNp/p8yHHxaGQ9webkWYUZzvUMYLsDY0rpoG355NIbSeaP/xl2HlswVuE4Wy/ZxxTWgHzZlpK2s5cw8KGHBCQEDKAW4jxeLjf28tUrsdJhRrOHcO/Z82Fk4Sl6eLDr/O+mE7u7r9mbt6d2fYtfXVgBC7zni2dP7MWLZ9bu9a1KgCMgPWFYm42FAwGlehd3CnZ2eSapOgAI9wsQHfknYPjG8Bn1WCGftkqZBPuIwBD+ZgA0HEwEFGCzcrR/YJlExLr9ngJzsEVCko9fN/LxCt+Pz6xAIdP35l7wfE9RWOUytlMpi3EICYEBP1Yu9eq9ffjhh/bs2RN9TgKw9g729Pk4CwTgyxMW5YrzBP7x7ek2wItah9AzyDAM/pbysOSZBzhlXbmwu4VNhqRX++UTC6CyXjFodKnR4xm+yG1bLwPOR5V+hv1HoSVI2yP29ddfK8xud68slQ1rhudWypPtWmTtcH7Sbw0HHXmeAjjzHbjfrEeAb3oy7QeS9AadpcpWZs/+JvsNgeeOLUrtroRuFDKyorGfWX3sJ5xveEnyebl31BD0YaxjehZ3HrthFnu0JKYRF/rBuuQaOQmxk15TI/BbrF9eH+CPevr09FSEI/ZCPg91p/hi6419/fU3WpO8N2FcCjveuLAnemrsM7gefGeuCXsQgCSe297NXPvyo9oDFdmTp09Vn5yRWL5aaq9tYalQbVu99mAHhyR8w7pF5so+vbG7u4ZN5wwqO9Zqd9R3QO44ODi2l8+e2eXZW4vHgvL+TmZy6j+63badnZ5a7OehlIlhz7P63emPVq821I922zBuA7LMwJqK/b/RqCm4VOBowO+YvjDlGLQtnb8wyjFyDa6vq7LVADzn2rGO+Sf7H0x29qBE0K++Q+EyhJqNxxqgMmwqFnbsYO/QspmElBz0/tShEGK6vaFd39wp3InnAyuLJ4dPpADK5+iVV1Zv3Nv19ZUGjoUSSqqArRYT+aq3ms2t/6wbHJV3S1aqFLaenQvL5LL21//v39rtTVWpzq7HgEGeNJ93bW/f/mhrj0eM6MrugfriVDqmMM1kgqAvr3p4yFOj0UIEnmiU4RKevNf20G7oWQz4I9pvfvH3fkchkQCPrFNqInCY58+fq2Bxw2f6xr7AzD44zwSyy6Xd11rWbo3N703a0ycv7PDQ1WUDwi/9DM9zloonhYeVd/ICDu9bDbu4vBKBAWKKD0bnv/jn/+Xm8PA9i4RTNmivrF3r2WTQtsmoa5EUkj3kHY4S6fPmLBws2tX1hfn8TDg8lowlLeiN2GTszFovT6/F2MvkYgKuaM6XC79tlj4b9TDTRnaCB45ZNIEZK4mEPhWuk2lvmx7qV/PWbY4sFvFbuZK2MF5JEb/5g86A028p6zeRASzsoYXZ9NACIeLt8cw4NG9wKP06EedIpDcepE9+i6TQ+hNgsZIOPRLzW6VSsPO313awD6DgzPAlo/F6lYLXbN8bw9lwkMYe3xxnHu/ZkFYVkPl6IsW/b6zbHJhvNbVkNqzm9tsv76Rhz2Sjms42Hm4tGAmaNzKxeLhg8WDaNguQ5I3FMhhe70ue7fcwXceg1mut2sD+7E//b2u2G7b0jC2cJAUJuQF+hQWL+LzasPDgWS/wA0DeY9okKWSJdqeRGwwd0AcFdT4fKGTA58EgdGjjSVspmcOZR/5tFO9MPTIpQDUYRRTfFKsTG05Ia6boBuFnukLx0bb9/aJAMK4zIA0FBdOLJyfHNhosbDllao3JdM2iMViuHjt5+bH99OaNPAMw/o2E8aKY20C+YSuxQsYzglR61n6omXczE8WXQ49pEo3QeuVRkubJEWyruU3HhM6M5M8XCuMvZbb2rOz0/J2FfRhoO6YOQAGmsNCGmTrU6wArbFxMq/Ap3LV4MmO//rvfbJMOI6JjI+tkQrBa9W1399BWC9J0B2JJIHMrFvMCLYKhqJXySQML6g1h0DpvncWcyQwL1qfCmUTki8sb26wXMspH7kvjAejhZKUBe/n6mQUjzi8O9gvgSDySsOl4rgYgHI+bD6aJP2SLyca++upLu61eOZA2HbdPP/5YQTAwt5DsHhw83TYALnp+PllZq05Tiel91TK5iEXiKfMG4k4CA0WZaRiS5uFIEzfAUSaf0N0pGJyUYuUkHxtSFWOaaN/e3yrIxYnFKJzG8pmslA5s1Eciu7bSTtbC0bh9+2PV5pOeeb1Ibyn6F1asVOz9Dz+1+dxj/+ef/msLbmYKSkFSRGHPZBRrAwrQg4M9SXR8/qjdVhs2W/bsiy8+tXenhFPc28Y3t5evj+zzzz+y9dpnq6lHgT1+89ntxbVVb+5VVJAK2+51BQz3F3MbbwssGInYLPzBH/yeCmXk3YP+VDLQr//ur61au1Nx8dkXn9vx4ZGTP02mYrfgg9MklTqEYT+yg+k2pW/PEgR+0JhM8ZFyBublUsnOfnonhkg4CM0fM9vpFqDw2aeffCJPwm6fiTsNNOntYQXGwLCiKB1MZ2IqI/XtU6glSScsiYl8V6tbg2S3cFhScgoC/C4ppiiS2FPE+B5PdXCr2fX7bABrpNdT8Yk8bP/gWMAPVPzhaGJN+QO9ldSaIQwFb7/fUTEBk+SD91/bixcfWxDPszEy6bGt8PCbkmJMUFTG+mNCiCbmWW0sFvbactKzg92Khf2kMs+tyuR/NFBqIKz2Ru1WZxTfs16rGwodWKqVnbIkd/h+yITaj7wBY2C/EQTE0IQpKXsVDd5Dr6PpaHkHIG2jKby8XhWyYgKE8J6Ut5cvZL3eWInsNHkAdJ99/rEd7u/bdDayaqNq09FEE1OmshSu7I/5Yskqe7tiTDevq2qOYGcAHjhvqrzkfAAfTi4+01kAY6Zao7hOKCyAZ5+9TIwMGPGwsbd+cNw/pv2z5VxAEcAYzKskk0oA6FZbBdGjHPXli2cqoJgI876rtVfNOcUbTYCTk61+bpw5G+sPXfkCwsYt5nMCyWgmz85P7e+++o2YwjQVyGZIxZRXjMcr+Zb2EkAhpRMHbKeyKy8hSvKzqyu7vbtTAV+A6btTkjQ+4A1rYAULg3vC/gkDJhiJqPiE/QxDDDuDx+RVfARHw672dPmMzpZii66XQbuq3tpD/0HPZTGXs0wsoeL39OLKbup1MX/LO0UrZPMu8CqRlLwF9gBNASxTivlgAMuBjZ2fAeQSIIKn41oSFKbVeA6HQnGxf9c+ws1CNh/NLOqJmB+PRVK/JwPr0byPNxqAJhhSxrl2aQsHCCKDQQZPbWN3tSpiCvNvwQw1f6ulUjo5F2AXkGSIVy8SMSwCKG7V6NEgI5/282ytrF67sVyBYV/OeYIBlMlb0qcGCU8fznJS7gEDYBtyppTxrYXJxNmAHG21tuptVQMLgIyTJzB0kPS7REDOLUmemOxvJZ8wXwAmXYKm6VxROi6aK5i3HLYAQkHnPccLARTxT7wF8ZUGHGLASdNLA8eaALhsd3va59IYjXMuyZsQX+2Q/pz9DJBGzGp8QGHXbNx35zPzXHK9qYEeP79v49V7LDdru727tbdvf7KXT56ryUN6yLqMJrGtcR5hgJLydYM5tqTJBZQEhCLNnACImb47/401zvvQbKNukJyW9SHmoCMRKmF05eSgSrUlCRu58ppnBU+9kDOdV8IlzbPz9RLhUcClM+BXRo+YQ7DaAAFc6iUNBCtQFiaehYZ2rCeuKRYE9Wrd2q2OmLIAgs6vdKwhJmAVzx0AIw01Q2gaPAYqe5VdKRnYgxggdNoPUmbs7lWsVKnonHoMs6AJ0ueivhajETk9TGjnkQV4C/CrsyocEjAKmMh98UumSXKk8w2EMQO4B4OI68PnoophWMR7Sq6OZ1Q4pKbyEViWR95273XsU+SrMPNd4id7MoC5GFNLPD4Z+CAZQ7YGsE3tutAwhfspyfliobA1Bp2w6pAP8n7s/dQRYvkDrAWC+n7sffwsbLpcsSAgA48tgFmRGpe85lL1FXs97CdC4ziHGPZR8wMysQ9ifUINAXApn+hgyMLRkJrylaTvKxsNxrKCyZHSrvWyFsFDaeWFvL7D+eWFXd/eirUCw5z+guuRDMe1D+LVBwsd2SfvQVMO6M19wz4DVhf3AvCJISzMX/bVYhHpdswWWFRskFvASr/XeiIJnnqEQfF42Lc3b97axx+8krKFswbLBJj/gyEhKi59/OL8Qgwt/JAfBgO7qaF+8dp+ZdfKpaKGXdpd8AMfwvrE05zBlrNjgFDCdXfJ8iHzhxisJDXwAzyl9mWAicUVfvyQJJASf/z+U93vyRzlGyAe/mRBC8ECIqV9s7b2NlAQaSfsTwDqVCIhX3LOSRh9BN9RLwD4UkPyXHUJopAtE73EQOdjp9UX2/b161eWTETFIoQN+e13P9je4bHYmAlZBSSUvMoz9fbtWylgAOc4D3n2WfcTBnY+r71++UJgBr0IqhGAaL4LrNjqXVO1UzCMfRPqjJA+J6w6BhIocWCqw+jywzCfz2SHwzXkmRRLd8tgHQ47Wj8CWaL0RS4QiKHBY5ARe7EY1NuBjzzitv55yFQdY3iutGyAGupr6mf+DLY7n5HaU2uPmikJA4+BqpPrO9sIfPHw0XDSePlqbuXzMIJh2evcpSYGAAuFFUAHCItUn4GR9qWtRyxMOYXx4H23csNSWew8PIgohRc17NhUOuv8t6Nh1ZSA9by+AiuwHuixB5jt7JSVZE1thX6PgSkyZhQsd9V7vT9fgO/NfSXEFeDpvfdeahBvXufL/eWX39nZ2Z1IE4+ekwzYONufPXlmUdj/AbNKKW9LvBTnK+3deBszdKUWgPURI8k4Htfa//r0J3mssobYP8gfODg4tHQmZTc31zadTxRgSXo63pHxaMjCfr9qKudRiock1yeiJF/X/7iwIQ3FAkGdlfQU7MG7BRSNhP14NbhjgAEQy3ONxzRe6ZB2CC2ByIX13HiM4gBQmd4U1WFQYGocVissFpKmQ5wR+Oc2tA68XvaW7T1crCzoj9n+7oHli0ldS0jqTRLf6VMDG7u5b9j15a3lckXHGpwvLZ/PWqXM/+9Yq8HnAGBPaX9iDaEwbLcbdniwL8UsQwVUeZwx2MZR7jB0mk6HNhx1dSYM+lglmY0hiACQ+kwkqp3Sjnkhb0Rjdnp+pn6Yee5k0raz8ys7vbiz/nBtrfbUZlMGfrBCAabDlks5G7FKqWiJaNgyqbgVsdHxUPuZ9bp1u7rtW3+w1oC0XCyJcez5l//sv97EAIaWXmu35jZoLWw+HFmzdmaFCqaYcUvn4y4cY5k0/NRqjTPnYRh1qbweH1II2ANpu72um2czs3iSWHDYRma1+5H1210LR2ZWKZVtNJhIZx+JBRUBjqceMthGs2a+IP4xCaX+blbYDK/s8GhPQM5o0rf5kiRYn+3s7FoK1oc3YtMJBR6HNRIbpCcl6/fx/RrJP5DFRpFFs+wNrCwazegGTCYAYQttyHjVffDBB462vAANZ6rUlWzj8HDX6o1bC4XcRk8gBR4SoSAMAOebQCE3mSx1kMj1MeCVN0q/O7ZMJmaJZMDG06H1+rBkfJYtwQ7bsUgwZ7bB3Nhvy7UDgQh/gea8mLEZu4nKEMZONCaU/eLqQvRbDkY2+XDYGYpCKWZ9h0MxpY4yFWPjpyFcwvYyisSlivvZfGR7lbJ88ij0kYomEhFb+RYWjyaset80H5TbbF4oPE3PnMm+ZyPgJBVPWcgTkgSdpERf2CP67nIyt7AXf4qArX1eJRHu7R1qs4RxhvEvn4FJOcBCcZek5gvzrEkRwsMI/xLbGo7C3IlbtQm1umfLycSCvqllciGbzgB2I9owYZZV9nZs7/DEbu6quq+8nndlNh0OrVGrWb3dkB9XMpWzo6MTFXEwX2h8iVWPRYNWr91awOdS4djZQPhZkO/OztSo4dsgKnYkYp2Hnk1HTMYjaqo0HtAUnklwVA0eASPpbNGms41YYko6mkw0GWXKBMhDoYmnSbvZtWcvnlokGjCvF2YSSVTbNNIZCaZRycLxxJqvJhaJMxnCqyUgpnAmmbfFdG3D2cI2oZC9+eFHsW/wfNgp5uzTTz6UJ935xaVSbL3RlJqkxWQqr5JYKKoGjAk1mzpAPaXNhpSnZMTG/YElYkz/mc5P5FO6Xoat25nZaDax1+8hUSPxdWSDAaEyD/KrPLu8UNFBuh2bs9e7sHgkYn/vi9+zZDQtsAe/GUm1pku7uLgTG4HCg8Z3sZ6bL+i3SAwpcMrevj216bCj+yO/yIiT3cNCoFB9/vTY8tmMgObzi2uxKwCqTt+dSfJKCunT5/t28mzPJqzHQdc++vBTiwRjtpqvNQWk6IXhwTSLwIfxYmlDPKNgH6hon1m+6DwsOfmY1jeqNeu362JQ00gDZCOl5kBNxZICbDkoF+upmj1YYQQ68NdOqSKPpt4QILwt0Ij1zfSfA5E9x3leuIQ3/v2bb76x4/0dBTY8yjuV6Aw7b7mUfJ8D6va+at98953YrRRZhVxBQALFVXc4sGbnQY3ibqVoe7v7TnoRS0oKz9ZB00vzCCibz+GzExDAt1zNLJVJWrPTsmfPX1k6t2Pd7sTub+6sU6va3e2tGLpLsdoGKiIBYgC3ynsV+/x3Ptd7MOHwyn+Tf8UWoq7JLAMn2NAKw/Ct7ezynRhYr5++slgoYk1kn9OhJLa+8VKMFl5vQjDPcGyRQEBM41g6Yae3lzZfTtWEUwDhuUKRg0SUQBauMRgFRfdoMVLa+t4uHqkpFcYKiFgt7N3pWzWQeK1w32Fq4IfINWEq6g0E7I/++I8sV8xbu1W3drMmYA7mpGPF0exGf24UYcy2Gg/22WefiTkIeCDJloy8XZgGQLNL33NMNgpFSbkeAY5tMjF7RSZfcKm5TPm3LCea6PtqTcmpnB/zFUDASAwLvBN5di4vLuzw+ED3BhkOTSlDt9V6oXscDHktm8uCRVm71ZVxNJIc9jJY0uUK8oucngkm1JOJkwYCDixXMI/SYg/DfBhJ2hlTE0myL1YY+IhZMO5S4Ocze6DYh51EcuF6Y0lA63hC102pupK8Eo6Cz9bQhkjHBnhwrrRmnjx5auEoYM7Q1gYDgWaaUB6Xyiyvvg1m1fhWbpnpPvyBewoc4/x46MCoDCmUCukGvyfZriS8yFfwE3XncoRwk2DE6s2OhiYAFuzv8qihKwFEkqfQVAMoimlYinSBNPs0fDSnJCy2e1O7ublQM62Gj0YliCk+zDIHoiCvAhAB3JP8cjxxXrKSRzugF+AL2TbMUEBnBzCtVYzz/ZFgwUTAT5RmJ5POqojnGgI2cEY9BpkxjILFqGREyV69kqgDlrFm2IuVjrtBYoTU0LGL2bc4DxVmQ5HuMfN7nTQZ2ZbO+y2jUEndyLvkfQirG8mSC1PjbHASUQAx59UFWOXTf3febWKnCKTzCZjiGZHPIr5JODMQiuDnuvhU29EACiBH8gh4CLsQ4I5mVT/Hd4VRM9vuGSQnOuk+AB7XlX0NL75HX2Gls5NWj2pjCjN75VJewyExVBViIDN10uexpUEmhl+mY8rRDDnGBWzJgPYrx26F0RbXMJWBNtcS83Tug5PxLgUMMFiiDtdZwb0OwyhjUIdJYkCsQr4Xr4uwnyZe7DZqO0znCT3xAHb4rT9qq0av1poaHPEc8kxHo0HLxkmjX4sZha8nNTNhWDBJOm1AfSSmBEWR4lkUU8wluiZ0DwEhYeTJ9y/st0Ixp6aR/RGZF8wb6giS5zUknaPCIfCBZ550VgDcqNaZS9nEON+0p8Aq5qxjHcDYcenE1OAZnef5Ulaep+x93G/HDMrK+5OBF1JnnnHAUs7PXXwg/bCC7/WZH73XGLAyeOdZxueQNQqAyLmKJJPaWyFS4ZAG4vRC2SxBiYQ1+QVMMXiCiMDQIZ+OCehWAA3WNjApGawtFxr+C8zwBiQ35oxGhnZ+fq7z4PDkWKm2BPlRZ80IwyJYpn6vGnN3Z8eKhBAqULFr4UBIAyUYS5Jh0hwHggIKqc3Yd8S6IlAqAQGEhFl8/86keKCeo99ircrzak1wwMx2yxVLJ2C7A/YHZGGFXzR+xImgC9HBAxlPtk4fcBdAkIEvoBZssaV5/SSR16xRr8meQaFAuvcuhBAW4nuvXkiKDdPVeRC71FYGDDC78bbFAodEXKSV+NgmUzH7xeefa61xHzkDeUY5F7CyUGJxJCSfx/OzMxE2cqmsnnv5hxNmsV67c5HX7Q8VPsIaB5RMZdO29/RAa5xnAysXvO3ERmPAh6chCejDjgab88lc3p8MxWjcWdMwY9nLWVe8z+MgkvdjT5WHqcdv/cHIzs7PLRamNgzLioXznzXDcAdFESEYvBbyeu4H5xYejwxNAId3ymWdkew5LnyQe+lsjR4HhfweewP+t6xJPPnksYrHJt571Bqk1jMFX7tgTvaWcIggDXoBfK+Xqm3FFJRk2nnCth5a25AQ6oO4S+deraWScQFtQPwOy2WPY201Ww3tEUqtVegQ6bouqVhepluQDzBQgXAK/nNWRABc/CzWHjuVighL/HcFF/m8zotcSgvICkv9OWuQHh6VHGcoIA/rmaEt+yhAFIA6/3sM3tO+LRsFwgAZDIVF5nj0ZIdZCT7J3gT5KJpI248//CAyCf0LyjdnJ8FwdRuyBJEJbHONymEhYHnlIWhsbRv2EiSp3a7F8IT0sg+OlN8Q8GE/gN9x32r3TWvWO1bazcmuhGeZcx9VHB6xDLkgmAC4GzSKAD6KEet08W8nJJOBspOA0xdA2oCQwL1nX6FWVWBMiIBFmHcOUOXZJiVYA0jCr4YD9ShIrblHPH+yCCAk1uNRrQp4xvMIcIZ9ElcZlc1OoSygF2sehg4oNaZTBhUz/XmlvCOpNT0vqi5Z0ITjlsuVtNYhEzEwIHkYJiDfgaIEKT0DafY17g1EGBKXUUPQ8yLpj4aDVt4lIBDrs5ld394rINRJ6CfyBoc8w9q8r9ZtvfbIrgobukjYZ4EQ9k1O9h6NpuzZk1fWatXtww+PzWtzWTkMuuQBIJHOWzqTNI/fyczxeYcMhhpoNGkL45I0f+pCkfDcZq9ZLafWHzyY17dRCOi7ny7t/hYJPnsY/tZdS8aKGpzlSgRtTuzhfmIvX+/LfjAcXOuZAfOASOTzrTRMYt92SoKlzk0IAJ7//p/8x5vSbsXMDwDntXF3Zf1Wx3rtWzt6UlaIQiKTs2AgZdMxH75h80XbchnYeR6ZrzIFxcrF61/bqLeS10M4vLFoHNTfrNUY2nJGwb2wRDxqixmNGH8elc8a/ky1akfFVTIdsmw2bbFIRpMwmE40jDBXSM1EmgLzA6lXKLC2XHrHfF6XCOj3bQQ+AMiRruj1Od+L0dg1rxhYy/g/CFOk78z8A67AZ2EUdyqimgK+UYzx4AE67u9VrA7t1vBcDCtR1+dx/jRs+GzOGgoDmMlriam+37oqovBLgfmG9Gmsmz+ejuzgKGv5wo55PDFbLZmqkFjlNkkWMVM72BEyqg9g3m3yrYLZCW2Uhx5j/Fg8bKuNQ90le/CDJsfN7+V7uY0aoHW5QuaFqbILEQCcKRYytpg7OQxMi0IpZ77I0uZTAjScJx2bPgXMcDrWRJfrQnJxPBi2VASTW69JEBc0S2UT5l2uze/IAQIO8YDDhJWpIAUQBxEbInp9gLBYzKe4b/wI5TMwG1gySQPAeR2x9dJv1QYFatc2MFj8yHpmFgglbe31mC+InDgqxgTNZbXRVigCHoIegmQo4AY9MSmwfKKJOD55KnCkdl+1WvVeIS0HezvWaWNiTDPrihyATj47zwrR5CG8q5SUvLTzc3wZu5piAVAwGWETQgKGv0E6xQTVyc7Y3Ch4OAxpcnltJpEUBpyMSoebY8ZfslI5bwtYneOuDgG85ZoNZC8hq9507O6+arPlSEbF+VLGSQ1mS6sUYWNFrN3vW3PA5Klva6Ziva6Vdwr24YfvyaPtzZuf7JNPPzcLJQTqwh5DTpEi7CARk5xdDdVmbePZQp4QtTqJsHOBmWsvMuO4PXn6nu3vvbThaGWzSc92SgUL+JFGNe3i/Mzenb4Tw+++Vtf6VkonQEQ6ar/zW5/Zf/YP/sQlj/mIiXfygGF3apMBflg0qX777o+PNagAACAASURBVLtvrd6s2QyzRw8+XDyvK6vfXasgw2SW/8azKzaZmHl+STzua/cCxhhC7O/uW6PWUEGfTCcskyfxETPsgeWLMHVTGlwU8zvy6aQwZz/hWnU7A/lvcJClEwkrpDPbNeVSvSnUYD0gI2I6d3B0YF6mR/OlZC/sExxANKNI6dP5tIASwEkAJ6bOsGLVcGAO38IHZyCPKWRCAJiO6cVh6kI9KKDxUykWnIeapqeYC2OgH42IvQ3blYbvx+9/sK+//kp+JjBA2PhV5KyWNoOdMRrYaDqy492iPX3y1HIZB1byuSiqmIZSpCPVjTI88sIqw/x3LGsCAE5Ce4qFfZuMlioaOg816z50jNElUj5REWFdrBjIIJOKW7ycsFKpYhE8rrw+i2raamL4IWXi4acBp2hDgoyMAMnJ8eGxlXfKKhLZmzFBjwcj1uw44I5r5FmuLYKvSiRkrV7b7lp112QDCOAvuE3tZXLH1JWwIzYGWKErL6nHsLxcQib3EQ8o5D3f/fC9gOz9fMF5/igAB7llWHuJN+i3l++/Z5EkqWwP1m81tScwlHL3LiamosCPbXonxbYYh0hvZbhPc+2kNjRGjTrnGAABgI+TP9IwwtqgQed54Pe57+P50q6uLjU9pImXCEcG367hpmjBkkRpu/iewNLx+e3+7k7SE4AJSfI2+MZMjMuCKsAbBEyK2nS8sNlobZFAkqums+P27kYFZzgKSIE9AyDR0pLxmDyTpwuSm2EOUAg7E/5ScUeyB/yTAA5haWz8UesDYiMvQY48GrkQKJ4ff1D+wgmY8zIRB+zAl21jg0FHthKABjS/hULZ8uUDsfEYcDGcZB+FxSXvQTyMOO9JpVMIDcnKDNNXdntzLcCJwwJmvjcUkHcfXsDIqlOxlBplAE/2XWfgj/wNOQz7xESfmYKXkCRAKM50mV2v8BeOyMcVX1yZ8W+TZmG/0/x4uUcrj33z9dcuMEJJoUmxgF3C8VIACqA3RbfYbDBnBwMxpkBCYKvyF886PmZKtZVXqmM9OQ9BgCd+n2RIgCd88qhDXMOlkCZApxnPiwsO4Rly5xZN7lprGGZAvdHQMJlnu1LeFWOW76UESaTc2/APAE+AtVAIphasLYZI7hngWvC8O0CW93KhJgIOuTaSsTrATAAjZuwAiT72WQL7aEwcqwpGGk0Uzz1/NpwMbeP1/GwDQENDQykgEeAcmc8WyGTPd+wcWIAAbPhJetUA0pgC4HEOqbbZBkHoYntJKHV+hgyeqG9lur80+UdF4hHzAvIqdAUW9cqmDE/1nTkbnK8WzTiN0aM810nxnL0BBva8v1N0AH7DgnEMTAfCUpdgJ+BYmvwOzEgC5KiZqWV8fvzrXP1Lh9RqtBxzEybb1rDe6Qq4N0sxou/vSBpfiQ1FE/jk6YEVcwUxWwHaGDqzb3MW4G/W6/TlAetSVD1i51JTIGFzATArG48mklrCLgqw9jfb5GOla/q3bJShHR0d6HvJ94vBydZ+gb3Mv/UGo/EECEJqWMykdU7DMqIZ5DmlRiO4wtnazC2adLUa+8ijfygDCVgit/f3Ahx5znmGYcwSTtXvdfX/JXtkXdG04QdIeNtwpJAt9nHsjQAzsSigRnRKgaBT0kQCBo5NI8lnxAZmtjT5jrHPp+NBe/nylbNQ2HpU8l7yCF47+WUiRhrnyqb4+lFz3N9L9gYAgOcxLNvBaOJ8bedTazWqViwVrJDLaaDCvl6rNgRyjglYlHeoqxvYqwDBkazhUQijOpaM2ngx1d7mD0bshma5hdIEnzyvai32UgYZfq9fdS9AG/UFey4scXoTACoM8gC3QxAcRmN78+5UChPWjQwXJNGEuV6025tLmy1hx5DqPVfQGGcxZyR/v3jxyiViP7R0H9gzYAMiAaVu5P5zHZz8HvBkqkacYSB7AgM7ngvWMWSJjz/5SP0kIAXnTvXu3oXrBMOqwdgjBdDPHHtfQxyAF2qujasBGexFUgmdDTBOYfMht8R246HblbqD30HpNR7A4PIoGIghpT/g9jn+HDAAX33WHHsjAzn+yboRSLP2iHnEuqau5LoANlHPYQHjZOIbyTGVJL925xSqouDWa46zieeUtUPgBZJR1gLnCUw2zhT3XvSUc0lI2ZsUcIenbSCkZ5ihPDUWYYCDHooiv9K6CRjlHMQqg5pN9isELxAwmYiLOQvIraTYrf8qAD71D+uYPZDngbOYdQcoSo/lzlvCs9ZiOhPCJpBTvpdzDZ/Zq3mmlLwruTxEI0IeXRhfnP09FrUI/m2cFb3uNrE68nMwGz06hzr39O62qlqIwRrWYDwjuXTa+eByFhCGA/AIEw3JtL4rDHLXY7MP0TMDmHNNXCDQXEAwILw/SDDirYAnmHgw1ag15AU8Xwh84gyFUMB3hEDB63nEhI1atdGyH9+dacBcjCfto49fa+/2bpbm92zcMKU7VP/F/fEFwDYcu519g3vOPgb+IQVFn16NIXdCNSfsRKzHnHdtTASCR8sGj5iYPu2J8h3GrqU/1ICGfkRevkuXCi0FCJYNw4Hem1A7+g9+RwMSEpR1BrLXUX+5BHMsFajzWMebJQMjN4ThueQZWq381usMxYqlbi/kMxb0ewXOy6qMoWgGKz7UQs7ihnOJs5iQScBt6jEGydTp6tu2LFICn+Ix9p6AcCuyIWTdMod1TMjXUOc9deEc8lTQ5C9KOjJAn/YkbDnWUwtgDzWeWLc3Nq83Zgd7TyyW8NrxUdLubs6leB32V5bLluzZ85f28uUTM99UwO1sAoEKIHtjrc6VhfwwhWM2mc4VVkMdxWDeEc4Iq5nbfa1hZ2c1G/QgpuzZcjWyYX9ghXzFCnhAJ7Bxm0u2XCxFZF8Bfobic73yKV8hlQHPCkmxCx7DfoIHNPZ1nn/23/7DTb5U1qQHOud0OLfBQ1fysf3DovnDeIfkbLOJ6qL7A0v5fJFczDQfJsdkjAfKylbeng07E7MVvjR+NdYuzWYuyREyFQ4EfHlgXuD3Q+HPIu8o5SUkiSTys1CQw3yuRnekyGxX4FBkP6ZLsfEV8xUHRPnxJSBBa247pSOZ1oajPpnkb9ZBIdQsRrxbONSQUoCIJ1IJsd+CfjYAfBBoMmCQ+dSgaLGG8F6aKhTDxckjCfErSAEwBaAwgExM8exMieeSA9HYuUkOBRFTYF4Piv7EkumwgC4APR4yNy12cfX4BfR7yHYAqnjvoRB0pkgsf74bE2/8tHL5tE1meOsRKc6mjsSZwpfNh4n9TEUd0ziSJnlvCm+kXoVCyskXlHDnszhyvPjGeh008GEBh2wsNPxjiudIRAwsZMW+lVksSPpr1HzhgE3XUxXIm9nKBk0YjB5LZNK6jkzg8KkMhfmOboxEsQL7gOIcg1YWLibLoYhfdGqq4ulkY/d3bTs9OxXtNpcJWTKStH6XKSyF8dy8Aa8oukyIEqmU+fx4aI0F3PqYHiFLXiy0iPF1mG/mKszXS/yekBsvFIqxt7sns2oOO5nFI9c22AnOu4JGh6kGBx//nakmviAwZvEygWLNtBovOoplfr7dbmqSofAZLwcDQLFtjdadxNAVIUiDYPIt5E3hD3psNBmIUUOhT8GGjx+BOfVqy/rDnsBqvC5gaREiU94p6T2azQerNWCL+hVO0e905GlJeAQFBvKUDz76xNpdZFsRrSmSt1hTqSTJpCMVP8gUmDbU7pr25u1Pxg2feYfmCXstv3NgH376u3byFDPvicW8C5uOMM1d2mQ0tIuzM/v1r78Uk7TdxaiVRo39ZWnlStb+0Z/8p/aP//F/ZW9+fGPBEDRznyZ+oyFFYsIOD481Ifzmm6/t5uZKrB6ZwwZghTZsNhnZe69fq1CnkUokmNKkbD6Z2rDXFQDQ7bfNK4YwnpiY8jqPG1ijg1HH7quXlkxH7HB/15qNtkxuC/mSGnamYjCm3rx5o3ANBQelUlbK5TWRZzPHM0oMnRXfGU8c5MJze/r0RAwigH/2JQ5cwJhMJikT3PLevgtUmDpvKK4xYJwk3yMn/5FsVaMIDGrxKYLV4aRDFHyaxtFkc92WKxnaKmhlMdMa+OSzz6xabdm70wt7892Pdn9zIyCYokkGzBtTs0yzIYbCfGK7xYT98nd/aflsQf6yFC08qzwP7MvsXRTArEu8pPDwoZgGgMHsF0uD0WBm9/ckdjU04cYjEYYjoTyCjVZLpT/KqHhGANeRK5Jgo5AkHYN1OlERzff0B6JKrD5984ONez15r5AqXyiUIC/aZj62vcqOLS1g/dnYgvGIpXIUDgGB5gCEYqKtaYthU83NRxJgLCaAAK8ypboh1QMToAkAmIkgx3cG/oBtFBg0ZXg3whRKxqJW2a24UAVuE8byQ+TlAQtEQwoqAqQedrrawyl8AW+4lxRDAo3mgCt+CwVI13tQ8QVgymSeQoafxfPEhbbMLQjbORjWXkahzntjZQAwQToqDJzTi0v7t//239jTkyNNxXkNXo/njSaKZkPm1JpiOhBKUmU8uzJpu7m92YI7ITGQUpmoeQILm8wIriGZ3WfxcMqKuT2bjUm2vbXLq0vJQ3IFGg5kozA8Bvbq5SvJv/rDqXX7QxVQnIsAPp98/ImlkrD+AZBcIcctoGilGcWPy6XCzi0cidl4yvNAsJqTDGlgCSNziSwJj0GsPfgmZv5A3HwhFBQuiANJh9gcS9KBPQKYkKLLOw/gEN8rD9Nus2ajpvOWJnjYH9ucoaAYnC6ZdbOgsIpIcqZmDL9TZHQDGPEtyawZNvJeyHUA0TjjNvhmTQd6bYY1TOgBO+ZKGndMGoA8wB5POGxXV1cq0FgHhAzQ6MEg1eumAUco/mFQOJY7jTyDRGotGg+eN9YVQy2AEAWKbJyyQOxGAXguydT5ITsLCvk3bX0l+ayOlYMvGc0QgLIL+eD9ODsewx4A1bmG2VRaHqlq8lZLaz60VLfJIxc5EUMPmJaww7agIs8MBb0LA0I+A5uD2mnuQis2DFHdHiSJrliJrglgP+cv9maATBp4GjKeHcmPNeGfONCF0AjOiG1Nxu+pscT0ncEdw+8VhuE5AacAzJJsK8Vx7QJFmLjjYxgKqiF2m8b2DJDfG4MEACuPrCsS0aTukS8E0AULZ2mL2URBPNST8mDcJho7NqdjW/L6nAHUIuxHrAHAG4IaHLPKDVad1IqTgqTfpPZsEsPFoETGBzNq6Lx5aSDnq7UF4gmLZnJKWmQo5oO56fGK8RP0eWzQrstXNhb2K4xjSgL50gG3NLePA0hYNDAYuPecA6rr1ktdf5oNzmvuKXsDzSfBYtwT9jPHGHYJoUh+AaAJ0cBzm2cTAIp/ApoD3DE4ZC0r2KrT2QYKRF3gEeA19eVmY5+8/9rdY0keUT20BW5SL4swgMcmrF+/Y85w1rO2XHqrT8+BmmgAZfltx50ipF7dJk06eaSScAljEVgzkawWUPHR3J+17XzKnBSeeormmfOBgQZBHMgWGcre3tf03aNh/JdPVO9RX7K/OE9ZQO+YwA8sVJQQTdgLpIYpfpQpF14g7zTUHi7cha2B5+3psxOx9Ti3ATlJ1GR9wXSlBuA1Hz0hObPvb+907h0TFlfMyh+VmhKQ7/rmXj6RPGf5bE7DIXy0OLsJC6JO4v7i16UaOgGbM6n1xHPBdyPQoFpr2Lc//Kh+ib0QMBR7Ht5zt1SQxHGycOAS34u9iYENZzL9YnnvSN+FARj3ApATgOD84kJSwR79DL6oW29H7o0CjpYwzF0gjQMZnXT20y8+0/7CwIdDEbBJ52W7I8VVsZC2VBL/UxiHBPk5lYFOHMBucwxLzmS8Hh+9eeWXZ0iLR3Z5c6uh4WzSV72DhyFnA96JyIxh7jJwhh07n8BU9wucxZ+X19b6U5AUa2ysa02TzzMnRpgXBcRIxATWHu+tZ28bxkbwDOQAgbt8DpKU1YsSaob1zEB+e8hTZcewdMQZ2FfsOQq2MlRpCYFoMPDoA7HTYNCFtRhklYPDAzt5eritcyZ6Le3FS4acYQX3QOpRyCTgIywdoz4iJZrwC4boriYBGFTwo+oEhn0MXxxYxbAL8BD0LpdLOx9dgnoAm2eoCMCf8Boe62zwblwIFiAfdj94BQGy8rMMULn/9AoMxtqdlnACAFUkw/gbww7lbrAn8SwpVV7DDOebK+b2YqHPL+/ahas/IMiwzsAWOGd5ZPisjWZda3EwcH37zk5Rnvv0mOxlSjqfTG2nhHqyp2EENaPku1iAHZH9ELSvvv3efvXXf2M3l3eWi2bsP/yP/n3b2yvYaokXM8nOa6kKVWtq4MiQEiYpgzlnJ8a5h3INH3fsawCuUVBIMu4lZAr8wPnMSjq+ccEvi+lA15l9Tgx6gG/ZMi21viBl0UdxHySLJ7hn+3xGYnFJ+lFo8Jwj04WJTngI2AW1LWxk58/obDUIwASoRmnHegD0ww8doJxBJwqMZDyidUGtQ7gMdQifGbYkeyoDFXpnsBD6An4OEhvXhnMTkFgqIgW3yeFDtmLUjACr1ByzBTYSfNeFSCsvnpwoFLHbe5CFA6+92TCwhZCwssVyYgPUZ2OIGOzr7OVpO35asHhsaT98+51dnTZsNvVZLlewL37xhZ082bVgeGm9PkSosfm8+B6HrNW+Nb8vYfEE2IpHe74UYTyTsbDAag0vxtRNDmhnbbE/sKZYt061sJaSKJZAoTCyd2+uhFnxnPs8YeEH+0dpYXPgfQCm9AysW66353//l/90g+k4WvB+nwN8LM8AGFuBMFtF35YrLioTy5mVKzmLhDI26iOX4eKTRoMePGAb71zyrFK+iFDTJuO1TecrodzFYtJG/aaNpzNFYnOzQOXH06420ES8oCITn8JYAh9BmjJ0gRsdkpkkzCKvLgoLXdNzb1hsIXTg0xmpWBMVK9nsrvn9EYsnIxaNYFCKfG8muXO76wz1WaBQcWnqOeTY/OUJI8+Af+fLQzHKg6MgUgsL5OPCUbyxgJB+sUGwiSBH4+ZwoMsug2Q3DqQQwIAzHadAYYJGQctGwqJ1XjNujh0JRO36+l4oM4bveLxd38Fua8mXgg8ij5OVO1AquzuSOFMoKCEOia2PgtRFdPPg8x0drZwkXPwQZjbsdy2fT4kVIDr+2mwwGdkyuLLVgikalalLE0LWQCohrMFOD2/EqKWiCVvNWEgL88NOsIWYD9Ph1Jp3DbEl9g4ObDpnMsCCYvq00sKm6KUxoHn0WUTg02Q2V3F9cLRnL957oSbs8rJhZ6e39sN335jHOnZ8krdkpGCDNn5FbnKBUmm1WVgs7ZfEMZsryTSYmjoEq2ANC3Uqk1l5XgbpGWm2OGRhPEYU8kAhxRSdBHCBcfmkCuB2u29/9Ze/EjhLwUmhhqQT5lvYfFYsZq07aCkYgQLs+cuXirDHsFVpfnjPbQDHIprUU4xSqGJSTFcAewRj3dkaT6qBZDSwiQBOPH6vjWZTu767kddmyBu1cX8mIIkNT1414ZCVKyWLJaL6DNDSYTmygu9ukP0u5CW0u1u2fCFne/v7ls0V7P/7m+9EscfrBvCH9TGbjrZM17EkcVoZSxrOvo3mPQsklhbLxC2V2bXKwSsLx7N2c31tJ/mkXV+dW/uhocIJ2coP37+xb776wXp9kqMgkEVtuphaOhexP/z7f2T/yT/4R/ZXf/lXMvCNw0QlSRV2Rcgv6TDTXYDdpgzMKdYcc+df/19/brvHu/YHf/iHWrUw9PC2kJmyGFYrq93dCZCIxgCAhmpIT06e6ee5xlc3F1at39j+YRnqijw5YXyyrvne7YemJEUcekzJAWZIXOUz4qHH5/Ji+Bzwq8GRPJTgmdlSkx/AExg/hILQNCXSCXmSYqpLSjfFH00hRUmnzQAAAMKvQ0dm5cOB5Jo0ZaxbWHwAADDLOIQpdghcgFFFI02xQvtIsVPerdhnv/gt+4u/+JV99/07e6g3dZjA7gZoZtoL3EAABs1odzjU7+6UYvZf/Od/IsC2elcVIAYYz94Gq280GdnN6U96//L+ge3s7VswGlEqOHsD+81Dq2Otu3tbDXsyUz9+9szy+G9IMugGIzT133//nWwTDg4PVdhQ7MGOogglDQy5PF5kmVxBQxwYHx4YHemsnb47dTIz9tz1Uqbq7dbQJuu5+RMhK1Z2dL+HvYGtSMbOFDQhW3sJaRjbbDzS+kdax4WgqOOZWCHdpGFbArqwRw718wxN2C+Z7GnA4wtY86EudkgmndH3gVmJdwuMG2T7BBwJGJo5z0kADyb57A8AAkr+23q1rfBC5P4m4vpzADIaLP6J1B9ZSbfb1OFdKBTFypA0dTBSI0PjJ8bMcqVCFJYuAVUAHRSi+FCyT9LYSZ6OjA6QG2BuMtMeqGHXaqWwFclsCT3ymRIfeSZh+nOWIa9HrouEu9fp2NlP51arV2Wm/t5776mx+eo3v1Gj+Qe//ANJifh3ACRsQ2i2OZ8//fQzgb+wT3s9EkUX1qwTEsUgLKv75zzM8L5ZCGhlILY2giSQsBBEELBOr2XLxciKeaRQMTXgswnFedQeOiQgkwYKUOXOANYNgBqMR1h0gDwwTZU9jKfvdOzO4FDYBv2RzWETwtZfLN3nW64l81P8hrwZAZVgUOH16gKjANtYvxSxOZigoajY7Ve1O2v3OgJpYPfBTOAMRF1A4Y2HkYI92PNHIzs/v3BgRDQihi3MF74DjEK8OcWKUjDFQLUQ14zzhjqCAVIoElFzozqFlme9VmOtYIc0Ngnu/anDxPAGF5aZnmOxwRCFHYCPGH5MPHcKGNiyJPlZ9j2aVGoYQGICjGg88ewhJMD5VG6sXCnr3vMZFapFY0rjOnMgjpIAxwDIeCm6UAvqLpeq6pp91hHPF88hdRTsF2w2JO2NYf7vGiCu3eNfvB7XG3DCATBJPefyiwMUm04kt+ZvhbuMnDwVJo98fUl05toCfLBPLrEMcXJ+mERiU+JVS7O0QNLjQEWAQ4axpULFxrB+qPPWmMBva44Inl8hAZOS/i1cgU+j5bz9vArsQdbGvYvGk/I27RIkEYcZFVdwgcJBAn7tUQrrIM2U82NETQ54hEG8A2Cnk451SNDFUiiZs+kK2TJeT1ErZHICqJezsd2cvbGHetX8m6VlSMeNu4aP5yORitvJybGtvAtbb/iMPTG3xHAN8sw4ySrXIRqOqdahPhED1e/8xKr3+D0RHrBNXraZRaNJu7+9F2sH6xLAQtYMwymvfyNJHAwy7jmSSZ4pmDcaagOkEXYTDNiH7710SaRihtV1TjOcg1n0CCgCxsciYd1nAimQeTmboZmGwjyf/DxrGsDCsYdmTh2i4RcSLmfgL4+9LXPcJVlT17oUZXzrGNIQKgEAATuN8+LVq9d2e3MnZg5MRSS1PFOAKjFC6uS37Z55ZNesk08++Uj9h4YogNzUswzCYN1PWUPU92Hn6dZqWbXeFEBAzUiQBsyeerOpZwivNfazF8dPBaKjaADsYU8HQEIq2m62pH7JF523IU08AN73P/ykswqA8WBv30pFwqJGtlNMWXGnLIk1oCDkAmrbgMexqGAp4bUKusw5VSf4pNOTfzQgJnUVQCRJu6lY0DL5rDW6TmU0hfHP0Ga1tBhD337blpuQ2Fqw6g712ZPWHwxVc/cYUo1GsoMSO2rLPGZYCEgGIPgYYMW/313c2EeffKRhKIELDNYJXWE9Xl5eCaA72AXci4nZ62xLnAyTtQp4CYhBz3t8eChFGgoNPSt4hy9WNhhPrNlu2/MXLyXDpp8FaKO3quzsyFv/6vpSzw/qnF67b4i4qL8gMKhPVYAP1lWEIWzEzE2nXS8BE0w2HKuVS04eDB0RmpAn7BM8LjQN1jCFNLUWTC+BQF6P5Li125o9ff7M0umkQk3ZewFq7qsNAR7sz0GIOKhFIuw/1JBj29nJW1u16tCC/rBUcbuHu1s2vAMoqM1lM6FQk7nAKSxs+MLYOLBP830e1TQMtVhb9Jbs3axD+azSr0Wx/SLEzsRcZi8gAVj3YuZIIoB5ygegzwM4xOYID2sY21ugksEoeyVnAfsEtgJSb+SyNiNJNuhTbwE7F0WJrDG8pBs7/0Z6MxdIt9qGcACwuOR0JZjD6mcghzcwz6AsIdYuWXnlzh7WG/JhfodwOiSxjyEwYjTqOPao/nocJBCahxz45Xuvxbj/6d2pffmbr+zuumoxb8I+/vQDe/XyiTIdphMIQRsBojwn+gtcggHcxg12HMPfMX7Z59hzpHTknIARH3YDxUeePT9D3QAW027e6DmQj2copDqCv6kpOuRZ4OS75s8jYjPDagU4xE4D70tsaAAOJcNeTXU2QDZgcE64G4op3osamP3aDUdnbnCHr+OEei6sYY+k42JQc82p6Tz27Nkz9TaQpx6HfGK3exzeJQXUgB7K+SmyH4FFjEdzKxbx7GcwOdNrdTukHo+VeDxf8KoEm5nqwQ/ee6H+GiUWNSR7JSQEkTzwrgwH7ZZAOgBFgyjkhgDFctp83pnOPnIsRiNqsbi9//4rS6QClkgxqJrrOUdJS22HDdB06rMY3uxYjS1nUn0pUC0S1d6u+7XGOhDA1yN/d1LWAd97vQdnabAGEA1Z5RALi4ldnYNHeJwdmT+mEME8TMTeUB7dWrsMe+fO0sTzP/7z/24Tj5LwGNQhhjafZJX1Imh39zeWLUAvDVi90TWPv2VHJ3kl4S5nQckSZOq8IU4dN8Kx5VJJ86DR4EZuYFtQgIVsMGhZs3GhBB5YPDxU4TDAS0aU7dtrEFcQ5LkFo/hTxX82XgXl3avs6+GjoGRhwiBb4W0QQIaD3KRnq9VIFGSATdhxSKU9FrbOw0RSY/wYs7mMJnE0FPJRwM8tHBY1k0OSST4PJhM+NgUuFiiU0GPP0nn1rJ3/AMCLEA0K3Q2MRZc4u5xD6QYsJA2S3wE8QU7MPsBn8tsC7ThVJ63KNlWPqS1sByQnSEtmZr8qCQAAIABJREFU85XuSb1RN3/Iq+AHijAmV0yaeA8KMlhzfC4+K40WOwPFp9gqi5nCNQDvWGBM0CjcaIppjvFVIGWOJpKEpuF8IqkiPk/NZlumxBTnNLaRmJMDsMj3ynvm3ZDo1pUMGE9jEs4EOHsCMsPPZJMqYGk+b24vLByheHIJb5J+TBaWjJG8i+xvYfMVASIE5STNHwrbw8PY1iu/Nj/ADw7a4aArr4RCpqRCfLmeWTgWtGQGcCZqHi/Pcd86rbYOS8A6pmxM5O9uavJ25GB5aLXks7FTyovNk0xllJKGSesMgGFG9HhBPibcN8W+i+Uwt2Q85ZgENI2Tnm08fAZHiSaJF1kHkzT855DscOBzkJH4CsOMZ5hnHVkGKdgk1LUGpFz11Wxmc3lNpJFYzdYzq7WqFk2ELexP2nrhkQwK5hgNExsFBScMCA5h7hMNM/KR7757o0L71auX9vTZE4vEoxaOco289s3ffmO5fE6BFxyCVKLQ9kl7pkir31ctl8pbIVdSMjPehLE0nmg8t0w3Sgor+emntxb3z+329tzu766AXuQxiAcmPUsAKv59XeavDBlmm4llK2V79upTGwKsxDAcZtqXkDy2329YlsCfcEwS6purK3lMHR4cSKH11W++tdJhWUA9RRRAPBv7Tz/9ZEGvM9av16pKnMK3gcOPDfN3f/eX9vDQ1eaP3GU47mmAQOFHwBCeqgRGAPatV6RxMXUnRTwiOT4INVRvwBw1C+u1pXJZNeDyMYqS6hoSwxP2Mt8XIIOCWazYWMheffhS0zTAaZJyCfmAHcyeCJCNHx1NLEAZzQEgL6AWQA+TOApo1jHfiQYdGT7MBplmb5aWzqZs72DfvP6w/em/+nNrNJAdLDUwkU9MmiSuhXwFKcoAwkaTmc1Wc6sc5uzzT7/Q8IY9CJYmDQ2emgwlaLwiQSaNSKnwMokr0EXpsbWaddsdC3gDlmfdJ6MWisdsTtBCMmEbgSI0qgEbD8f29TffWDFfUqomYDb3n70MP5bz03d2f3cthlswGrRQLGGJaMH8FrHNcmH31VPrdusCzYu5XcukipaPR23lWVt30JYNBA2Ciue11+IRjOsTtntS1v2maOeayFvNz4SftMapK6wlWY/pOzOMWi0ALDAPhgUCA5oicW1393e2f3jg2IEwhHx+a1Tv9ZzKrJ5hRJZ9LaxDG6Yjhanz1cGnksliXsOETvVeDDPOHMImUpmsBg/Icc4vL+VJitdIpVJ0snWsIAIkVSO/Q9aMJHSpopT0ZvZbijr2NqbjMJhpxDV5JP24R2pj2/lPapDlEeuCxLW7W5I0+bmoFXaK9urV+3Z2dqlmGuYOjSqN4MnJvuRT1A00VzQbPB8kA56dnquRx6s3Fo0rvErgeTJqh4eH+rvV6QiQB8jm2dRejIG9DwlLUl66DsBybD2AC7xCw7GYUsy5F/li0TbelZ2fvpEJNWxu1jJm+9hxUJRjeQLwI9+f2VzTYorz8s6ulcpZDZcA9tg/WNswm2GZUDxyTpI2jUUF+4z25kxeA0Z8cWmsABMoIdk/NF2fjPVc4gM7nTgmBwOC/b1ja/bweR2oaQPcALwENASAdf5+SzEhpgvnW0OYBAwQAm4o/P9/pt4kRtI7Te97v9j3PSIjI/esKharuHQPOSSn2z3jkQ+2YMGekwHfDMEHnwwdDQMGfNHZPvniiw+++mgB8iJIljVutHqZbnaTxaqsrNwz9n3fjd/zj+SoGgWyyWJm5Pf9l/d93mehIH+SbVFI00Bp4jwcC1CkOareP9iHD5eOaZnPW65U0rCB7wfo8v333+trcE/xHABmn9IjaThhSatm8bZSaOBNRzPFz1cuVxxAPXeDKz4jckkF3WHPsl1bNBSQTxtND8+LsxYmLGcUPnDUW4TZKMUYmRKSMtQZuyRqGiX5ZOGF5kdGPtMdz8/AHQfjghqA9y8fP3xTxf6BtRnQ89CfIfmW9MQc7JqY7kLuXKdUcVJg/hwMM5oWlAI8e4FCYvsmHNNB0m5MzQkCmUsiCnBJ4yhD/F0TCFgs8F2+m8iGg2I140uMnGixXimE6vb+TvcLwRu5bMxOj4+1fyWXkpIlqLXHsxSDhXMKmwEAWlQO9w9ibLHGYBbRfIpthe+wbD8IPyF50qWo8k4x0OdMD3tDBR4Mpmtr9Cb2WO/ZfLq2YjbnUnfDSLGxJ5nbaja1dDRs3mppR/v7dn52JsA6hn8vLLrt3O7vq9Zu844B5AGvfBrUwTKDHQYYigUE9xTABjUXNQ+MNdiALnzQbLGZ2OH+sdWryNs26gdoNFGNIMMdjnt291i36cyB47yP29tbgU2SkwMOC8iL2/FRRSx27kiBJrtQGjdcizswVZJsYDdYJciOXYDK9dWNQoJgRHG+AiwDymuIEXfsG1jkrH2+H8xavg+AMZ+TmlwsDoaJfs9qD/dim4znE+1pCmT8I6lzYG3wbjkfnA1IxBKZlKxE/Picdroa+taqVb2X//g/+g/F+KAm5tyH2UTNAYkCdpYCLrBzGo/soda0x3rLhuOBnZ6f6i4CuCTUBMY5jGmx6jfO8gAV077SRQuGNO/y8kI1rhgsBGJqOOICF7/77o1dXX3QffPs9EzgIeeWiEmAKDA1CZMbjsW4RbJ7XNm3ZDRu0WTUtn5P3o6NZkvnLmcsAw3OeM7gRDxs2XTUhpOJBWIxu7i609fiPZBCf3q0Z7l03O4fuzonWPuAYYC1EFJ4R4CW9CR+ZHfRkJ4zahbeF++/UCrKfknsw+nUhs22lcplWaMA8lOvyTeTILJHAmz8CnbgXQL+U3c62WZSNiwAD4AKAK9fffO1zktqNhQGMLWRnpPqfHl9Y3t7ZQ3Xu52e2LUMSQAOS3s5yfl1Zo7oeSCckBCNH/vxjwnjrBe8dqkPeCZY37DmSG/lbKYu5Exjj6HCoYdFxQJQlcRzNhLVIP1pIK39pB7WbC+3p2Et7F7WEyAbNkNv3+JrObRMpmCZYkJnBIFvqGx4969ePpOfYzxCCFVYgFA8ldTzdXYK7FEXdCSQbe6S49dT18cKEddQGXk0vuVuUMdfxUbdMZf5epzB/IzU2pz1/Oxi9+E7HAi6AKPpRPYA3EG6HycTR5rBC/rJQ5dzgd5t4iTN2OPQ4/EMAUaxToLURD3FOaUEbDCIg0MNFlN51BJkI7igJoBH7k0NxuhlYs46gzWtMMPBwPURUt3BarVdorPPooGY/fGPf3TM/jB707HOqf1ZY4D2koY4sa7+nYDIFUMjB7ryC2n7cuykveAUq9VcKiHhFRrsuDXLZ1EIU8TJ/58Y9KRd8zPpvQL6y5vRefYCNKlWxPMSz90VnroRC3oMifg8DpB11mhL6/Z7u5/PhcLButQ9GwqJeSjshsHghloWDCOoXklWJLx7fIQXy10Q31I4BvUNPbVAe39AxCv2J/WEAjJ3vqqcl2AifA3qHH4m1ht7UuzIXTI2dTzPnN8oMllH9XpTLPB0Km/HR+d2cJBX6O7N9bW1Go7IAfjn8zN0ZpCE5VrADsolOzk9EeMPFYoQX7C7zdoG/a7uDaTN3NPxpAuqJT2eYQ9rmvqMHrPZGFitPpbCqFzOSH0LdiTLigD1n7Ok63TmehYApHgOhyMouhx2JQY0/pccxPLSjGkvdDsQrdjrPGf33hhEBcNp4Wa1ass8ci7ACMLgB0EbjlqWSHK3ob4l1M5Zhsma4f/63/6nLRcdNGPAKl4MYGCzNlPT8PpTUnX3lfo7njZtsZiINgsjAElmNJyyfg+WTtuypZD1Wo7O6AVnVtpPWzKZterj0N69ubbLyx+cBIJkMBVwESuXAQ4Ltl6G1DiTzit6aDhsTZm8HtjpybkOe+S5gFPS/u/t2dlHR5aM5c0PcLmgECUtd6Uk3CUsNCG2sACdBEfFgtLlHP1VCYNMJ0g3SoRsNIVmuhArD28+UpS5yNm8oLPhKJMed9Dym8vLpfwwXWKhUJAge3IbCQBiMupav9/SgUPaaSZbECg3H7uACTBWpjnyXFzNLJfP6ABTIbz1i/LK5IrDfzDsWrmytzuEXLEMhfzt2ws1p2wumbNKek1hwWGLFwtmyFDNHdMTxgKsG84cAajIcLSRYNQA1AU0QeJA1AQFXz88kQgBUCPYc+b3O0qvklanI/mtnR6fm2+L98nCAkFYAyLLi12y3sxFFaaQDwdhnwQ0xaS4zGSSjjW1dtNpmsbRiCY4rMCP+XZmkbiblnkrv00ITsCsv9+ybWBh+4dlC/nzOhxubx90kafSoPLuOfUAjQZTHQ40+84/CCp43s7O8cTCZwhWQk7Mu2bjxj568doi4YSYHDRVrBVkeLc3d3ZyfG4JfI+WY+v3GyqmMZKOxdOWzhQkPyWxdQkyHQjowGL6DaNLoQSLlUJneKbVxwfrDFqKsWfdA7AAPmLufFe9t+vbCzs5YzL5sfyTMKbmUoYFQ0MHM2u5otmj6cT3Y75jgCFpDtr+wb4YZ2qOdjKG1v2dAKfRdCL2BF6BFC3ffPWVXb6/1ESQ5gmArdu9t0Q8aOGgM4wF/MQHc7n0i1XMWcAaj4WR2q9sTMrvlPCeQ3i8Np2vLJlLmgX5fn2xO0IhEomX8r0oZLI2GkztsV6zeDFq2UxBRdX97b2mmqTvwhxBMkDBub9f0qFLc0Tx9+bND3Z58d5K+YL2f7vVVHL54cmBDk436WPPuvNAhubTkcJrsqWSJkerBV44c4Gn08nADipFFaucddPR0JLRmIprLBY2Pp89NGryTEUOgzwQDyFAW+SH93dM4hzzF0ZbrVG3m4dbO/vozFr1moYgmPbWSY7vDsRAcAFFFLtR+ZqcHh3tJO8rSeWVjoih8pYptmsqCayR/IJLIBaWXyyFHV93sw3bYLCwm+tLa7eqCmsi8ObjF8/FhkCqP+gOFAKBDYEv7O0KHsfGoADiN+CL7gSaFJtIcjUcwVSb2/HRqc5Sn7cWaEZhygXcmwzFLghQiIpZvrZ2s22dRtu2i601qzWL5hIWigTs8OjAnj9/Jv+m25sHsWYIxek0qzbdbKxQOrQXB6e2GEztvlq1wknFErmMPlculpCPaflozxr4lT7ciDUDwEXzgZTj1evPLJ3n8ttarXZnHy7eSxJRLJYtnXNsvHw2p6YJpkej3Xcec4m4ZTJxWy6wPdho6tyuk242s3gqrSYTkIsGi1qBMBjuAkKkAOdDkZg1W1178+ZPCtjCOBcfFtlpi72TUuPU+HAt5gSsVhobGCO0UePZ3P72//uljJaDwa199OLcPv/sJ/JNQsLF3YWUHmYMsgfAV54xE//z83MZPcu2Y3/PTs9OleIt5l4grL8qhTYSUTGAzBR5P+xemmHeN00j5vgfv34hEAnpbL/bF7OO9DhUAp3+QDIagEoAe6bBSJIpnCV/C4asJduKrdi2Atmjca05WT3MJtqf/PNek5S6kaVz+GjiS0zoyUg1M2xfvlaBEDdS/KYM91AUIAfOqIFJROJ6r+1e2zYBZEwjnad8LvYw9ytgJgFo+HR1hu8ErIYIKPCH5BNKkfl3v/u9xePIkTI2QgrjDyjZkP38/PkLe/P9G7u+vhKAjqwVhuQSkiNSx/HYSZV8sHQ6auwZjnGH/cjkC4Xk6ch+Zu29fffW2q227nf2HUO8p3RgWFMCPneSZO5i/tnd3Z0YzjSnDMW4PxUuNXEm99RvovWrACc8wAROO5mXA1TUMIRCAieVkjjsOwA97JgJDwAfttFawjOZZwSb44nJdX56pnsV5iTrh+bd71s71p7koks1YZyP/HuAVZg8DC3L5aIKUBrhp/RcNT9Lx6hhLZP+ztWJkTr3Fj8XhTFf14FsIdsuF+7Mwhtr10zJb8mclJkvQN0Gq0kS4J1XmZqIpxpg5QAongnPigGjmJU0SDtmkT4bsjN4frvmUw0b0rg5CpqlGJ6Stkm2zfXMWR4XcMBgsFqvi4UBc2iPADxvofXngH8Gxa4gB8DnDIVJhSUCzEXStpPpnLs3w3iRTwRQ0iDz3zw2amr4kgTj+GgmYgJUuBuxNeBuiYQIAcAzmUCyrHUaA9Ug3DXZYtYW26XY52NshwZ9eSPn00lJNDF9zxYLVlfQRdIiQb9AQxLEaVBgGFYqewIOYQ3e3907X7l0Rqxn1hfDccBigG7WAOAOgXEHZydSUiQIIioRuMgwByZRxEqVA6s1SK9+o4EAbGF+RkAg7j+GhTTo/AywQjcMyEIhWQSwJsRC2oVn8M9YuwrNgTBAw4sPWBBrnGOFRjxJJjeeZ412Wwy2Z2fn9vzZuc5D7mHOeaTxnMOARkjzYECzR2EFcT/Cmp8MUVJ5FpClDiCFM7nn3se+g+R3tvXj4529efO9/GUBe+g9eD6PD48aDiPf/fijF7rv/D6CPWAYY90QERsIzw7WKnUcDF/kxJ0OoVCmcBLOeIbHDNMYCFJ7MjTaLGd2UKlYeb+i8410Xhgr7ElUKpxPPDP5ciNX9fzyrKYnAIxP4tcbgnzBMx7Z3v6+tXpDa3a6sgTq4IXYH1gpl7W/+PprEQKUmLoDrrCvIaSQu5evz/lAy9NoPtgENlw0Zo1O3354e2mPD1WLhYL27OzIKuWcXby7sf29PZn8A4o/PnL3RuzTn3xu33//g8HKAiBOwOKMx7WP+Vnoq+jBANQkfWX4PBuI5edCDmGKuQRz+gySj2HHQQaRX6CCCHLqK3guMMXpe3km9Fyw1VgXT0xlGOGzxdJ6g6HshjgL5Fe7JKzLscFhFg8GHfuLv/ha+xWAhTsECy2AHsewdqz7x0cnieefA64RlsNZ73o5dyZyjmF9wgCSfprQFgYJ/V5XNjIQFQBS2At8nafvUS7sWzKF/yRM0I1USPS02Jel03mxl3rzvtQD+McxaOP8wVpkv1wQUYChCwxLQA31XT5Ws7Oo4PuoX2UwsV7ZYgiAOdz5KofVC/HZGX67MJOpS0ff4kOZ1F7G/kp+jLs9/vQcALoBh0mehvQAsYj7ECCL0Lz9wwOpuDQAptflvGXIIztYZ6fGmhGAWtqzEISCBQnmTl3IOuD5A9ijCFtsSOJ17PAnZqdLZ955kvL3Hj0LgWawmV14hsJb5FPr/Iql6OtjBdAU+x4WLn/PL+qU09NTF962UwPw3zog39k28Jv6i+cLYxdcBGsK7g4GDawVsTpDYbde5MtNMBnDE/d1AHIFCm5Nd8iUkDX5xzt/VyeZnjqFI6pDOHgKlDNDLcOQAwCQXpcBJzU0dyJrjLPk8bGlAS3nF1ZZh0f7uve4D9iH9LvCJPoTqaGysqcgpRsF2lLDOO5X+nP6Lfov3hNAp2zkdPfDSIZZyAAdVYr7e/49dRJnF/9fijbPL4wHMgfvDJsumHy8J2rSu7uqZVIF29s7sPJezgIB5z0MWM1zUkAfNdlusM3P+nD3qPXVGwxkUcMgXeF07NsnnATmOrXCGj9h1AeEA2KX44BkLAkYMoLNZdIJy6ZjsvkAu6EO49x/eGxavw/xhYCStPoKrHpisaDCcGTphYx4t1fAcQIeEnlwHcgla93F7DPwDIYP3cHWTk/LNhlSSyFjxn8Ta5iEZMzYEGKbzHqnpkB9S4/s/dP/9h9vz05zSmjC3J6kSKYQg56pmT87T1quAHrPD074Q8Du7x4tHBvb+fN9SRJ6bcCTicUSOZuP/daoPVgsubBYGqTSb+0GaV7Eiw9tL5t1Jtz4ASSClsnELBKM2rCPV9hMfn5mLpqcBgxfrmQqLUYVPjQcBoBKeKPAogn5iBGn8KOIQV62sGRiX/puP55T8pR3RaA8TjSZRb4DoAi1mybmxqqNK/MCJOImxdI4PjkVY4zPyiWHll3yFEAIFZQAjp71hzByeDEwKOMW9McNWx3nBwTqu7T5YqgJABsFqQmLdy0vAFKoQkpABgCEvVMs57WxHc3ZGdHyWWHQ4P0Ri4ed7EMAJeAiE5G+C2nZNYP8lQIcIAgQE+09CXt8fuj5NI1satgeoNbxKN4c0Grx3sA3ygWXcLgoNcvPNUxhu1GQiY8cEFopvhZePz6a0tFuUpawQRcWxNjiiYCeJ79gW+g5PXkb+sJKjZ4spzrokatxWfCdaPYE1G0dwDefccCtFQoyW3Zsu1haPgpYszQLdGy+Clow/MJSe+dqGLjIO33++cx4RArO2QYFlFB8dVpd65KItEb+mLRPP/vYinslKx8c6B0OSGTqN22vRGFC0TfRgcT74LXS0NJcxrJFRbn3eg1brWfOS4PLfG1W2q+IWt94eLC1AnJILebnc5JDyXnITN+aPeBBt8FzbmT7BweWzRcEQuOvyLSn3alaIR+3VGbPOr2Bkjh5PrAqC3mmkmcumREbgNnUgr6V2FEBEvs2RNxPMTLSlAkGJGvNW4w16XY+fTAl8LOb22HlUIAkF3EylRc44vkJCcJPJCKvhfHYyblhnWH06g/CwqlaEdA75Yx2dWGRerkyTVy9iScAbrWdWCKTtMl8aw+1qo1nA3v+8rkkvFx8qRRJWhm7u77Vmgc4RP5BkUuxVX9sOi+a3fSId0KhzZ/Fs4jPzWXKpJUDOZ1OWCKVsNvbe1HkuTxYD/FYxPoEK2yW9vKjT8Rcvnh3aW++/85Wi5kdHJatUasq1IbP4MmjK26lUtlimN7OpwI4KM73CgVXaMrvcOSsB8yvxgrKPcVSq9uyL776qaSyFN7IJHu9kTUabTXbgG4EqFCLIL9FukATSqF9d3svSSrMG0kjJxM7Oj62UnlPxQG/kalTmMNEvrl5sMEQSSxBVw3rtWsCEk7PzyTrwMdov1TeNVB+yxby9v7DlRhLr15/LHBYeyYYkOSQz4GcqZCLiIHcbiFn2Ij98t2b76xQyukMkEF4JGrhQEj+JTlCOkgmhgHW7SssatQfibkDiOkLbsUWBmSKx1I2Gc7so/MX9nh/Y5NxV0BEnrTCyoEAY/YD1hez1VqgVuVo347Oji2+d2T/5v/+F9a4ubHzw4qdnBzadDm3aqthhXLZ7qo1iyFhoGDyYOQwpPBZu88kmNCNuCVgJm3NGt2OtVs9u7u5taNjACNMvmEKz+XrF/RF7OD4mWXzea1jzkbY22F5gCys0W7adAkokNf59qt/+0tbzCdqYkhvzGBFkMuJ6csZnI8kJe1kGMBkE/N15FJXN3f2pz99x4zNtmsKpLCsKpBf0OhdXFw4pvwuWZAmDoNjJOz4XOI5Q3NM44S5OenHFxfv1DxS/HD28LNjhK8CXYFAnG1DFY8AzTRSFNs0/Eqd68B42Ep2zWQZhjp3Fd6oTFspTHgW/HnWKuA+QxDYliRxwy7lvqVg5/nL5y3kl1VEt0UYlE/ekQJtJN0MuCCS5VKAAe+B85OBRLly6ApOgBqfz6r3j3Z7fS/wUuFHTKdXK6W60uhzIiEh4TdnwevP8poM33y4s2atpYTUV69eS/6NcgCGDfubZ4mXqgy9UxkxErFOQCIIYE9BNSU8ZzjUucwQlmQ/WErsR/Z3JpO3yt6+pZMpBcANx0haZqppYCk6z8a1WJFIXNh3rAP8jXhPvA/JFlfYyRCgBGMH3xoXWIISgzWEBBlQgOEc6wauAWeRPBHncz0HZ+Tu2H48f9YGxTf+kjA2AAJggrKeKKzFmhyQ5Mwk2wExfE+Yo5y9fF3OI+7ss9NDV8ivHYAjv0LJk4ZWrdYkmYTdxtrg7uEs+xF4E3C7VjELuIZ0lvMbMJlGxoFAS6fG2IULvfvhjb7Hs2fP1LCzfqhdlUQISgNzMYhkzTVJCrSRLYxjSfA8n/wLNQ8mRd7PYBkZ0t/XjAItGTZNpqpL+dnEsBA70w2iaHBgfAEmyUqAsyXiZHUApg/VmsAy9hT+qhTpyL8ZSiL/BJjna3HePzs/U5NZyGY1VMCHEQ9QkpW542E40cQ6D1ruIWwJSgqYgoXIuxPbYkXa/IP+3hcPqgZYL9aycIj4glK9kFRaOixbIpdSgzZuj+zm6saOjw6tkE1aMEzQylZeuLePNTs+fWbxYES2FDQ/+NRRV9C8MbzGq44mRwAm5xPNdjZtH64+6LmKbboklGAgSakX9lm5cGTlQsZWC5IwG1KNJJOHFo1nbbIYWPWhZs0GDSj1mvMOpXEjOIo9DosFtjaWOewPgHQB87s6+ul9qn4DDEEqOJ9qf9JUZXLYGTkfWv4MwCGyW84t2P6wUni+8uPVuaQCWO+IRFjYOTBr+UWqfK9LzTCUdBKZF36ha8IJJ0srlw81IIChz8ADdQueyQwTaLYZCjEcQToHIz0WCevOBoDFQggvVcAB2GGpbFpKJi8YsA/XV3Z3f2/Naks+86THYlPB5wbsbCN7J5QlGNSZnygkrVAs6tzIMfSMx3XOAlzAOGbdyYt5PhdjhgMQq59atWa5bF4sGTWh+MhNehaJJ+zm9l7+2gztYMbBouHeg7G6XBL+heRzI5CWcw67Cr4WkmlqBHziCToczWdWbzbszbtLu3h3pbohFY/bs7Nj++T1RzbssbcYamb1bmDXsydhEcOiYcAAuD4ZDfUOAWQJ51Hyd5KGGIWOz9q9jq0DKJ9c+q0Cuxj4+rh3VvLSFhN95FQpZ+dnVtgriUhxc3OrM4JmGvYVZ3S32fyRaAF4x+fgPAFME2EBNnAipjuBnrayX9Gg7cPlD3b+DF9iVDfOMy9EgnmUOwSAYaWvRYgZde6T5cdx+VA944ywy926dKzLkRisDMgk/VeID7VmXeARYAZrUmc1kt35wrIZB7aTcA44x9mRyeQslclbrVq3P373xloDl1SN7J6AhVcfv7TRoK+ATu4U3iOgEmSI5+dnZjDe1gtJNfnagKsAOPgmbmYzBbqBnks6rqAqB9DRN0vTp1AoGLwurAXgUVZiCo9zDEUnY0eExl5S4y0ZvxsU4c/vrAVgvNOPPHkQupCVlQavnOOAh4DXKNQY/PG1xHxTUJtj4/G1sezB7xPQkl4WmS53Gecw54JYxPr0BVNgAAAgAElEQVRv+V6wF7ExAjDFN3N3H5PGrJCoiSw+AKUlF5aPsfM2fSIBYReiAVwCFcpKYTbsObH0fc6ugK/PmuQs4D3Tp3B+OCag6+34hewa7OBJNi6VouxA8OD325ZgJmw95OMbVg3pwEeOjq3wCwYP1AWcB4RQspcZZuFPyTPh3bMPOTMges2mKykYZb8VDYkgRPhMrfYoIpMk9hsGKD0L+sFfIrZfzov5hpISH07IEUjrW52OzkZSn0N+Ql0ikvKD/3DfSKELPuNYIq7OVIINZzX/B4yGQWPMlpupvj/7D8yAZ+4sKmay1+GcBvGEpc+6BRQETGb4D9EKKyrWNe9sipIlnVPPCQBN7Vcsul4N71BY+R4/y5TwkoDOwUBoqz8HWYLel3Nkq0AeaAMrvVOUaY5nulHN2O2NbTFHHZm3vRL7lWcN5gWxzTFDKZranbaNRiuLRdKyLSrkE+YLzGRt1euOLRjgTMBzn7qkocCZbLIsskQoLETA7cVFw/o96kTHeAT4zaQYeK/N+6//8X+2PTwkej5j3poEXM+8sGet1tTWc7NwBCNWV4CxCbxtyjrtiQVCPUuk1poMB31xGw2Rivns9sOtYp1Pzgs7I2BiziNi78TiSxVOwUB0Z7bpt2gMllLQFhMSqjhkmUoPbLPaWK6AbDMnthvUYg4AFocSzZDZJBxdPxBg2k1h3VMicji0b+tV3NYbps/bXaqiY57ROJKYyAtnCthp94SaX13dKHmLr7lfKdnhUUWyBTY4Cw/TYaW5aRoNWxGflqANxm1brlz6Db4A6WTRQkF8IKGZaoysF7HZYpiJZDCigyewdRIzpLBsbv6dPDS0Sf02GAD60YDR2GbUqPWGPS0WDEv1sbawA6HRO6RdUw/+/4ZQFMf2Wy4nKmYp7pCcQT3hI9Fg4QfAIUShiQE8lzqncDBIkAomqjRbExeKE8C/ISw2IX5/HOrySsDUHV8lnjTJXQESesbWpXhajMVwc8lJZntlng0TgICM9m9u7u3k7MBN3UWBRurhDnc2M8AshdVq4oI6lnx9pbQObK/YtEz2yqbzttXrURtPXlpy/yt5DiDTeGzc29xmFkk4kAmD7/lwZn4vapPh3IZ9gEmfCtH5bGSvP3ut6evWwwevb5vVTIEkpIWJbSVg2EnYnxrfrXFh4FPXUNHMRQ9r8aHetE8++8wW+HnUa7YScBjV5Xr+7JmAY4pEfkbWMlND2CvTxUjMvBIgWTxjy9lGDUirdmvLWc9iqbx5fujNxNpPBZByYBAMlEqGxPbjWoBRgOSy1RoYyCkpYsirKD5kGt7tWdDWkqu5ad1cYAqsXi5KFYq2tVxxT0FF6y0XMsyMqBgZrIvRZKD0X5fyiBS+ZWenp0q0oqCXtJGk5NnUTk7PLRlKWa+Jv1FbYB7N6NX1tQ1GbTt7fmb7lUP5kuKNWX1sOLkJMgbbuElV5UAFBPuAVL7LDx9kbA6rCHkvshDnieVuSfaVPCSjTKqYnAJAYDNgSngfDnoyng2nSLLFiyxhk/FSMs7RGH+OjVWrBH10pabgYOfyBvCDAVPaL6thE4tDKZyET+AHu9BEFJ86TG0pGCn+CsWcO+zDYXkyUuCyx6vVutUemf7GzKdppPPFw0+K4ptLBoYrhQ1p3zx7mlYa98PzExlEM9SQBGU4kGTr7vbBGq2uJLpRJmskFO6YvzKin0zt/ORU3wcmAs22z+88XwGVbq6vlDaO7QNsNRgeXJ7hpGMwNe4b1nis22Iys1//6pcC8ZCOUpRTPGA9gTwvHIvZgIJ6OLRenwkzsmAnL48pZd1vvuDGYomo5XMlK2SL9vGLj+zh9tKGvboFvL6A5MzeC9s7em3xcNCqVz9oPwRJfjx5YWHCsYJxe/eHb61TfRRLhnS1tbe24WwogJtzcVgfiKWciCUlEyXo5fL62ir7+/bRi+cyaO+2W3ru0+nK3l/eKik4k0GmRiBEXx4sx0fPLFc4FMsEewTuREI/AA6btZr99ne/kxyKJLPafcP+33/9r3SfffPVly4cI5W0RDqlgrbd6diz4zNJFlsN5y1F40uz/+aHdyryOXuY5KoRj8e0xzjPMdcGXKZwdR4xG2vWHePw9PxcZzOFLRNq2GDdTluAkwyvIUEjl4Qxly+IwSbAAZCFifJiauMJIQakI8NYAAhLquh3TC7n2dru91W8MyUG3KeJgRUh+W4+r/OEYSAMJO4DQFPWF1IIwHTCC/D/PTk9tuFwqgaQIRIAEb+cKbdrFs7OTm2+HMnXb+sFZN6N5MUZ74+sel8VM4XBV4qE10BALIsnw/dwLCrQkGEO4ODpSU5J6493VQVA8H25d16++tjiiYwGN8EwjYvzBBZAGXCeqTxPhk40L2K1R+JKOG02mmKoUhwDpguImcyttFexbJp0TBjrnL8tAbEEIXHnw9RANiVvLphs1AarlXzPxLDfBQvB7oUhOpnOVajrPDB3f+N7x8/K+3BgHKFLnE9YrjBsRU7sJut8HT47xSGFPnJg5LayB8DzmeEeiYuhoAaIc5hlJFnDWARd9jyxfZ4AGT4rX1Mylwhm+ButOxh+/AI4vLu7lX8ahB4+K6CZZKKACxouImfz613CLuP+AdigbqCJoTnm/9B8izFCSMtwoK8vJriASIatznuMZowGhubKTeCd2uTp39HU8PdKOoc5I4DRNVViU4hpMdFvsQxWK4FX7EWxmDZrx/xeI0Ws7fzVGKiQ7ukT8AkrAoDFAj67urnVej/Yr1g+kzV/xAViEazBWcvAi725v18We4ABDSAcMlga60g0KdYodRxrENAJvy2aY0kil455xFkAC5XPeHN7q4RLgFeYTwwkNDRjuOP328FeWesvlkpae9BVIvtsNBYo/cUXf2apNGAYzdtETQaBKqlU3nwbT3uC94r/Nc+YOpH6sVQsy+OR5ooUZgeywcB1ycTsbRd44OSIk+XQQha3bCpkscjUPG9oywUeVEmbLv26c3xe2FZzdYF6RkpQJZSIhm/pwBv24Wg20UDl+PhYiiSejWsInSUDNRiADeuC56Vhl2yGNroTAYX5HoDuMI15l3/4/e/lkQWIX4RNFgg6Ow/CW7IZWQKEo3HJiLkjAbIY9Lx/98aCsLx35vUulRzCA4CDX+cs74LGn9/4K3I+46VL7S17nXhc9g/yZEQaG0vLKgirFeo59hx7GO+vb7/9Vn8fQjk222iwCPjEauZc2iw5yxOWjKPaiNjMW0l+zvBPbbYGx1Ox0gBhzs5OBDw62TmBHCOtAQYaPAPujxWhf36f7R+WpLQCDGYwrf1DP7NZSwXBfud+FdCzXGpfMEThfoNlw90CAAs4xHsBzP71b34tixuYSN7GDSSx8fkHf/ULBR0wSGPYBmOP4QtnN2w4nh+MZ56dS5LHQzZqFepHWTv5BdIiO769v7H2iPAceg32Uli2GLBGeQbYl3Cv894A0fbK+wJkORepo/lZkMhyDgJS1u4ZTrNHnBXC08ACr8CrD1fqfbjPR/gFhh3THknsdDq0WDQktjnPhfePZyNn4tPQxw3IJxoWYMEAiJ2OE+SHegw5MMAJA46F1ZpNkQ9gaNGsUOOz57i7AXq4q7GPQArNc306v8XWLRYFfPG9FKgRieq9Yg9w81CVmoWBeCqZtpcvX2pIWyzm1Q9ypzG85A7OppOWz+DT53xq2Xuwsul12VubufPvlQJq59HpvP9mGqDzgz+FibC2nvpDni8glOw0xtzFeD5u9HPc398IXAVohymP2oq7A+m27kLWLd+L817DDtSVjgXYaDXV4xeyJSsWCFNE1urkodh48WcYEsOUI9GWz8HghbONNcUgjoEAd7iTGwO2ACo6xpjOIVmKMbx2smlqCnprEVNWaz1TSaxluex8eelbALV5/zxfWOs86yeJugJ0eMfrpQ0mhLQ1BFiiuGPo6Bh2vPuRvjYBe9zhPD/OCxSJ9O2Ao7LXgKjED0/9CBi388p8GsKAh1DXKPjFc1Zl9ERPjFfJkEXldMM28iwYqtCX+AOeeuh6vSYQmzpHYGMoYqMJdS79NL03/b7zmGV9KGiFcNfFxOo1hvgby2bzLhDUv7az0yPHMBd1z+2ZJwaoA2QhZDjs6Ck4aG1Y7DFkdHe4+8Xtiecn4F/CVou56mK9DwWKOG9TWHcMiPmrUpah5KEMJeOCMzjsVz+HqqPbGcgvcLOaiNW3mPu0LkIRuq6V1R5blsuXNEz0Bza28ZxN1nKGVYYb0hJCPF1ODRe66cS/U6UCmFIL4TnpbANglovtOWA4T0J60UrljPl8qGhhV0L66NiKZbtBSTuxyZyw24EdVV5oABeN0TOstTa94NSadVSLaYHDSfq0fFrhM95/9Z//F9t8vm/FDE1m3nzBuAWisIS6Nu4zPcAbJabNEUtSaGZt0MEvpG3ma1o6E7A0qU5exNaWtpsPV2IdYXRPwT8akzActEMa7e3E/JGwPgSIajCE0Tkyp7htl5jII3XAZ44kN08JqIm0m7iziLjEaIae5J6RdEwSZZ9HsTa2zQrwkCI5KykkzSuXG3x+SWKYJiEvXW31mz8r83VSUTtdBUyQ6ovmXX8PrZyi28+mRbr5ZH5Nos7IPAxIF4AnK4EGFEzJVFaMKRgySL/lwCbpsvNHDDL1SJAMDFOChQoyDm3eZNA7X3jW7c3t6qpm4fDcnp3hR4QE03Sh4tMI4ovWfjHngMKTh5AGjFphms1ts4S1B1DomjkKONhWfD5SJFXccoGGoaYiG3bJRM7EWkeF/hybn4MNerPkPhh1y6Nl5CYVShTEO2pq4QB+Ys5UE4QdqTMHIqBOJBaxTA4PF/cemMbA1L6/r1mxQNNA+h4Ti6xFoynR4h0TA/BybaupS2MdzGhuoohfLej/O9us3zhfknHetnZumcKnmtK3uk2brSe2jaxtHVjr/SQjCfMWGPpiFBw3/zYkmXjACyhNs3J4oAkYlzrFCxc5BQNnIKwByRt2nhEcYqyd9RQAr6/JJAwAeQwFw9bs9GQsvdwAVuFT5CjtXIwwgigKlNY6cuw0TLNj4Zg9NG9sG9za3uGB5bJ7tl34bNTpWevh1mbDlq19K8kuY7GcERwGAB5gk/dvze/rWygwsUAwaeH4C0ulCjaZcjFuJFvgHTCxAkxGbg7omM9mLQJjdO0M+p28aSx2KCAHnmIcqbBr8FHhYIpF8FBMac0Oxy2bL/GfCWk9k8gEIHt9fWuP1Zr8RSbzmb14+VL/XdC3tmh4q8Js0KEpo0isWb6Ut2wB+XHc0nEXCoEPDKA/wF8iCW07ZZk0gGhYDRzhARSkh4cVXdQRplI0FDpMudwAoUOWShMwhHksxv4kn62dx998aoNB1+I5GKZTSyXwnOPn2oqJUKs+6FkArOFNB70ethYyqruHBwGqMJ6RagTYJ9O5dfpTJcgzOdqqCMZLEIlAwA6RasaiklQSxMOZ1OsNrdNxBvMBD//AlQtiCuIVBLsGL6OoK9aDf8/gYS3xPLLFnAtlCDjJKeuJi8wluzqzfQBfGMI0N8D7I2Rgy5VlkgmlPF/ffLBWr2uVs4/t5PhIAMK3f/i9CiQCL/DuOCAkQyEqK9uuVtatta1x92jr2cxuri4tEA2KrZtWE0XgVEifnT2Mn5HM0Dv4g7CfocnPLBHEMzVoG9/c/CFYZPv2ycfs34xtVyMbdmu23fQtlU9brHhq40XITioHtuq2bNJrywPJnyvaEE9VC9v9+0vrNOoWCQcsX8paMOq3ZuvRBp2GnR4c2HIUskEXjxDORuwPpmo0AHSRgjH46LWblojiMTWx6QL2IezBgW28mc2XY+3bVCJnpf1nlsikBTLGZfWwtZDnCfj74x+/FQM4Ec3Y979/Y3/3u98qEOonn38iRhdTXEBn/GIBDplgsg+ZcC/kHTR2UjJNeEMqFDPpvIpKGibAnbdvf5CE4eT0yBJxhhUbTfuZlvJ+P/n0U8fKkl3GWvcnXiscZjSTND0AlzQJADh47LDWlZQJsJlkImrOHDwYkicgBSfDCnxCXWObl3cXd9peAU/SsIYh+LjSjKczWQFMyJ8JCwFg5b5h4gtrFy9EmhH2BuFNvlBYIH1wx6JzU24Cf9Z6Fq9ev9ReQFbWaHZsud6KJY5/Wr36KL89ADj84yi1KJL5mdgnGvY4/r+SizVb2MzN1h7XiwpgpMc0cGfPzp3XkOcTKOkLAPY5w30AOxov2L2wTMol2IykYIcEEFCjzCYj2ZnEEmEFU+BTDOBoMOxh1MmbbqImHokyjQsXKXcyfx7Al5oDxg/pzTxfbg/qJZ6xPKV9QQG+FLEKCVnijxTWz6r3l0iodlGQR8R52vKLM4KmkLrDSTn5p85UXCnw3t9LmGhUaLQ4R9jz3G/y/uIOYYjL54ERFd+xtEgHNsfGoqzhc+uzC7TDl6ctnyCFJPw7ybQOOHSgAcwEQE7k8gB25f2ymBRi9RHChrQpBEDomAXOVgfAzaVGu8KeQBPnSSnWCR5KasAcu5FmGj87wBa+78EBjW9JDAJ5Kk6YyLsEa+473hfnPKzO0cBN9GH8ECDAz8rzx0fw4v17rX+aQhgSGfy4lyuxK1G+1BoNgZlnxyeyPehOYBAQZtYVy5I9yvv4i2++UcoqxTwsHAAVwB2G0jDH8KkmdZPJcSQcVDBEIBSzbqelARdgBAxDns+bt28lA+XMXY5ogmZmQVNYF3JxAh1gugOY0Djf3d1LGcMehdlMkLaHX9ZyqmEzfrLU+ewf9iT3JEzi5XYuXya8u5MJmnosXBgQYeUDuO1SVakHeQZPwCHr0wtsbdKdm7cZWzY9t3gcpicSv7INRmaz7VT+jjD4qa9YL0ivixAKlMyN7BP2dEQ1OMxq9gEMVP6887Cd611zJ+3tVwRqARxRw2Khw/tmhwAoAPq6z+hUT8iVYdNq/+FzvtkKrOFzxDIpi9CMI1X2B3X3weBdzMb2cHejuwQmKTU5gDoALqAkPQcMahp+pOjsP3yhFdizwA6gqZ+L4QxrAgUH4FAo6lJhn5ph9plq8cXCbq6uda9B5MBTjCH4cru2/tClavOzYVFCDaJwQJQc8aS8N/E+hJnD86RfYO0gz+ZsA8Sh9pBH7HLlUpWVQE6yqLOzQSVFMww7U6xcgE7OxYBn2UIaAyJZIdG78bMCkgBsoLTAyxdQDoCK8xsvulYTb73vrcU5P3OqLNRVvIO/+OZrWczgqYklDUAnrCxAHgbkMGOdZyrgk0udZ++fnJwKUKTv4U6huWaYMRkNtC4YSABwKDl2B1xxYzBApj9ij/D+UMEBjNBPadjB4CYc1pmHUomzjr6Lml8MueVS5zzyXlCY/mQk6R+qN97jbM69MbVcJilVDd8LplFTFh+AVwTGTTUIEC7C9w64NQB4AehZKsLQSui9AbLghco6L5T3bD6eiAjAu+K/Ud2fywqIpn5mzXCndAckSOfMY4gFOE0ARhCGZFwACOfp27dX1unyvBxxhX+PdzrDUCf/xv5pJbJMJOSzQgbmP7JWl+wKYIhNVzKdEajOM4N9CMGAPQxwyT3KIFJDHJHFnF8/YDv7UsxK4m6N3n0qMgb3NaSC+/tb67RbAo0ZXHJGUd9I6gphhXVhW60jzj2Y59xpKIXYJwzvYuGEFQpZCwbc+3N3DDgCBBmuS2d/wUWNJzdrmZqb2497SGCbfAjd4JZ16vIHGJg4qw76EtjoLihvrJ8buzJ+BvYp3xMyBz2YlCwwAXehYGMYqOuNhjaHBxUBTvRipLsPprDlsJFzdxOfX3cVVmV8rylDB5KhkbkyVNn5Ac8d4LtXLAk3UFL0LsWb98p5Dcjm8Ar8ouc6U/A05rOBjzyBbjqfUGqk4vqMyPPBPABweUZgONS92EJRkLGv/JwvO+WKt11aq17VoBmFnpPo1i2eSJsvQC1LvcQ9k1ZPul6jvuI5pDQg2K5RkiKrxk8WDMQlKrOGFaYKiD5n+OyUd9R26gnCEfdeovRSZG3w/t0gDvCSfcF+lJ+yfAwhobjzAQhws/HbYIQknYErai0Ysz6xi1OJvJKLV3MYhy4MjoEcGNRmjaoHvAnswPlpoyDtNCHPuRTyRDpk883U6i369pUVCnHVnwwxVe+y3lb4h7q7lYE0rEzu+VQGss3ccI/i5+wNGjaEOTzb2mZFr8aQdWC59J4lUwTqsUO4gzrCXx7uBpZI53QOIOEPhxTLZd5/90/+m23Q61oy6rOAwWgJWDAO/XwrMC0R39h8jP/b2vIVs3Ll2BajM7u8uLfp7MaCQQy/iWkn0fLcRoOZrZfImevWH3YsGIGVmLIX55/YfN6waCpvgwE/XN+CIbyUwpbNxM3vJS0eTTiGnuezUDilqPJq81HsoO1mYqVSQhI7vyXV7M9tLoNxJkM08CFeKOWLDw09r4ZGDbAx4ijNwCAeHoCkv23EOGNpYMy52kAldhJLVjRsNwqbzYYpNT6Gq52UxZli4o+33g5VBMCUQqrCy4KtF47yPde2XRFrDVjm/F2UYEh6aCxu9ySXKuGHZQdN2i8/iq0Xtodq166valirWj4T0uSEykYJg/gwSjazFPLOv8jlokqV5JJyATNBTfE4kGr1Bzs8xBcx5bwVFzMVRKJYw9IC8GICAjOQ4gCvgBVIP+wCmFtLFVh49gDSptM522jz8czwEZgpRdYBT0lnlK6JCmxB93mypF6mk7qceLz4BVAI0EhBdeciZkK2Xz60NAb0PiThbAQ8o6I2Hi4FQHRHsBiJUV7Ydlm1xQzvSJ+FInmLx4uWSeUsFgna7f2VzTcTW3hzG86HKhRgWAUATicwFCqWTuRUlMCIQaoLk5FiaIT5uofEz/k1kIyUSkVtvZxYs1UVjT+VKVixWLHN1DE0mfrwfgGmAMUpTAGQlM4VoJF1lx4XpLyo8IPCTBo/tHBYpsnDwdS+e/utWWArn69UKmtBX0hgwrDTNm8zt+GkJZlFIplXIBEFYtBPQu+NTSf3tl51bLkK22x1ZPl8WV6fJBrHEkkVPAARFCKOolxVIZlLZ+TFw3vUlG+zcEm5oYBNOMTGM4sEI5bPpO3q6kLgWTRK8hLGuUtZBPg8CuSp0rjazY7CPhSKMCLtfKGCTOEdmYQVCyRpezYb4wvlkpZjFLsC2s1SUQ750C5teKP3wCXHBUZhgzSq3+6qCVaSlCwLQk6Cx1Q7QHLvXOvEjyFwKi6ZDJ4tgCj4y9AIAPjgRWR+vO/aAmdgVsl4f72yVqupIpaDGNAVebQmc5OZPVartlBwRkRDExpr/NVIy2p2O0rVHSKBEPszaXvFvFiJTHixBQDkcaE5TIGmMrZVgY5f0HyucA4SWLlgEsmUDUZDTQ9hkgGw0UTThG2XcwX18LwG/bH88WCA5Ap5TWF59pNZ3/xhnxXKFTFI+Z79Tt8GnY7VHh/s5vqDwKnyyXN9PvyCWq2Gff7ZZ/bv//Vfq/hBKgF9f9RrWJALdevXJRjAvmIBEu9ZOB6xaDIhj81W/UEhKKw9zimMdwnSYr8rFTccsdEAZqYn+wGS6ZHcf/nFl0pLLpeytt3MbLGemC8aAPW091d39uz0I8vFsxaPwPAI23S7sv5satl40a4uvrcuqd7RkOULGSW4P1Y/yJfs1bPXlowf23IVlDRQoAIAEv478aiV92igwzYfDWzSatn1zb08St/fXNhd/dYWm6mFojQBSFtmdvbiMwUFcF9QA/AcoqGwxaPIz3taR4vx0m7eXVu/27HPP32l9YSvEHYRB4dHkivXGw0BxDQ9THuRdlEwIplirU9mUzX+JMVnsux5JoF9e3y4F1MaXzHSHvEVA8CAnXZx+UHBLABfmu7TeDJZxcKAibln8kCiaBIzI5kScMj5LA+TcMhSmYTuZWR3+2VSqeNitpKu3uszoQ7a4dGptbpDWVLksyTQ01DjsQLYRTlFA4LMh6YuKB9Q3g3shdOTM3v/7lLsROQoFHn5EknQfjE4KJ4J/IBBi08jDJG9cklDnlYLqfBQ9yi+OnjUwGQb9vuWTuIvQ4HpKWAK6S5ylm6v49gaPoo5pGCedbtDS0STDiyNkza5ETNUDDVN3Fn3TIGDYldxdnbaXfvhzffW6TbFQHp2fq4mRCbqJC4qRIPmYKSkOySmmPWzXxcbn+4Z7lDaoXQchrNj4IqFv0s15FyjMcC3jc9EU8e5xfmAp5SGKamMGm2YHTxP/r1jj0R0bsO2ouDkucGoo7Cn6QccFfCIKTlgiWRHDiDFV5RmGgUHYI+8r2i8sQthSAiIqzvZhYgwUKEZhC1Io0yjIVkNzD7W8QImCCmH7nlSK2jCP1/oDn0KNVEYyk5J8tRMM2DjPeCRp+ZtRbPsTNS5B2jyxZzegVAMNcVO1/0FKAC4PdegNwI4RQInzOceNWfYLi8vVe/QzHD3Pn/2TP89oUcw4yjk1eQTFjZ0thyYsAMyU0fKsmKvJCCbz0FYDRLPJ0CJ90ABynuFYQH4JxYKZuWxuM7Cm1rVeoOePCKpAVjrPJef//xnaohub26Ves95QdPrmhs82LZaB5okbzdqmAzgejJSbQVwxR4GMOMzsW55Tr6Fs+pZemtb+zZi+dO0aW0sONecHI+zAtk9TEnAQCVUekgHfUqox7OYGlGNZID9JD6NWyMExwRg32NDQ13Y13vg+cmXaj5z6dewuwlh22ytvFex5RRZKDJuElBJlmTNlmyxClq9XdP9RH3NeuOdAWwg3QVE+DHZfILsbyWFkphgT4BIzxn1w17lMyczOQH0YhnOp1atPgo0fn565mh3263qI2pXfLlQCADY8z0deIZpP4DpVExSjwAnPD5lcUDYSkxNL2wVgF06DOdZl1adS13AniE8EKYh7FoYzCWsLxLI+EZSGHCPAMAB8lAv8u6nBGPgnwuTV9YSnvW7Pak0AJcAQ3hGdAWc64D0qCPEBgJY028YzMxOnScbgT2ADTuirdY+z4vaEK3LOTUAACAASURBVPaQmGxrkuad5LLWqOnuBAClhqF7YVgCg42ar9lq6l45Pj1S74UaYTgZ2ny6FCj2FMiA9RVy30QibXv7h9rbfJ90PKq7iqEmAzTeA6EyIjPM8M0uK7wCoJ1hxJPnKj8TNj/sFz4/gI4YeDtwAOAQ9YT2w4L+04XOBXf5lsjNnZXT7o4gbGA2VVgghxHg6RNj0fnjEYJEbxbQc+K9IEdV2JN8n51EUinMgGmurbTOhK/nQCkGQ7D7+722vB5JYd9u3N2EOkNBBz6/rETIE2BtDvp93Y18TuTWPIejSlnnAO90itffYGSlSlmM/1GvJ2sD1rzzucMaJid1ARABZy3DETy7i6WS0p4ZvCthOJfVHmCYTd1xd9u0cCgmcgQAJQNq9hHDO0BEDX9ihJ4lpDwKa+iGKioglivnBuAcwY+JOAMgF0Dk5M1Obou0E0Yh95uCLsRwxzYF64ytLDvwMhSkiOXEam2F/J7uRerWJ3CLugnAhHuUHkGhUhFCMNyQkAGB1EMC02AfezsmMKEaKTG5nnwAZVMxY3i80LCUzIQcZAxYvzs7DL1uAFOUZeqZnY0FIC/7lLWBdRjPjGfB4JWfa4GyLZPRM3ABJbwnZ8/CkIh9J19IzntA8M1GZxH2FoQ3Ur9ipdQfjG0whXHvCEHUg/SynCGV/T2LRoJ2f3ttd3cNDW6R0oZC9P0M1Ka6YxlOu4Etgc1+/QZc5hnxuahReMf8WWqASBAgzdm+8VeFwczwTMQjFRXgRIniaxjo8gRmYBlxa8VzAVoieazWNl1jpYIUNmEPt7daF7AB1U/Wm1oz4JNiJ0MCMj47SoetJZNRgWhKRt6RNSB7MKwGNKW+ZODOL/k6zmCQEmxKcj2esajpXCI25x5riJ9PwK2CgpyNFz+3pNDyigZnAudxTNT5wvkQcvdy7nFnKoS105Oabb0h8duFlwAmE/7m94ctEc8LawpHqYNY3xP7cImva8fSyT15lJcOMuqTvv3TO6vVZnZ0kNL5BsjLOmLvM/TlfOcZQwwAlwqGUSqIJ2P9NkPVkM0WfRuOsJ7wWy6D/Rdp10vhbuHIxjz/1Dq9tl3f1q3RnFivjQKXoFvUB+7O5Pz0/tf/+X/YdqtD8zakCHFQU5SD6D63wbhmweDGuvWuLv/nnx7Yl7/43Hzbl/a731xbr3Npy0nX/Btox2vLFoo2mwWs01nY1VXdev2apbJmBwdHthwnLJR8tEi4Ypfva2KDJJI08AlLZ0D603Z6tK+Xsd4GLJLKWa26tX/x//xLUfj9ga79+VcH9vOffWNh/6l9eN+x27sL224xpExYNpOzbDpruWzBgla0eqNlgTByakAqGJJT84WQLKRtZZiuh2yzWNl2vjDfNmTjDVKLpQ17mHTOLZmEtp02vx9/x4jN1k2BLj6j8YeKP7ZkdmbLOZOwnBgang8PvIgYXObr23qREkiwWo8lbfK2UKdJ74wrBUwsugESjokWd6GUN2LiOSiQ99YfB3Z7VbVeHw+PrVUOSirwoYqDXCP3xacxmQlZNpXQlBfTeqjUjIvxB3p38Z2V97KWK+zLu4Wa8/TkULHb0UDCZmP8QFwSJxfCYMxlwlTEmUezsWgaAQ55N0ik/Hj7gEfP8WVEYz8VG4BABJoV/L+CvrBNhruDEPYB/mKSu0c0GYzKYytqzUbPHdx+z3KFrGXzWYGP+BCMBiOLRWI2GeI1QtqQ8y2QATvmoEpj1UxAbAcKqsWcwuvCPly/F1BJQifelc+fnZlHKtqGpL9jseNk5LrgsGcNMhWgaHDhMjJJljw5aP3uvT1ef2+N6pUavUzxwL785q8t4KV/DNfhUtb0bCfBicYA23emrQvHBJUUY4ZMHqNcFxQDiMVUbDpfy8iXCRMdBjR+prZMuvo7zxGYTTTVvAcOIC5kaN2zac+WC/xcnD9bf7BVaAqTOMDDaDKpgpuC72lqyeeUh2Yo/KPfE8+TCwLGpQCsPqwNn1VKJZsMh5Ij854XJIRj/h6OaLoHIKhQoc1Wl5p8wPp9Fdr4XcKu23g07kz1mZa46akvsLHi/p48G+YLs56YVlP5jcE65WzgMlDgD0bWy7lMo7mcYJ6EQk7qpoEAh9ps5p6/3zWX+qeSBLh0RJ6rAyHdpSNZ0crkCSE2cQh2ixsmxMLRHcA5tdl6Zr5QwKJ8P0DPGayZlYoP1goBCKxJfN6ubx+tWm1YfzQS8MM0Mp/NqGgsFPYsncZTrqe1itRayY3BgAuaikSUUvuH3/9BnkQHxwf24tVHev/tftc+/ekX9sVXX9twMpdn2OjxwU0Po3Fr9Xr27sOV1dpNqxwe2v3jg2saAkiBw5bCs0hSioka1/urOxt2BraaLZUYpzCLUMgeHm/t9OTI/vIXf2kvX36sqRgFxfuLD/Zw/1YDCkCjbK5koTBnIWcAycEUzTPrN2+tdg2DbW3JdMXMh9xqqkALPg8eMT/72Tf2m1//9kdPPJpeAOJPPvlUzB7AUaQC3cG9PdTeqShabX1q+uLJrOWLez8mkkEoz+YqVq29UxAVF/kWP5F51zz/0s5OX1ul/ImFwzkNxVifFOLIcMRIzTJ9T7v0OAy7qzV7f/EnazQ+KCmcoUmxVFbqOsUaWw+58mjclUcm5+/Wwjqvzp4TBsTFPbVxb2x+mCTZjH3+yWv75//8/7B6k2R7QDm8o5AB1CUTZDoO8AN7i0Kcpp91QWHA2s+W9swfQq45U38H4whpXTQUElMFpup4OLBiLiG2891jzYaTmZjBMDtgg0eCPlsv5zaY4O01U8HNeqPoAMB8/tELu3twyZv4AY0mY4G4/+gf/kMbA4RzthEIRsMajtpPv/hzu3jfsP6gbX6b2XJBUMBA4Mhm5Vm7zdAn+2NRg9wiV0irKUeqv8KzdjLV0Elpl3slAaic+ewlQA/kccjpirC3l0uBDTR8yLSQcTqWwYP1O5iiu6IOxnEqmxKb5vT5me4a7kzk5KvF1FrNR/m3PTRn8uw6PDiwM4ZKflLVW/Ino+hVQqKMt7cqGlkjAM5/99tf6b559vzMKgf4LK71PQEAYLvx8wHmyfdusxEDinN16wsIoKHjhlU5H7spvhLLsxmdI7DdFhOXnEezwzlM80GRCpapsx+lQCLlfLyUbInEKWmnJ8fyz8L/jGEJwyL/jikDYO/UFm6KDtDGcA61Akwjvj7vodOB6bQQYCeZE7C7jwLfsTLIlqIpZo3uaGc/BqrhT6YzmIGOwCgYaACwWJXMzQv4ZGVA8Q1DyEmxfHpOPDfAbFjqsAFQe5T28pbPFCwSCGsgxd1JUUwz4wv55SU0HU4lI8N+hnuT+5HBBcnq2N9Ils4wFUbFyAG4jmHDcKUgUJ73d3x0bEGfzy6vr9RIU6Mk8EHCs7RZF0sxlc3YmuTWQFBnNecl9xv1AEAVrFUlLxP+RjOx+9n4zEcHB2KYcffT6CMfvq/hNxaw48MDgeoTzoNOW2c3TfKf/vAn7Yun1GvqrjTewNQ+sbj2GSA0DZPYtJjIM8QMBQTwAnow+CLEAgsGwAuGEdzfAlAZHCdghQXF6ICxAtAFd4afC6DUNdfOwxpcFuAfIJ/3oRDCRFJMfP7djwb6sFxh4AHADUa6Wzk3aYJ5nk567UmqRtN4evRCta/uYskACTZwgYQ05fKLHMGG9XRuAijIvxOfcQCJSERDGQZg/LxnZ+eqrWmcALeRpHOewUB88eIj6w9n1uq0nZWDmXVbLZsM+vZXP/+5BjCoLQBAGaqnkySCp+T9xcDwSSIPCE7dTqNGnUFtByCIuob1gOTRJcDipxuxfNGlgrfahOQ07LPPPrUSjEilvc/1bsKBsAAXvLepDzgbnK2EJ58vhgFjDWGjWsN8VgYH3BVSU3kE+zmmllMe4BPu2Hf84j1KLorHJL0IQSA71qh8Ocdj/X/Y70r9nU61R6Rg6PYsh+IjFbN2t23RRNzmhDXKj85s1hpYKpNWaAT+huwVWPUMKWTNwKCK+td8AhgJGMGH780PF7oPX7z8RPcr6p3FpKd1ivUP5yDryIECTh5M05/PpfQ1YcQTLscwUP6nsnYB8MpbZR/f6YA8I/mdL+Qd+3eXQvuUvErDzLkQTSQFTvOsqRk90ny3sAh7tmWYBSMOMIWhTyIu9Rc1BOwy+hqCHtlDAIeArxp4bHi/TgqJdxvyxWqf4WbQokHPAh5hOsjZZzYdry2bpWZPiaWFRRNrQyETnb69eP5cKdWNWl2sLcDZYDRu68XUcngM40VM/U39G8bqJuWGWIO+niWf7eGhpuePLRENDj0f3RP7pM2ZvPWkBIABul8ua+1LUeEza7ewY3LyR84XAG7u4Q+XH+zZ2aljJvr9Whv4K7pCYC1GKN8HpR9Da9kFeajrsIcImI9Ube4XhZXSK2/Mg4UWCguwpA+VWmux1HnTbDa0vmWZQU7BcmV7+X0LRYJWbTzqLkZpA0DJmoaRh+1DIBLRUIEag3NVwaZhFIv0AUslEKsn8kfs7ORYNQ/nECAJwBkgGGsWMB41Jn6X/DnsOejtOdu41wHdBBwKA/DpPFNfuphrOEPfxOAcdr3sQ3wux4x+mjObfQ2Rxx8Iyc5I1mI7go4APdl5DK1er1qlUrbZlCDPujVbAxtMAvb8+aFtbGYj2IftgRiGpF7v5VMa/L99cyM1yOHBvmSnSuRVInHIxlLv4fvKZ3JKSeyVeA7c2cPRRIxoBnzpFCo5BsSsH9jypI2jXFyLRc0+o4ftAIIPJ6o5AG7Bakql/E6953hi7OnJDEuQlPorLIEUksagFO/g4dApGQIQolBTEKjirERkNaL/7+55SB+SEGNTsasx+HuxkIWKOns1+hrOTIBW6hnWBMo6zkhqL5FMWGHyTqQGJCBmLcYue5o7DuUYNTtrnQEG6hyGROwtAFnuJnydec8MLtnLfEbOM8B79aNkeWB1pXNpbb1Oy379699apzu3o6Nz1cyZXNiGk7799jdvrNc2e3FeFJuTewrbAgL6IKdhC8HXwhJlKls2ngOWck5Zq8AHJNu21UATi5dkvGBx5pzznvA/1JoXt1d2cf1gj9WNBf1n9tGLlGWzEJ2oM5Bph8z7X/7H/35bv2uYrfB/gg7vGGOZ3MdiLwA+kWgFgBNgYpUOWW9As7SyWAiO3dLCfgwwoXhG7P37B5tvejqog0GXejocjO3td/dW3IcKSUKSWRr2UX7PJiO/9QYfxKjK58OisE7nS/PHgnZ5MbE/fHtj06nfJrOqvXgZtH/wH3xpz09+YZdvh/bLf/0bW27adnySs3weQMpnL148s4DlbdifWfkAmU7Ems2xTcYty5fwvciZ+WEXYhQ9t/lorkAXL7qyxXJs3VZfpvYsnkIxa6mMC2ch4rxSObFUsmz97sSqtSsBh4FgzDbrsCR3ohMvmLbDWsMv4dQa9aaMQLkEYV5G4wAUzoOACQPNChNevC8cdR+mn1+y2XZjYu9/AIioyYB4YxM7e1ayUpE0TxiGnjXqXcvkExaLxm2z2AjgwzekOxhqysHl4/dh/rpWklAum7DKfsnKpbJlU0X5oPHfSC4Nq5FEz/FUJtqkqy3XaPyZFgIyRcX0xH4WJhUXBwAYG+Lq5oMmXOXDihX3ylovOLmwIWC3sUn59xTAnJQU6DSt8/FC0ifkwICOTPCZgNI0I80hlKByWLJcnrStHSGVRESlWNFIMNXqiuUWDqRcqu+wZ41WQ8ANYCkLrlTI20IyKQosfLairgherG1//1ApUmq0wky1g3ofABbyrejW7bvf/8r8HimEZZstPfOHk/ZnP/1C7DAVOOYkmDS70JVJ+8QXDRNUwEcOSCYM8ynyGpf6iG+TjOCzGV308hZkaqh/DpsuIenFxftLu7q+sdevj+309EiXMPtEnlV4hwoMY5LG4cnPxJQ78WPzyAFKcyOWAAnFYng4vytR6GFDrjcqrJTMhochlzPx8fGYTYdj+9MfvlWzgG8jz5VLIYecjr1cSDtwGRnOzLGf+FxIb+rVlvY/AOkBrLdsSWscScfp6YGYKE5GuwsK8OburPEjD3LTLDV+Q/wD13ZweCgWKeB4KBhxKaEUX9Oh83tTpoGTNkFb5zPRKFIQUgQzDeKM5qLhME+Ek2Iv0VhiPAxQQFMo7w0ljDtgkuKLosclci9loCxWzZomEbA5aEtbQIY1b+0Ts1FGzQQL8f3YXHwu0tDmJNm60R6fAf9GACEaJfYJqfRIL5H47B9VBOJgsJ/JF6xYrojlsJitbDUe6LJmojcYTez27k4ee7/61a80HQUEWgc8C2O7AMOOIcbYBTDYxjHSNE0PhXR20hjiV/M3f/Of2ueff6Z1QagJKdcU3x5+VAG/HR6f2vnzj206W9rdLSbhM0vGwnZ/d2X3t+8snw1b5eDYrq6qOn+ZxsF+pEAlLbdUKtjt9aWAb67nGZM4v9/ye2X7R//J31i2WFKR8ru//Zf2p9/8UgVYLJGyRqejRo3PSxMJS5FicLIY22IFaEWQCRN5QqSCKtY9A+zN22yKxDCp4Q/vjURjwPV0JqezhBfiBWPWn6zt6v63tlpWbdptWmgRtMCSRHKzGdI7QoqwUhhhXEx6IAMCGOhrTXrxNCFJGP+bLABIPmedZs1JCCYzC4ajktyHQwExKhi6wBBlstlqN8UaBcTS2Th3/jY0RTClAH6pZthXSGaR2e2VipKnMlA9rlQEvn//9q28no6PT13DORwIBAT4H01G2ucYIauYC4c1BafQvbu/09AqwD5iUu6R7veJ7B8AwTSxnC+tPxrLw/X66lIebSEvKLY1rFs+IE0ZvqLZXEoTzWQcvx3OW+T0E1tgs4Fsco0MDFZK1ALplJrEm+tbhcLARmQffvHlF2LZU8St5zDNXaAFnxtpDV/v/vZOf49f5ZM0FN85ed7B5kwlZNL+cH+j369ePrf/81/9Sk34V3/+ldKqKXwvLt6qUcRLS6AeIJn5bDlzXlYUpdc3l0r9QwoIS556hiIMFhvNCEnw8pKMEJgQ0f4GcJQcaTrVMOLs6NSeHZ0qgR0gSuIPpMAwDAN+t09odmDZ+QFP8D2baUgAyN54aCgpkwYZIEjNLsxXhlyTgT17cW77uaIFlmyroLwo2TMb35q6UbYOSOXZ++vpXCwA6gROOpQDT/cDjTHAIWsH9uCSfUIA0s5UH7CMapw7gfuF5pn7jCQPeSexFnbNNXcGz5PnqAZxuRR4zdnOnQkg/Mtf/Vs9L5IrkeG/fvVagAqAq9gYeKoxRMK/cjhQyi3nH+wPQHTaGOQ03E0wpKlTAKJhINLoShY8GkmKC3PJgaMOhIItCCsLEBM2WJwgsSnS/LakVQAlpA3DTjx/dq5nxHPna7BneCbcj+5dYWswFOjFL8JbYAh0210B3vxqtHuqSfBWxNKhP+zrrsfao/5Ylyfzi2fPrFzeU+gKdzjsLiTPsF1LRZKZPYGRrHMCQWiaAYH4WXj2eCCSlAvLkZ+DO41hJEbv3X5P3ojUiqS+0oCJvTwbWSKekhLBGewzyBjq3GaQ/OH62vYK+2qykf9SH6i5xsQ+Htdv/jkMbIBH7mx+Ps45mpqnX5LWJxmsr1Vr0GjhdwowzM/F3qSulEpH/nOktq8EyiPXe0pOhRHKXqHhpmEF1MVTrs+ZxjCXgWenIw/BL7/8Ut6/2IgwEMJrq87wLZawr774M/kGc+jheQ5AS3AeyZbUD3hDUTPyswHoMzxk2ANYCNDE+axk9RF+kBMNMdmvyV0gCP6SMJexHXF1FkPftb4+ZzSAG426JHI0q7uaTf7D+FLiuYV358QBwpwNrWZDe+kpRZpnyvvinOG8UXEGS20w0JnCYJd/xnPN5kuS6/PcUb4AyrF2eAbsNzzPqdnYx3gJcs+gnACwACwDlGetIvMvZ3JaQyuqGAIVsaWIEJbF9+7JYxFWLvcM+0Yp7gJhZqpdYvGU9ios1Vw6bl9//bXNJxMBwvzsrNunkCVAWVJH8X6EzUf4FnctZ26711XyPfU9HnsMEugLGHoRACcVGvcYdW0iLqbvFiUYIRKk7cojNajmH+BgPqYOxzoGRjge/ICJbl/NGKwFCVFCXURQEr3JVuscUIy98/Tzt9p1M29phWLG6r2eGPyFXMoK2bQVkAd7fhv0sXcCuFlar90VgKB3OWEgHVeNSIji9Ycr1f/0UplC2barhZQOlXJZ1iPz9daqzabWLMEP3N0KQBv0pXLjeyFvpIZVuISCmmIWjEY00EC6KVn0Fhn8UEDpJ5+81L04W2CfElGIDc/e+THfy1sX1itrjTM0JwsUZKSEo6CqA0xbabjWa/fUU83Wc/13WBNB1BEAbuz7mIZ+nO+ouRhmKLhjlyTM3noKgmEAis1PoVgWcxP1Ekn2XiCgumDYQwGx1HAOcJmen7uBfcbPCcmIuoH+bL7AzmVg3iZgX/zZT5l+iumrc0+WGz6BZg44RJK+tqODimoFQEdqGUBIzjLlAWB7oL8GHViP913IBZ3yP7HnuQuVruwYbDDSCPXhPMcHmuEfbGb+vYgmkoGDSzkvSA2VvLWAw1Z7YLEkSeN5u7n/oNq/2ujIxy4VS9irl2dWyMRsNHH9EVZcpPIyiOT+bzSa9lit6+zivOVcx5+xXMrr3EYxx2Cv3SWBPG6V8iEcYNXu7D03KEHFiKLSSf7577i1IEFR09LnYm+BpLxaf9Q5uFfal1JzOlnJS507mtqGM+LpLAN7UGiOz5E71IMRXLILJ+M8AxxwCginQFP+AuDiLjySc4SBHM9eve2OcMJfHTEFqzfXD/PPAC2fgnjo5134LIGX3GWOBATmgnoSAFBnLrWcUrud9yX1H3ZdrHfuGvAdfi7Oa53frZaz2ojHdkzYhVQv795emT+AX3TM/MGN+UNbDVa//cOFhUMlKxfTVi7nrFjKqJ/FHxy8S8n0wZU91q6kpmQtA1hzHgaCqGHWOrt5TrwbNwwMWC4dsnh4Y5cXt/Z4P7fRNGxX9zeWK2Gf4bOjSobTWazvfAHSRtS8f/pP/svt85Nj29J8zdrmBTYWSRTs6Pxzu/hQV0GwXjFJG7EELJLwWaM6k8lup06z0LZAcK7FAitssQiYL9IT8BXwFW0+gfnWsXQ6aokoktW4whZIa7Nt2K4ueubzTywSo/DwbD0nIMVnXtBnw3HA3n9o2f0NaZo9++jjuP3iLz+3k8Of2NXlyAKbkdUb1zKTpBGSUblilGEq+W3ra2MtpKmWA7LM5uOw1ToPYsdEo6SrUuxGLKKIe4qAta3mnm3XfI6FdfoPFtKfK1kwvHC0bB8F18yi8ZUWfCiYtsG4Ky1/OJixXrtjG68lVBsg0bOETUbIfcZ2cp62em1gZVLSmGROOTRnooi/e8cELm4fvXwppsVsvLXb66a9v7hV4dLrP1i26LNnz8oqWjZrCiDPcqWEhX0xSZcf7jCwbdhmx646PT61+WQhqSjpeCDTFNc0lfEoQQH72jgUd7AtmPqViidiOtZqDzLx3CunLJclYjxszfrAEph7+31Wr9a0gV++eqmDiiYG7zdkeGzkYReZz9riSQ5BwM2YQEJJkWjK8HHZyagIFcEwmM6GabNzX6JoMlts5kLNWbBsVsl+ZTS7kXm9mzZwgeY0FV0jSweUwWSYRpXkUeQbUTYPDEk3QeIgJnGNQ4amnEPJpUf5LZ5kso1MyrN2tWqDXstiYQ7aoDXaAwtFknZ4WFBiNZcKngtsdNJmdajHOGyW5gsgxXOUbky+8QeRp+cWhgI+lW6yGgitrd/lAIQxhfcBl93Y3rx5Z9+9eWutTtfOztL25Zef2suXr+SLCOuUwoXLVqwWyeUxk/eLsUTTCIOVC4zP+OQ59SQX4jKDuaIJ82Rmz58/1zSCiTeFJOEPpKzBgqndP+r5X99eqYHxQBU2a4uFQzYY9RUCQKARHiPyLauUrYVJc6ag9xrByHkykwci4A0SCCTggGOAQVkkg+m0TecEH+ER4xgczisG6TpSelfkwXxSoW4+AUVIEfG5ANzjfTqGChMwCggufue9xZolWYrmzrF4cF+NCDjcAhxRJGJwDksGWb7CY5Y2HtBIwHSKSMI1GPYs4NuqeIVyz0XKND2C5ydmxICJFA7yHV3afDQRu7lTb1u5UrRW201NkbqxMJn8OG8uJyWhabm9vhFT55uffS0gOkDjjyfMGJbBTMAFjAcAnW6HqXTPLt6+t3/2v/8za1Rr+rpM6ubbtfy4ivmCZRNJ6zbdxOzn/94vlPxNwd+ByTWpq/mkWNqv7CmFEMYBTG4Yo8VC0RbLkUuVZ2rlc8bTNOaPd9dK1J7gzdF4sLjMyxNWLO1Zo+nAMCe7AeTv6T0sCNzxIalKquAYDwFYJnby7IV8UmGUNu7urF19MIIt+L4AZtAA+DoMOkTPj0dsvp1bLBFAOeZkBJrf4gPTN58Xs9Wcu8gZ3wPuyDsoGrdkJmPxZMp8waDtVyq2Vz5QWmjt+jubdGuWTmRsr3Ju6ULF1j5YTg3rtO4tlspYoUii9dhq9TsNLgAOmRc1a12xoGi6YJtEsLzwO79CCh8S2GBJsO/xyFtOpwJeYCoBMlNoIpvg56egh21AQJLMqAVSmo0Bnn0Bu3+809cFSABIVdM6nVgylpAP2L8bCHFwBCMtIUUB4BBDH6UChkJqKtjvnAcMTFj7c+QbAZ+AQ2SIFEcUugIulwQrZez6w7cykt6s/DbsTa1ebcoW4hd/9TMLRs1yBTyyYB8F9LPRbABE393cW3hnPM8zIm15HQ7bxbt3YoE9GfWzbxlA0rgKOEsgTSbdfauE6f29skuI3zpLAAfcuMZCk33CfihWYQyMMZHfWiIWtl6nYzf1mppBitejo2OdSe/fXwisBBDja2GlANgM8wQg4M1336rgBVgt7e/bq09+Yp999lNr1Kv2t3/7bzQ04bMBuMOYxMPxyfj9tFRQk0QzUDk8EvsJNgKA7mJtNQAAIABJREFUKM1h7fHRbu5uxRilGUKC/erVK/2cFLMAIJzxeIzBfnHNN0b0c+0hfj4ZuNMcJWK2XyrafqGks3UwnkpC2Bt2bb7iz6cso2Tsha3mU4F2DBJJ+QSwpijme3J+MrDxSx4bNo9B4Zp0+Zhk6fKj5L0avoc4qIYFiCNfJ5FerEO/C5dBdot/8KuXLzUw4NzmvepMJpG62ZQ3LgyxaCKmNEAabNihSDBpfmFhYEEBKM592B12xJ6BcZgiLTXGHbi2L//8S51xJNBeXlzYw92tJOPcHXgMc57yPWk4ADQAf2CzoGIgpCyXSlsCn0sBVX0B1x9uruXlJV8hLCqyKbG4AYQYDClt2s9+AsiYKmgEeSrsDhjU3A8MCgBYWZ+EdxG24a2pFxyoSjItn2czX1mz3nLWAuuV3T8+itEWiIZl/wFjq1ypuGRP/ESTGfmjUS/JL3E8kmyOBpQAs9JeUR68DBOx3GB4IOmb51gE+IgxoODnfP/ue+2h0+MTBZwA/NLYOHN+7CeWkoop6XQnP+NZA24CXFBjsH5kh8O9yv3U68jyJZtiwIj/0lbNjHwq53hJdsX6wO+VZ6vaYuuJaQ/YxSCb+on1LwDa83RXQVZ4uL/VWuI8Ewit+x4lN2AYCirAXdcEC4g0v0AvGiiUC/8/Ue/1Y2uWpnk92/sdsW34iOPPSVdZrrvaT9OAZgYkrhCXCHGPuOKiJbjjbiQGEH8GIxBCA8MgRtMMbcrkVGVVZh7vwkds7/1Gv2ftyI7WUXadE7Fj7+9b31rv+7yPOfvw0WExP/nhl1bKnF+e6/3b9x78PXh4X5988Ymfd3zn2C8B+WEvH+zvaTDtBXsa/O+SpEUv7GcHYwaGI1YKPCMEZ8CChIDAc2VmNOEKSL6wM6H2RKlT2vZn4vqw33EfqAm4zjSfz1++tA8l9RHnMZ8R4NGqA7zTc3ggxiwJZ10EBQnPwbWlz/xOQDHWWKMRwmp4FqjhAbkBUzlDUOKwJ5a380olwnAAQOPLH/7Q9QEAINcZBhWehZXtoiWypk4RHkD9Fos67OrVq5f2cyUwDOAmWDEsPTy/ucYPN64C1gvJjCV8+ELyjMGevrq+9LDXnqNzpPZhDbBXhOT0pZKk1xL+swFqAfoADzwQ6/b0/uNHs+0mMGRZfz5v2duxn4pqOQu+wLx/D4vsyRpSZAGjk/Y+DMoWgEMGFLYJ2YWxBRi58p7FYLU/GHuoxFlCP4QcEi/iSrWg43u7Oj17Y58yQGC8KOmZAWh7nb4H54RyLRZrDbt9TT04ihmwdU0Do7SAZ+DCQwDsCxKZLTVuCPcaaHtrS9ulsmZLkn9DEi7BMVwL2M6c7y9fvPIa+aM/+gMDhmF94WsP6WFgwJzgRAdMLAmWwUYjrnvHR7o8P3VmAGuY+8hzSK3MwMHyW7xosY1KplxvAm6Fswv/vG7INEgkfebwfuZR6rdoUAc5OAgvTfIH5h4GYxPBcDGk5a7tH82ABnDJXsowc3td93aV2q5tE2B6E0IFgxqrLCwi8k6Krqp5fe2BMusK+W1kFQnsZYeQMRAlQb2rTDKnH/7whyrms5tncBhCTnkGSECeEGyTMehjCxGvz5jrIZ51nsmQch1qPnotD/8MstdCerfNhYM0mn9Hes1A3uodAH5Ytvmi7yfD2MD6JHhjYw3AAJL9g9BOO4SsNZuvDOyORz1/Fu5Pfwh5YOAaYae6rZP9HSmd98+6fVvNDSzBeHZoZrPjQRhrDh96LBeqFUhZJQOtp2fn9nneLlVVrdR1uMfQPXgbmzWI5+NyqS1CmIo5+7uSss6ZdbcnM/ikT+NeVfG1T5KJwDAkKMtsD4ElxUZdQX3Bs8fzfvrhdBPiGSxMHGS1CTb5PqhtFWwBqIU4E9jn6R2oXWFqA0Jzzynq7jws2be5XwyA2NdgV7I2sS/iOeEe0TPy+ajDwB/4omZgcAw4WKtVN3YWwfKLQRd1Ensi9zuEdAG+BZsC9+n0BMY4qI2pXbvq91oaj9bq9kdWmDbbF7q+vdZkxHmOwg9LixBExF7K7yDEynjHeGj7BvZ8uNHsLexFJD7Tw3F+UY+EoJqNV2FiqnQsq/GgqzdvsK2aKp7Oa7rs2uMwFqmqXoFkEFj39B0ETUX+6X/9l+vIYqRpr6tCLqKtUkaDScRMFcyJI4nA7ur3RxoO2kqnltrOPVUs2dR8CtNi4cZgvcyo2zlVNJrWViWYiC7nRU0nMBj7+tN/8Hu6Pqew5nVvtBKGrwVNx1FdXX9QPDWz7KrTmOn8vKnFeqRMsaDjh49UqzwwrTiTBcXFcwdj3JEWQ+SQTOf7BiT39gID4foS37ypkumJSnWSF4ua9AENpy542j1AuJFBwFq9IEUXWuHtGIWCC9MIRslSF+c3urh+rQMSGK9JM2xaM18t76uQK2uxGhgMIbI6WwiS01gkr267r+vG71SqMCnC9zGrt29uNJ019emXgGr4ziAZ7LqR4qEClOAAsqQAT4Y413al8YAk3KGZhYvlxCaaycR6M6UJYQO7x1uqFOtKRrJufC+vLjSeQ/0taLtQ1my8cFGG5p3JCovmh19+6QYCcMkLDZYjE0t7Hezow7uLICdZDpXNRlQq4weFz0bM8jo2LRYuBQKFJYAghzXTKCQkfCjo5S6SNsakgYWR8c/YL4JDfNSxZAp2Kt6MJEojF3Z63gSJCh72gf3BwUNTTfMIqh8O+TB5YEHH41lNp0NP4ZgO8zoc5kgaeD/X52e+hmxc9lrMEVSBZHlmlgabBabk+FNlC9CJa5ZSL6dshln7FnB4UexE4gARIzcKFGtMMgAD7f8AyDHnUKZIGtjLLZMtaLXggJ5Z4gljLpjPB9ZFOkuBOTJwmLBJdNLAc6tNc4PsFblNUuVSLvhW4fkh2B95exjwv5Fa89kiMQzGl75WocBahDQoe3ZiUk3ozSx4tDipmNS1WZimT6f613/1Vzo7PbXp9aeffaJ6paaby1tL166ur1TdAQxE2ndjPxoYRDQlTBSZYu7uVD0pZCKJ3xrTM6UBTgCLg6kMh+HN7aWev/jWvmTPPvlE+/tHBmuRt1A0GW1aB3NkUCbCYPCMgOnI+z4nffbb7zzF+kf/+N8344vvo/CFDcKPca3Y8GEFMVHnEOe1ueaeWIlmk+FCxoJ3fMlYmxQIh8eHZtTBnoQZks3m3SwCFAFGYOLNfcf3k3WU5zlYyJO7UMjiExQkWkGakFImFTUISUNgMAnWiH1SWfuhcOUAg2FjNlq5ZCbJndSftQdL1p5fyZj3O/ZgDv+byxt9+9tvfa9hLFLQbaWTqmwXlGYSl83outWwmTuhAFzX26tbF+KT2dCFyc5O3QcRvxOp5vHJPRebDodaB28rEpqnZv8kLYPgQzevLiyFxfORqS4TYJodB0Yw9XMxBSMoaV/aBP0RJEwbX4d1MRoiCd3WdMTBHORXHKrsT/iPcQ7RvHP/ADW4p4D+sOAIdWJYZJ81fFrtRcU9jnsAk83AVEKGB4t66WR7iiQS0Uh/BkCEZZRmsr1cKVeuKpXDXLjs90lyeq/TtNQ1hFIEn9dIZCpFxvaN7NwutJpFPYXGmwSfFRg8PcKaYIyWq94HGIyQ6AtzhEEN4BWSkcWaoQqNN1PmqJuRQX9o4CafzSjHvrtc6W9/8UuDXoA6DMsODg9cwNw022Yl4JeFdJPrzzPt+1StO+m7eXvhCbZZy5OxbQVgv1NMMDWlyYQRTGPP9fZnmE/NwsaaACAd6wgkbSs8XAGBel0XXL7Ps5kOT07cbJerNbNpmCATrgHj8ddffa3ydtnegvgg4QXMecQAhIKMNQs7lWeDcACYuZSmFLhcP+earFb2Y8QEnGcbdjrFHWwkGOA0G1xT9n+nyc+xVlgY1AJconAEQAsJw0H+go0DbCCul/1tbHQeAsGQKjIEaTcZpE7UH49sGP30ky90cHSiV8+/0a9++Uv7jSHXojjlejChZ0D16aef6MGz+zp+eGKZPa8LWIWSILIM93YO2Hh5pe5ty/smX59/8YXTUQFPCOqg4f/w/r0mnn7jkcV0O6TFJ+M8V0hoMvZM2j/aU31/J+zZl9dmFdHM0YAwsIRVxJ5z2T53Q4B/3ZNHT7W/u//91BzLGq47T5U9kAHdCf/w/cTXFa+phbJFWCJ5LWcRM2Xwf7DBd7MR/HbmeGATTJByjUExTlMOcAI4CLuURuwukIU9kfvMMws7ebtY8B7Emh8OAYcmyuTzOrs+85mDATmswwf37ymbIcQAADPlZqcJM7cHO5hEx7RBJBiOrFXALqeHRmPa2zvQdqVspsRiOjegZ1BvOg7+dOvAKgvJ0hHXODRnMN7owixttw9c1GFp7z58cI305Nkn2t078JCIMwcZEUMD+0gi+RyOvdcnXBtlfS3w6nRi5yYBG1ZKs922r+t1I9hqwBrlejH4Y2/84tNPHYQAS56zykKLKM001xK519CNFOxbrq2DXOIwFIce2nkvxER93HedgFSbITx7qT3jCJ7B79BGUWsVt/AhS3sYYJ9KGLkegIaaxlLIeGDGOel7MjXgBcvOtZsf7LWuL67czPOMhpCKqF+D8w75K19TpNHzoJqg9mOfN2uJgcAANvXa9+MuPIEB511aLMAldSPfC0O70xt6P4TFj4yaZyufzurB/Qf2GAdUbDdbWE2rvldXLJPQ6cWlPp6ybxIQs+VgMfaRnYO6mVL4PcM2ofZjCGATfJPvYh72AAoC4PP57mTFtjmx3BIgEg/ItZ9b6skALAS/UJ47amu+AA3tTVsoOn3XYYvuF6idgxk/a8Og1xyfMVJVI252A2ArrxmAp3YTS5teALsBM5DWu15HejjWH/zsD5SOS30CPyJSd9DbqMUiyqDWmUwNtHB9Dw52PUweIp3GtgjAcrEwaMi1qQEaxgiLCz57rIWb6xsDjyF0MqlHjx/r5PjYYSXIUal7OOOpqXhWAIiQCbI33jZojpeul6m/ePbp237w5RfBdw5SAkEhg4GZVO1uz4MGhhsMSrFMYUCH3JDvp1B04jhAWCYXQDC8wtotN9+uDWEvDUf2JQQ4PNzbC8zEFey1rs4vr/Th9MJr3fYOBuYj2t2v68nTeypupx0miJW4e64pbLy1gZB4LKXbZss/h1x4TFKy1h7k3zs+NLDOMwPgxRoEHLDn3iqqt69e+nsZPtMDXd02fc6fnBwFVQs87OWd/UnP4BV9L2ek1TB04tQB3Y7POkKBeO9YTjCYWswCSM6ezfezb7IX+MWjUfsi9vpDW+xASMefkD2Y2hqmNecuABIDyjtWNvvL2w/vPADB3mvCoD8Wt0UGEm17JgNObmw/6DPZO9yzWOUWwCH2Mf6OPbBSq3jg/1f/5q/19W+/04I033RglCOB3bJCqmhvVMApnnuuF97uBDB2ui2f8elEVk8eP7JUOwD4wfuVZ4rajH1qOJ7p6vIyhBdmgh8wQULI2zlP6KF4n+yprndXAMhZ2zTAeA8/R20TsgUGhFEmQ5iJw1INxuE7HwI8SFWnnuN84XVQR3kficqfHYCeIUk468+s7uCsms7xIsRPD//QmXZrFU3WSPMD0YoBMgw/zkOKXM5ws6qph3N4EQI/cY0Ja31vqwUY6st11HZSn33y0PYjBnzv0pYJE8L3eTH12mm0GMzBpJuEeiey9pnKGsplwWbog3nuUh6AMHChFoW8w75Fv8lk2LXaOmqmPYAd68skH1h28b/vcxk60bvcKUZs08IAzFLlsGjsoT0Pfrt8H3tL8OcNfsqwuh1yRG6GvTuDRyPfa8AYhaE9xPF6Rgmx1O7OrsFF1jt7uX0xx2PX5wyGeM7MRIW9bNVaSGgOfehdwE7wBNeKACaUxWOdXrxxkjSgIcQoztvJtGt7rAWkMVizuzXNZtiCNNTtDBwyy34INoi9MHkJDF4DmMmACWwEX8aRkjjrzSLqD5qu1bo9fDylWJKzaqFpD0k21wkciiEq529Skf/pn/y362m/ocVg4oMimYhqOI4okppqMFxpTShInAUGhRrm4FyTTklKnOr4+NBgzWjIL09pNGgpmYpou4z0jQCOojcGgAz8q969HOny4szMjXUEv46UQSUSildrPJmQ75Liis9MwpNcksuY6gz6YzMaXRxopmw+oXIu5vTZ5ZIHUG4k0oSqDKDVvlbCwGHKfnbxxZb6rYVZOhQPo/HC0otEkukTOtK4KlvH9ivASHQ+ld68OdOLV9/qBz96ottGX2AZ2WxCxfy2YtG0zs7fanev4kl2pVYISbrTlN6/aui68Ur3HxzqYP9InXZM333zUY32R91/nFEysa35xgyVhhoKLZtPMOYGhAuSF0uVIlEvVibJmTTATthMYEDwHOA5tl3JKq6kUsgC8ZUzs2Ci7dKW6rVdpyy7AIPZAqMrm9YPvvw8GJWCwsfC5Ajwh0YbmedwAMBG8g9BDkwWmVjzveEgYuEHQCdilgqL0lTeCSBNynR4mkweDE9/e13lN7R4NuC7dMdIBPCR9MeC2X2AIkyC+GwcIhSJsFjuQBUStcOh3g6braW3HIIJjaYRnX5877QnDgwmQ7BNKW4oSCIwHTd+MHdy8K1SKaRMbhpKQOjFeq5sIa9ivqTxMCTxUkQjiw5+eoHuTQPghC/CUNzAsaZCctRqRVPRVr/b9mTK9N5o0uxWqPik8HkzIhoHjxsbDUR8QDC5gkVDg8faIpWTQiEeY8PiJ0Ijx8EKKwZj53xhS7A2ATOEZLPf2zR44f1yH5lqAOowbeI6cC1tdmuJBcnDwQD67du3LtLSuaQDGErFkm4ubnV90zQwcHB04OsFQ5VDMpnJ2xgbTxEMbvGYYOqFHIzmlPcWS5FuFczCARHwPSHplakyxSEHOj430XhRt41rMwQ4eNmk7Q3GFJTPN2YKunKjTDNEEczGe3Lv2FMkT4shVuNdsoSNiUwgGMlzDfkv65aDwYwHhck838OBwbq8Y/5xb3n2eDYoAjmEkLTPZiMD+1gQ8HuQnvL3ADswKmGLeEJczCmHXHbjn4hPH5Rvmnd7daHnRAIxDkwJWCo0QBzKHJI+vFIpgxlIN3hOGU4wbfZkbALDGzZtxMUZrEN8LfYPDnR5dWW5Xi4WUYkiAGp6Jqlmr2tAkNehgG/fhvQyAHEKVAzE8d9wGAIsEIy/c3mzmFmXrlag9/OMk9jGRHW91vmH9wYWLfOMRt1QA75wnXh2Xaj5usuhW49PjiwpoPCj6WBt8NqE28CacxMKQLhpSHneLeem2e31/W9lvFQBTJYBDOZushYAuig28R9k8kwBks8ToMNUbmJgCpkegwPYq1vlitkINMuVwrbaBAXE47pu3tpjJ0ci92iocW/oQc9kDZPhzOBHbaegSi2rUW+o5sVUte09G1oXtknzTalxc6ECYQsU9zVMvKO6vLrZyBYDCG1ZSA7D8YH6pNtGWRNzvX71xpPd8taWMgDvkag6/Z7+1b/6q42MImKglz80qKPZwiDUdDT0e4OpxT6Hcf+9B48MTlxefDRrBDaY7TO2t/XwwSPvl5wprHeeNf6eprjd65ily/czfTZbgKkzcrByRd1u02c3XpqAUyM3YHir1lWu7ZvthK8nrIjvvvlGb1+/1U5tzxJKihgsSyjQPr555yaS/YImDuY9wQDsE5yJ9NgL/EU375v9mCEghTiNI3uFn2EKiMjSBSl7p9nWZqhyZgXmPftcZJPK6/RDwA2KXe8zAbynaQXApehnAMa14T3ADB3DLkuklCFBNprQ2Yc3ev/urbqtjlkp9mlmcLZa6fDoSJ98+pmmi5GWGKoCGo4mZne8efVa9XJVJweHZmPRlAJGwTimoWdaDOBm9vBg4GcdkJ9/D6rAkBBtGwCm4JGIm3T2EApvGI3L2UpXl1dmt20Vcm4Y8DRlegxj+Kp36b17Amif33YBzDPN1B3vWgps9l1beHAfOAcj8ZCsaCP0qRJpGvy8EhG8pUiJJZxgpuurSw/tAJVI2wUYo8gGEIYRx3PKgIl7w94T/IXyYaBCZWGVAefsJAwMYjAOUWngd9nTx4uPusJPttN3wwFwCAMLgNTTfhphGBzLMDgLTADCyYL3GueA96hY3OywtP2KUKnh1Ujq48qF/87BnkFF8DCeDwBTMwhggtrrLh08hC17DvUSlivcf8BznkGYOkjL2av52dvmlWXrhAEMejCOIACGBiyfyanocLsg3eXf+L0MDbjXsHIB0PjDucA5cHRwqGQkpt1azWE/MDucrhiLmnULc4U9PgDieAwGySyAPWxlhozUZYl0cgNQhDAX+y/BlJ4goxyGJOlR8B7Fdsbg4gom/FAXF5fey6n7YM7B2GDvPz4+MYOF9cpzRM3LF3VSFw9Q+xQ2gnQ2Ij/LeDDSaFNPud5EvTMnjA8ZGAO/iBazib3dYPxQ9wB80fjRgOJ37ucc4HQZ5NBICmGXAaayj/AHpiD3gcEf59mEgdNwiB+EpajNQUc//9VXurrGqzStvXpdB7s7OjzY0VaVofPEP88wbDkDYJAG3YEZ4zT1KwZfZq/NXYcG3BW5a9o1I9fUYQLpjL74/DMzfu2vZQlxGCrzXFOn9lCkYL6RTvva3dnCABxaBr4BiV0zzfGEy/uZugMS+S/3APCNIUdgjIb34xAPlByJlANJfO2nI80nIwMyMPcuUDKtVqpWSORmnRUMXC5XM98zJOQoN7h3AEynp6eWu6JeAFS8vrk1GAWbjXqAMwbgGoAfdtrBwb4VCaTWcyYCIHB/3bvQL00n3gMns2WwEGi0XLfiR7m3t6N/8Gd/4maZZh9GE2uWZ4XBCmoV7APwuwYMon4OckV8r7kXwSLKwOsmeIZ7BmCGlQj3gxqEgQns3lq57DORPZD6ggAffOV4HvhdnPN8LkDHBw+PlMlyDg90dXlr9iygST5btEoJYPwVgU0bX0sHLhB0BDMuIl8/+q5gZQPjHzuiueawcfs9zQHz5oAYE7W7A/cDBCwxnCfJ2PeWYW08ZjsPekvsG7BHcegOz/YmRIa9kL0SUIXnn6EG6w1GN2GCITUYayBUgFPvbze3Lb188dqAAn5rDHzuBlhIsbl2PMPsO9S07H/tVtND+NFkbtCUfR3W1jbs1PKWw4UgTcBWY90W88ELOqilgoqKc479gHoQj8NWt6O//pu/03cvXmuGrDoeWMD0ufv1ig72dr1O6IEYkA76yMAzqlaRfDKEwx89aXAKZiPPEOsMwgG/00NzB9EFkkyoD8IzzYHsGqlc9nCMobZtPGbUNPHvbS34Tl4rSGSD9x6/h5rsrv9i32CAig0MVgD4ZFPX8Zl5Vs1ytz/pxF6/l1eXZu1lMwUnje/t7Yag0wX1T5DNEwVAzUVo6Hw5N0uXPcgWKZOZfS3D4JY9Pua8hd3duiooS95/8HmJpoA/hLwxeC5tQ4rATzwApQyXuQ4Ah8jkWbNmPFJXmfgxVSqT1M0NXuGhZ4cwxfPA0JMhM4oPhtH8LFjCxeWFgXIA79iavY+w0mDVRj/kXm3j2+rNF2wQ4rMBP4DwTUIyySo+SwgVgXQTwkvuhjN3RAXAfGMboCAmWwe/QhNu/HqTDcAbLLT47NFESOk2zgCLl31hI7/38Iihu4OpQrgX1+5u7wn2EYCWhHuiyOtaoeqQ2dhQrQ42R7yfYE2HFxd9qocwm7RtAH/3kq5vYLky7MC6RbbdY5/BhgQv+q1S3hZLeM1zRvUHC4efrlYTq1luG+wfWdX3C+r3brUa57QUwa4w4MHfkF4XFPnv/ulfrjUfaTGYK7aIKLKKmSoJAzAWBS2faxlP6OpmqtuLhqq1sc7eTZUr9B1xn0pt+6EnhWjYxa8p7RtT2EKWk3RoCGyoSuVAt1drXV18sMQLlggPVTqHjJKI7qtNgt/KRUe1XFW7M9eH86YanY/qdhsa9pBDSrmtmPaPtrW/U9Sjh587tYarVChsq7R9pMvLri4vTzfS6oGwldnOljXuk2+b0cVVT8MxqT3BY87x65mVaqWHat42DEywUD58uNH792d68glm+H3Fo0Rno23PaDaN6vnz32pnN69yNejNkelOJ1GdfcQDgcQfTPMp/tIG4kg43SpBE66ocX3r4pxJEk0hrKsYAaKYd89B6IPEFgQbieBk3Nf2Vk39Dk0MBQBU7IS2yzmz06IkWc5J6U07DATWHBImCmoOO0otfOyYXgPy1XeqSmUAdUiOpFCnsIOhAXOj7Y3P0ezrqJk7yFgYzuEDOeoO3RzxwGPkC+rOBA9WBBIgmF/IyijKOAwpgFptqPsrH9L810wREjwrgdpPY7FaRc0IsiE0BdMm9IQH0RJDptswXCMRXV9BR+cACfIL5A6raFbdTsuMQ6aFTKgpuPBC67ZvtVMtKZsuOvmaRpHJNiCKw0oWM3usUAhSdAC0pBMZRUGv8dljWoyUMEHKXPAwmE2CFNXekMsAPNnPZzwMmyqBERQRSw78ME0EsGBiEuJOKdqWBl5TuS03LBkANid/ccCGSRfvkcJrvQrAi4th/E8AwqJScTvIpnjfnv7DzBgMw4FEM75pgG28C4iVYJKSsCwlUL2ZgIRCigPfoCKm3QJYjwnL9F6r63AHPGxoRCg6WLts3CuYKxdXujg7s2H3eDLwWv7ZH/zMB9ju/qGZphSBvBcARkAkfDTDZB3JefA1isagrg/9+siWbB3AQQuoZFN/CrCR051pdgKgyCGw9nW04SHgFiObDfMhbPxh87e3llmXFI3hkDF4C6sCuSlN+CAYjhvwgh25ta3hGLld12AJkxo2Z4o2Cisk//v7hypVygbrKFCZ1uE7adk7yZmJsAcsNHVgg/1OSCxdruzpCagLW4oDsZgrsvR9gN4lR8MQ4T0hqefgcUporxMYMBsGCRMhDHufffqpDfCZsgMSs6ZCgt7SBtu8LpN1vthjzAKYTc3gPCZ5MJ5w48tegcWAWQqtlgtVh2dMJvYIwpjOO260AAAgAElEQVTXIABrf0CQESyagidtSJQpmu07iWcIht05nj2YGUsd7e67oGPSjY8MzQ/S8O6gE4yTaXIovy07DffL07bJVJc0qCupvrNn0Da2jm0msV0RwgF4OBzA5GFqRqJqR9k8UqjASqGQYdqNhLLd73vvoPEhSOjg3iM1G9cGNr57/q1TpqPRtc3hU6S5drpSkqK243tc3yWZOOEgqHFP2intm0lIMTGj2Wg2dLCz4+cEXzkKvF6XIVTMrD0msy64oiuDrVwP3mO3O3QDt7tzoFw2FMtcVxqUb3/3nf83BSrnBsAZz8toPneCHve4eXu7AcxZ41Hdf/jI4FKr3QjJuiKhLm/p5pMnzxwwgseqjfUBerJ572WNVsNSQ5g0yKFgxSDfqpQr4nC/uTlXKs3ghQZybskXvijrCOEiW9rZ3Qn+tPOp2o0bM44i65jPOSwrKCRhHH3z6994vfKeeL+A1xTAsKe4VpxHXquWfCx8PQPbaeGGIgDP7KkUeLCMUsEXjkmyWSXsjQF0YN3B9DJLXIBiaYMG9mFqtb2m+Z0Azd6ffQ6vfL0ty/WexPOEDIap7th73/UlsrGwt8EMIPDl4aMnbq4al+dq3pAQizVA116Utzc3un/vgY4ODwwYsG64hjzTIRSC8I6QKGwJWC7IjIYdgmgmZvUgKR+MR7putAz0c72dfkhQBsOOKUydjg4O8ZdF4oNkhaCUlM/A6Wrsc+f9m/fe/7ivZk4jU0vGHLaC92+5vuO9h0aucdvwfYSZ4PMvHjWrI5uCqQALh5S+lT3KgowNyWrYaxhEsCcERjBNfWCf+Ro7obPomsSF8xpJ48xgAnsN9ch8jtH3Qtf2jr7chIH1fY1gSu/u1nR0sOe9EqAH1h51A2cEQADDIPtNbvwHA0sweNnizYaPlaVR1CFaG0CJphIq8KxOF7rcsCP5/Hgvsfcyzb8DgqgfbAkTi5kpRg1Co+ck3VLZ5xeN+Nnl+wA6dPAkDAMgfjf7KsAhwAxDFNhRAMWBFcJgMWXQ2UDY4q52SHtoThBKlnTYDUubJqfd64akYYAG107cmqUbIMBVKzVg5E0gCozMnmQPp6ZhrSGJZchErW7vaQCFSAgm4XMHifPY7NrvvnseJJ340jEMSYbh8fHxsR7cPwmKhk1TBShB3ZWMBdYMPnScX8hI7TXJc2/myjzUtDSeU3y+wn0xqJlKWFrOAJlGCPAD72caS+4HklfYJWGYhM0Jw8SgKkBdwGAHQ3uGU2bscT4AyjBc6g9007zVu7NTff3NN0GGmsvbE+34cF9Pnz60RQt7BZ+VdUYNwT2iruK12Sdg6dzZQOBnSu3NWrvzPOW+8HmpdU6OjwLbBobCxv8YGxHWTKVe14Q9aw2Tih6LgVnoU/AG55miFmZPoLljD+H+2r8Oyd4mCZgzn/uFdyH3zsDFIlghcKYRAsV+SA21gD1otU9Mp+fnevUuhAPC9j7cO9Dh3r7rFWwVaIgn1LFmVyKlm9gXj7Oa+gemXwAO+0rFk5aaO5BhGN6rvfZ4LQDvbtf1OMAF+wlA8x0Lm/XYHUx1en7heozhIABCtVbWT370I6+ncmnLyicsQNjTYFzd1cSA9PZzdfBPzLYf7DvsTwwsOBf5feyRvD/qYewyqBEZpgN8H+zte5iMaoyaGjIGNVFQAGW9d6NIaLV63r/N8Iujlki7LgNAKJUqtjei/P748Uxv378zcMKwIHhjB0YTtjic0Zbwbwb+AYDDbiXtUKf3b97aFoM1irkwAwbAm1o1WLFwfYLcmaR6/CLjZidRn/GZsZEYThb2+MMLlLVCj+B1w/kDW5saZWNTAZEDn1SA3FUkqtev33mAAzlid6+uer3kdQcrlfMkqOdg1VLnQxQiATztgVKj3dbp6YWVM3z+e0dH9rBkDQDiezgNmWY2N3jkc15yvcM6o0+B6cdA7/rmWm/ff9DVVQPcX/lsIaQe0yPmGJYT8kDgadT9Y687sKR2ayvvIT9nQZBbA4BiJRZk4TBz+f9DqCX1csSMa/Yl9vjASJQHDqgmWe8osqjtGN6YGW6lGj571CLBfy8kQAcJMvUVQ1P2vTswlOC3e/dOHMbjYUEisJbNdB8MfLby3jgPqAdQRHFu7tV39Pbde9d7DMdhtXK90/hTpqknIiYkWdC1sSGBtAXjEkDYacrbBdVrVdeoHz588GeAAIK9BQMX6rdEFCuMgZ9DnicAWe9v7DGTocFJesZuf+j3gK84uMXbty89YIJRyfmDXBnbEsBa9hN7yDusNe41BqGKtYHdBtcpJH6XfW6xf8Do49pS60GsQbbuIDXk3Oz7m/7BFkYoILkPmWDjEADBIOO9qydDr4kahkcx9J/04ndA8R1j0K8LkL5JYcbXl7VtvGLJGRtUVnzWO09e7o8ZkDTIrOMU2AvfEfp9E0EI2DWDnNdhIEyfy8BzEc4wlIVQCUm9QD7dGymdYhCRcwDTdDYwCGnwM0KvnzZ2A2EvlaZ/nvmsJ/h3Mqlqf7eo0nZStzdXDu+iHiuUUnr14lsVMlX1BhPXISHFOmKbvMg/+e//i7V4c7OVUspLy4z6XTxFltqisCC5NxrVTXOpq7OOFD1XuznQ/gHTrIK0SmuNXCvW03IcUX2nIC2LLjAUm2i+GjtABE+u0Wil9SIAP532WJ32SFulnK5v+rptvPfEn+kyYD3ylNtb6cXLtpbRtlKpuUEcPBEK2/hOxJ0WfLD3UGtM63NrHd87UqX0QG/fNiwZxANwPH+nVPZc9R0nFOAoog8fOmp3r5zsmI0faKfyWHwUEpMp/gkzA3XHsLbfA9zkQMMvZSJ8YynAtcrp+XcvNZ017OUFs2m5wpdtpmVkqr36fX3z249SbKDjeyVPU5JxvOiS6nejevfh1FIeirBMGlkZUusdF4mwTTwh68L0mKiwlSBzSRUSrebIRyh+8cSADp3Qek46Nd5oXSP2pNSOpovgH1LAtJtYdgDCUMxwCNJcxZIRpbPB1HkyZlGulc4z/YXxRXovRQ4TZeRNK4Mlk0lfi9H4++SnxUbawCbAtIMDgiKdRcymAyjI/XbT22n7oOIPQAWbUaaY8P8mpYlCxtJdDmMSRCOrkHg0nJnJxebLAwjgiizNSdnQ5Ws1HR2fmPkGsoyJOZsNxSi0ZQ6Lbruh0hZJeVUl8FPhfdhvAokGcgkaQAzb556wMilORGIGqJhoUhQBpABQUUwBHs6nGHaTkszEeemiiN/LA3h0uKtMLqFcmqksn4up38rFqU2sYVF6w1jaOySWDKmLsG886eA90Hjw3uIxN4e5fDkwF5HvbrwlAL+zhbTiKYIm4OTElEkxycxYBkTB5ZRqjGpJwuv1vPHy89wrNj+uAZsnmxxFg83vAawBLnFf4ZAhEY1/RzIOoEwyKGBap6Nmp2OQGAYN8nbCgba2c/rRT37sAQFyPoz7mVpCj6d4iyouLZksccDCIgWkBGRnQ7XOKrBMo0HSw3A8MEeigkDrPAtSP9dByuqgaSjgyF7XjkZRAg7aEs8RvLSC+a2n/psD0zzc2MqNG80j1wmgFQkOh3KY2Ge1jMXV6Q/tMwVA3mo1VCykVSQdfQDdWtrd2Ve5VtX17a1BBwAACgf+EQYazF8AIyWQRWeDhyMpm+OJGZ7IJ5DAULjRoNIAweoI94XBTJh4emK5DFJ0igwab54jCn+mqFy3T7/4gVlmgBNrwMdMSivu1c2tNJ65wXRCK4VSPMhqCK6A9bG7fxAkqzdYK5BiHQotml8KEYoZJu/sj7yGgQIAxlzWB3+lXHXBeHZ6brlqCF7JWYYCWAfwxPO6xNcmFnNqKQwemi8ahdOPb3x9AYqQDvNMjofjjZE+7GUAidbGZ69sIBfJK2uy1W55WMRamEwWGvW5vsgSGyqXd+1X50nsbKFKrer3eEMYiZkpUSVzOR0/eqIpDWEsrrev3uibb57bn2b3sK7qLhPyjkowUIUReEK5IoOH0CzGI2mlYxkVs0VFkjGNF2MHRaTtzcYhDwhCGiGJZshleF4ZDARACmYfRRisCL53p36gVCrrgQaBB8HoOYCWFEGANQDxFJUAr4T7eBJOsrO9ikJzQZFNoXt2fmbfTCe5AWZnSA3d1u7ugQa9nt6/5wye25OKtc3e6uCGTRrcXTInxR0/d3mLd1bLgyKGX96v5ksDXFc3TS3XMOD23Awvl2PlkZ7CQFhKuXzRtgPIbtijf/f115ZjglggtarfBUBsgjl2qlVlaLw3shh+juvEM8B7uTOy5t7DTYTFj9cSzDrM8DmfWbPIorHt6LUHASxCOovNQKFgMObV8+cGxJw8HA/hRg6/Wa79d5l82sMxfCcZqsG0o6C6ujhXt93yejXYn8+bxVqu1z2/mI566rNXttq+f4NBCDDAx8isIApHmotFCNow+xkwyUzwtNlqNNY0rEi+kbGHFE9YllMD+pyz7CGAyVs5AioAhOZussuVkr0PAQI5dfC6YRBF8cl6wWAdEIUAN84fB58ROEGhXtzSwb0TKwY+fHzv8KV0POHfwfWncKeQZ9uG7cVeSqMa/AFRVATvKnwW65jR+3wJLE7L5ZHJMc2/S401UITfZ7DXgHGA/61ZhGsUD8G/bzIgQKFjZgrvE4bl0dGePv/smYtw1nkWuZr9hAmvQ/9DYi6MraivMaCJvY2XKyeCMgilGQSUs09cJm1pOpwJGpchyeu94FHKvQdICr8nSJEZoMOWZ9/DSB+GJWe9veSWsJa6biwns76HTviwUfO5PuC9ZTOqlggvyvu9ABw1b5uWLgMuA5gBKNtXGcmsZV1x19s8nwCMAEesVb7Ozs+DLBP28SbMhjPXoMmIkEDOfhJ4RyEEZorFRtGNMvfp3r17fhYtFW0D7BeUKzBcxjMv+M/xHF5dX+v5d9/5LHKTlEwo6UObRzqqp8+eOHjjzvSe2oMGJRWLeNjA+7c0z3VfML/nTIMZRaAMICD3iuf8LtSJM8OMQ5i33B+CXAYjn9k0b6xn1DV/b09CM4Xn5mQjPed9pgy2mlGEBx9D+8FQPXxQP37Qi9dv7JXJGAv2L0MHQgXqtZKZvA8fPtCDkxOnq4ZzdBZkhq71Ero+u/Jegdk+ahI+P+83fC9D/LQl2eskSgziRUK94PszRE4dAsEAFwlpYp2ajUcjInlogo2Ph6txahxqPLzfIH4E439bADj5F0sQgPeJ99ygnAnycwAIbFlgwOH1SP2IggAQmp91IJclwjwJMI7iIXiHz8PvBZjfJJFSppgxuVxY9o1XncOCHJoH4yd4NHJ2BD/wjAElnmmuCTJQhgrPnj2xZJk9wmmm85nun9zXi7cfdX5549qSOtTrMBFXtVLSg3vHund84GRjegfbOQDOEggyB6AZaj5FtZLw8zNbL8Oaw64GBRa+4AYUQioqX2YTb3oYvpdnLlBHQ/AHe5lTWefB28yJ7yOkmgC7QZYIK/PwcM/r3MMK2wnAPh9bBko/w7PGWcLQ1qz3VNLDLjPiORdTAM+BRWt/S0gfEen5t9/p3fv3Go5m9p8GGCe1e3+3GlQZAKIwYlGcbfzxuB/cZ8AZZPiNdgjPYYgHo9FhHom41yIgE+c7ns+cTfNlCEiEVY+/2/v3p2q3u2YFU8ceHO56XXCesl7tqQbYif8pg4Lp1HUgvQcKEOTkgOsMJmGdMgRhzaRzgLY13xd6Bj4Hezbrn3uCbJgzpJQv2nqE6wZQh62a1qyHqu0gDGRht8I+mA3hGrBQA8sUUkcI1WKfcHL6WgZcA3s0sMroG+KxYJ+Dj30YOMLypd8Iyd8Ah9RzeMMyPJqvgyyfvdNKDQYLkQDK3g1F7kIDzYDd9GEBr1r5s3AW0EsAYtkv0fYSfd02Gw4QpF/mNVBrAPihVoK08+LFS58/DPu4F/Q2WI1l8+HM5zkMVmLI5fNeV2bTbeyTOLN4RujXgsUTSd7blvvjLclZvJ1HsbMyk5A+JhBPUr4OXEt6zrfvz3TbwI6nonsn903Mubw6M3iFZQ+DHNQhizmhaPS3Sfellnqzt9O/QD5AbTIafZ8Yj80a+yJrkLqIe+ahXCYEhbLX3HmVOrnehJoQzmaZviXv7NVhQGbyzCZ4j3vjQVIk7I1cC7NcbS0RmO/UNQbvYStv+jF6YLMaUbNszgI+B3sx3/99qj1WMR6ABesIBwraii30v6RWgxXw/vjdfC6GOZwVnAko6xg4BLVVsMfg2iNpZy8EHxmMyYlY2wMWXGE5H1n5e9u8NpA7nnAOpLS/9yf6vd+vqVJaazLqu59HxdDq9PTbX3/jZ20wpEcH9I7ZegucKvI//I//5Xo8bqtSyiubKmsyCCl++VRW02FX6UhB61has2VO7du5Xr/5WovVSNV6KL6ajY76w5a2tqWjPRJy5kpEdo0kL0WSGLTqmI4f1zQYdpRNEEIRN/1yNk3Yq+UXf/udEumhYpGU9daRyFjp5EiDcUztTlL54krFImlQyCyh6050dn6tR48PLJG+ur7QdNnS3n5F9+9/qlSmqGQa35msLq9faLp6oZOHC8UScxW2qrq5ZdrdVpf/Nusqxj9Vvrir65tTNa6vHTyBOTcLaDhcqD8gGY7pf9cAJOEB0WVJH99fOVRAq7iazZ5ubrreUJP5iA73H+rrr94rWxjrky/q2i4SMoHhfVEfP7zXIgKCPNFWMa1cjkNt6ibv9rKl0ZBEX1LWAOs4uFeqVpG6oFUvKRHPuHhiqsEkJRUnPIDkaO5DSaXyoWbzlLr9iWrVgj83qD6pOjT/MErSmZhG067l2gDAvCYP4Rp/PKb6ln2Eh83SK2LTxyHMJYe027R6JHYFLZcRe/dwGPgghQ0CQh8JBqB3CH3w1QAwYNoXkqeCFG4QJsRZtPR4XQW/NZoBJv7D/kTv3320nAlPBRonXtPsrGLRVH7SdjGVv726dOoZ8nRkVUywma62WjfKpUiSCmxDWJapDNHuaTcCvF/WM+CUk+yYnOAh4wbStFmnSprlyBO/RHoSpAP2zLJZ6UyL2dKem4TJMDjmcOFZYIN3uAt+WoRE9CnuMKeOhcnKHAPXcFDzfg3A4k0E83QRionj+/edpkbioq8x/iHDnpbrqUazvhYrQKSUMsmym2mYJAAI9sbYpMligmwZIibs9lAKBWSgPYcJRvCKA/MAuIs5GZBDwIR8DoRcwcyPs48XevnytUaTnh4jdwwaaocQwNaJpXh2mf6mNZx1nUxOAQ0gnYhllIxCmw7NPMm8TFcoImnSgQX5/WYeppi4sB6Zvix84FGUkQyM7IVCjykYoBv8u3gSiXrwdACcQbZ1l55pbZ8nT2HqB6jOpI/nCcCLJoZfT9NGwYzUA++4jg3Vg1F4q3mjh/ePdf/k2KEnyFSRmSkVU6/V0cnegSJmsI6dSj+cjezVennbcJIejQqHLQcnTSPynSCN5HnB24Pwnqk+//wLry+nvW1MflkzFHUcKg8fPvlexsEafv/unYucw2PSIROe9uGbx71fYZJ+dqb4aq3DgwM3+BQBc5paFyNdyxlhSlCIUBzQ+PMMwtgyC2cytZk9E2g2BBhUsIo4OIvlLZ08uK+j43tmmOOrNphgKyGVSYPeoWgJ3hoA+ctYMnhW9fv2a80lU742Z+/f6je/+UqVEgBj3Q0bwySGEPhUMbmkuYABHMUbldTcQlKjUWBNkgLPZ9aKgUpcH07fqN1+r/snz1Tarrs4wquIg5tmhILPE/mNJxdephSFJIG3rppaT2EBp5TdSjtReRSbKLkmZKej8Wxkq4CtUjWkldviPK6tfFmRxFqT9VBJxbWarlSrHenqsmnGAc9XNh3XoNeynxoS1lgyqk6vbYsBioR4PGMmfTZTVATmQafjBj1YhIb0QqS8AawLHn6c2zT2NLqAcxRrIfWUQIG1vaP4AghgISPt4VbiH8zzAfOBArNWBZDdso/WZDhx0eO0QKbOMOPSSa8LQKjLs3M3MBSsdwyYk3v31OwGNixSXvaUZuNc03FbB7ukHx/a53W2jGgwnur69kZf/+ZrA/6AtHx+pKmcFwCmgChffvG5cuwdLrDwUVsYpA+SXjxhYHQUzYzAlwugnQAw7jPAoYGzHOEKQ7NbYO0zCIFRCygFSEKB+auf/1wLvCvN7EkqW8gpkc5rHYl7b2AK3++0dHt5ofVs4an627fvNJuOdbBXNwMK2xHYEq/fvdPJg8fqj5nYMlRqm2G2mi2VjCa1v7O3GVIEFgzgPfsRKgEAeMB69mVkrtulSmBEdjo6vTjXzS3D0aUBSvu4DoduFgFLCF7jXOTawHz5xS+/MrjLs+eEXg/A4up0+mq0kQ7C2tzWydGBSltFy8RoXDi7KKqzhYIO7h1rb7+udqep//tf/gtF2TtGE3uS7tT3be3RmyADxP4ihBmQnOomIg7TJR+CkWB0GMwIzbAZPrOp7zvXF/AIUC40nHntHx3q+fMX3qPKpVLw59kAHoVM1k0vyaw8f6Tylir4JtForL3267VD5XJbPt89/cefyE0Gw4XgX+Umbr5yoB9AIWv9LlmWs5nP3+q2/VkAHe+AMuwp8KBk/zCg32r52pUYkG0aCljoIcyJgShKiHaQJq/nqI4sb6dppiap7RJylPXn5HXAOQFHCNwAfKL+g8kdQATkcGnli3lFvQ5y3oepFWgYWSeEhhBMwDAZ6a6DhzZgE+fFwMAhcneGbwsDKjBVMcMHGOTwuf/ggQfjSHwbzZbDfZbruQcKHkjChDLLbqirc8zzYWvJ9QLNMmcwZwT71dNnz3R0dOSGBsAEee3VxZnBe/yh71R/NGTUNjTIF1cXKhXzloeyn5GqbZ8qQhDNDsPjd+7mcbtWs+2GpWubxswhaFHYZMFPCm8KDP3DEDj4XVFLOalzvdJ0MQ/pr42m9y08J3udofJ5WOkFtTpNvX7z0mqS2Dqun/z4R/rss08cBsdaYVg9QqIMwM1wjFRoEjjTMBsD0GpG4xT/axYiyoSksluhXqH2A2C4k3QCOqBQYI1S9/Fs3AGhnGUM60KdOPQeyD7OMJH7excUxTPMec8fp4EDEKSReMNEpKYNIJ/To5stM065B5xTeHayDqwGgb2SCknbgAmosKhLYF7xGVh7sJ841wHHffbgL232ZbAtAiigHQ9SyqkBBGpSwDaAHFRarBeUGkdHh9qp1bxe7uSi1Py/+Ppb3TRQKkxdKzo4b0Yq/Er/6B/+ewYPC7mca03WZuPmxkxm7rGVQWMCL5be922xxHVg8REaT29gv8fgQxrAO5QLIfiDf+M68++cqewrMA7ZL6JRWHBrffjwTrkMzNGgKsGz3BJCBriwwO05Tt0b7I64H4EFDWkkeAvyfJgRSKhDJuVngQEs75n7xf8G6KOZtzcp9hfdgS5vm64Bnzx6pGQ8ou1S0YxH7gF9EfYRr1+99oCSkC7qZIC/i4umryGDee4byfb4V2M34JArQIhkkIlSr2Nh4fVm4C1hBjje/gybIDHs7OyG0M3RyOcSLHZIDvQr9tRPcF0X3tO4F3hy83r0Y/iBB7YnHqpz71v0hzDKAVh5D3fefg7jKOAhtzTznWG594B4ykMwrDmMUwDeE5a2xfsP3sUAt+5P6fhW3EfsGCA6JbwvsqZ9RhkIX9jygPtPb2IAkXBT+r5ZOEPomgoebi01gzjAfjKZqnFzq0qp6oEOdT6kKLP1Vyv17L1KmFVQiwVJOYoPwDSCqCD+TDces2EIwPnEtWs0GbjxjOIfT7gjLi2E8QVGfyKdcEAj9Tx96b3j+8ZuHJo4DUo0BgT8PICQVVaWwgdGOuuMGjNI48mMSHmocxc4WaXf38j7GdDaRo6BYacVhrnzmd69v1CvP3YPsLu7E7ymM3jYruzLyM9xgedLZOP04ylfC8gXd6qvLYe/DZ1mz5mDldmdPzzDb3pjSBj0xuXylv34GJ7wDN2xDhmIA4BDaGK/4p7BBQxOmcE326xce1TDxqT3hfUe/IJDDR1SuYOvaVjH7EfBazFhL+zA7A730X8PxtFu+w/7b6VSDVkKA2ol6r2wF2xt/z1Qjb0VipYBxIcRTNKUanVqH7zmF5YOI8WPKLEhzqA+geEZztHZlNp24b5ihq1Lq22iU66Y1nfPv9PzFx/UbEOW2tYXX/6F/uP/5JGGvXea9scOwGUAcnrW0/lpT5NZQ4gv8E1kH8HG78nTh4r8N//Vf7qOxqaq7GBOWVE8SgEyVPump/hqolrhUCtl1RuNPVXo98Y6Ormvn//Ndzo/vXbyznjSUjoz09PHNfV6LSXjyE4n9su6d++Hanci6k/PNZy0NequVC5ndXDEVIKp01jvXpHq+UH5TE3dZlTR1UKfPNtWoZYRCo3bxgcl4hFlEgWtF0ipB7q9HevwJKa9nUeeKq6i0DPxfpFT98q1vA+N6ayr6epCSrSUTm9psU6o2VhKkYGWk7mSi6oOa1+osHWiD2e/VKfZVHl7z4dnb8BkH7T8vt5/+OjU5R//+EgHhzXdXs2Vz2yp3Tl3quk6AkpMik9K6UJOV5enevfmSpn8UD/+6UPdO/xMs+GWC52Do6RenzbNtiGxOh5f2ZsDIfWUZOSzlga9mTo9vAAGpiuDVoPmI3k5ODhWNl1wcAoJpH/6Fz/TV1/9azWbp/63g6PPtVgW1enOVdxCwhDS2/COhO7K4ZjLJzWZdd2sIN1lEXIAp7IJJePo26c+LML7g+EW169++Vz/x//+V6rszPTlDz/Rs0+/ULW25yYE2TKtM+whCmz86ybjgYtWFjwJl2wmPHx3fgH2N1uwGeIHwmfuatCHDdraeDnMtbO36+AAgAweNsz6+fnzy0v7ouDpRNEIGLWcYNpa9AbBgYI5LMxNfu725lKPH93XfDlxgYc8kbRfUmp5Tw5vgAY+HLiAxCgbb4mbi3M1O31t1+rKb5XMDJghR8MYddwOnoEbunU6CTuIaQOTSPwUZhpOB5qvYD8gydGv2/QAACAASURBVOYw2IQfOAyLAmTqSfrObj0AWbPgq8FntOxhPFFvNHLzfv/pidkD/U5fiwlSKcxcp/p49k6N9oVS2Zh2dg60XdjzIcQE8/b61g39nbzZnkQbGSgFQfDZCEa0+GfRmN2xNWKJtEHlfC6jduPa8o9csehGbbWKGSz/7W9/p2c/fmxWJsnLnVbT/irV3YoZJn/+F/+uN+DXr3+lRuODp3GwMOuVQ2UzpEHB8oPSjV9kkL9TwznQCG+MCJMVzkWKNyY3Pd2eP9fV2ZmuLm7Ua/c3TM6Y10qxVNGDR09V3n2gVQJpHkXgxJNZ2EAYElvab39OKoI7rwgA66lTb+l0mUg1ej39/Be/sPyhh79TMuXDr16v2F/p06eP9fTBYxUyebNH7ryEOIjwaGWKCQOFojceYRLE9xAUQMAHxSoBAEgkEmrc3mg2ZVK6cACBYvjPpDwBhEkYTHQtrvYUioJnq1hzkiYNCQcj95PDFzkBjQsMyXmvqxgS7kRMw/lYsXTcsieDTZuwEgpcyh7WWCiGAs2dZsFN2CZ0gSaGyTVQcxKfRq3cWOXKRQTCgi8BmLtiwDCZ+j0AKLQHSNBIPkaShX9OStPu1CzEYGB+Y8B5nyTuxq2qtZLB98gqrmK+HNKjFzNfHwpRinkaLqwXkumkittZXV91DT7gxcHzG4/mtV3Y9doZji8UXceVz9IoJH2vAOJoPin4KDI47JMkqRcS2i3t6uL0UiuSjqMUhVJsndCwtdTZmyt9bL5RuhjVwcmeYsmMzq9aIbktsdDR3oH2dx6oPbjV+4tvlUvldVg7Ua16oNEIE+RUAId7Ddt2HO4cqFQu6v3Ht3r38Z1BFKQFg9FUf/SHf2Z7imp+W2+ev9Bf/+3fWGL3+Q9+4EKy2W66aTR7mRTD+q7DN1rtvpO3AactaUCqNxuFlEKmqw5NwMYLsHXuwQsTagoiJp00BuXqtlOLexugywnneE5S8EbXBu0O6gdqNRp69vSxATWCpSjwSI2GNfjy1WuzwQDz6tW89ne39ejBoX2YpkztoyldNTr61a9+o6vTCw+FaOJolAHE7CkzGpuNSsrrdDpw4BBAGYMCg4WFgn711VeWUjx89EjPHj82wIi5O3suCZ80bEjZcgXqia5DHharhGYwkGEfeIAQvEJbN9f6+Patwa3idkGZQl7DyUp/8/Nf6+rmRk+fPNIPP32m/UpZU1g6yPeWK1VLsKKSfn55X3g9nl5cma2MOb/tf1YLBwvsVOv2UrIP2mKu8+tLNTttjXpdLbptBxcB1pN2DxDz45/+nv6D//A/8p7BPv2r/+/v3EAhhydplwR3M8fiUV1cXfqemxmEV2UB+5SZAy0i66X26qTk1XR1ca1/9r/+b/rYIRmWkJK0jg/3dP/ekXbrGJQz1IkaTKbYT2YSyuZhR2U9EGtdXWvUGdlMngEiicupMkbnSb17e6ZWI0jyqlWCCwirCOxBQidoiADZSMYExITJgLddu9e3TxeMDNiM1CU0y1wHwnoAf7ENIFyKegYZO+AnexYMVJrHo+M9SwKvLi/MiNrbe6DiVu37gr678VJk++f3UCu4sQIozoXm6Yr7Np27WeWc2D84tKQuFg2BMgwtWH8kUx+d3FOxXLJHGetwOZno0/sPnFRNI1OrVQwKctaD5huoIek+RtDQzMC891UGtMgU2Wsi+P/BjsA3KbAlw+BobkCQNePRmoGduFa9vp8dWqHbVtvBLOyrDIgAHEnLxgORWuOOPXyDpUZvYAkpg1HqgAxrHoArGdfjxw/daCOFJywJZQk2Ca9ev3GACHWI7VRmDKUTIeWX8ycDuFBwCAt7qr3Ehgw0cqpvQC4UBsGXOuZmDaDgq69+7YYKWTRrnH2eQbJBr0JG946PdXh0HNQqk+AhhbSOGtIs9nqdqdsmsXdp5hgDWtjgAXjqByZ7PO2zD7ASsJV/d/DCOLBtBhMCVwZuAvEcbTXaSiVgAM/19t0HvX33WuPZUJVaSel4zvUmQMDR0YEq9YrXRjyV1sXNre2BqLcA4/kezjjAB4YENIyAJDDlOdapUzjz+APAxf3mPXO/t8vY7dQ98MLegHMbhi/SS/tUIpNm4L1hZwPe3KlHaE7Zky25rVTMFLK0MkYDDFAXkqLv/BcBrwDMzJJbYw0RwHx6bO5hSG6OWBqObzn3IZcO6aFn5xeWq3Oec84SqvGzn/7Ufrg8swAnBrvi4dydTEfKFXJucM0mxf5hEWSlgJK2wplNfA2CtVGQAv7u1Tt1egyuRk5qpw7gPQPeppIx1Spl3Ts40kF97/tkaT4/QArPPSCyAyTw69z4dnoYNcO3NPiUA2jS6FvOiLem2Y3Bb5d91/YLkbW9+mBrs1fu7d7Taj3V1eVHh3vwMwB6SLORN/Mezq+brqsYYnEUc47zmQC/AB8BdEYMXPoMowF20n7++HuGEPwsXmQwie3j5hCNED7RH83UHYx008RKYu56iWEP3pmfPH7is9NDE0lX17euabHaGI2mDsNE8RBYzGmHKxAcQ8Aj/nqsV9J0C1sMpBg0zAwe0jNEI7DCO5ZeEzTH4CKEd7Gu8ZuH5Y3VRrA5YB3kiiVdXJxbLcJzATAFqePq6lqddt+hdPVa2XU2NSbPxI9//GPva1xH+x5v0mnp/Zrthll+l1cQeRhUbbve54yolUv6eHXjgQG+/5xDDIYJK9yt7/jZo1/r9AjautHe/oHBb0I9bLOTTimJdNypuDKr38NlGHBYM42DnYTl0Gbg0j/EzVR/9fKNvv7113ry8JHZ0XjNYcXm9bGYGejFioo9kvdt8fJKBr7PP57qhHTzyrYVJXxe1iPPA/fjw4cz21/EYIyPhyqU8trKb+nsw3lgbhbzSue47lmtlxFLt4PPc/Dxo2eg3kNJcMduMwBp9l2wgSFdmp6F/cip65ORQVsGLoVMzue2exP+H2TXVu3hMZzeAIJBucb65fUAbvMFgjGvPWRxF7GS60TsCxjioChijwTsZgDBGUA9ghVc8LkN9wGCD/UGz4dZxzATI0utFqGnp59j/dknnVpvQf0dWLtrsjd8pgYCDkAfw+K7L/fLUCQM+gMgYoEVBo93g+sgNw9sbzO7YYY7JGvus9ZnNEO+jaLJeyrvw+AiMuVgIRGsB0Jg6WIJ+14a9KcaD7kTcacbR2JTA/rZzLZiyYSHHxHhfYhfbMSBviHcBduEvntAWIL0AXkD8ahmZnrx8q1ev8Eyh+uXVXorpT/+o13dfLhWcllQLhvTPNIQfvzDXkalGkSShfdshhSA/9iKRf7zf/wn6+ZorWQRIGKs+Cym+LKi8ayn2r5ULuwrliz6l0ZXE1V2Srr/9M/0f/2LX2jUbmo5GWkZmUvJlfpt5FoRS5JKpaR2D+paKqUXLy5NR53jTZbIaDJtKl+Y6NHjfe3tf6ps+kv1ZwuVd7YNFlx8+KDGxRtPJ0jVubm52Ehno16wu/u7vhmp5FyV7WMN+0sbbs4XA5XddM5Vqtb9FF5fXLrh2L9f1laloIvzlpqXMzVJKZ7Dvopr96Ck7fqJtotxdRsdzYZIi0i4DOb3908eaDYOYRVmbs0BM/tKZzmI8OiY2v9wPo3YOH0WnavdDhryJZOZRVeZ1NoTk8J2Xc3+RDcfzg1mxRNMxgGf2ECjurnuaI08HIAvIRVKGaPope2aZnP8GlKq71ZU2MpsEp37qufyZptV9mqq7e8pv41BOoUbfop4mDDZC2lOLFgOLKaJ/+x//l+0t09T9kSJaEbDWVvxPJN7jNrTGg9GjolPJ/EKgBGx1G2jo/QaWWfM0+7takW5jfcBoBqyUJonDpPwOYZYG9v8n4PWKlQOFXwBYMtMmPQzq8loNiMRd6L5vKvFeKaYUro4e2OmI1OxV2++U6GYcWEHq+azzz9XPMmGNlIdWn61rp29PU3nA9xGVC3VlYimdPbxWr3RrZ59yufEvweGAhMFADASjHM2Dx8P8TBpm22YK+0otc4om1zYy3A0XyqeDr4HPbxLFm2HKtwlSpFGxZQRFgPNPMAERSlslTmhHvjFJEhjBsDAEHnszZGpD0VMab+qCRJZJBkkpjm5FjbdStdXTfXb2ANULAVAPr0iZRAZWzyhi4tTA9UkU9V3tpUpYEZ/T70u0p6hBj2Ap7FSyZwK22WVa2X7sbh5wlMxSQE/t08dLLipZTswIQMoCsKFGfQdbd1yqMnYlGbYn7lSVvePD0OS9iTcezY8DrhIbKnablmDdtdMC6TxpBXCoun1hsF/hpRKJDEUGbGUDyab/9uPa63VYqbpqK9eu61eu6l5r+NBAgWewxKIns8WVanvqz/BsLmiYrUqJYJnyaAHa4kpOv4QhDg4CNiMzHQCClfUMn7IiBQMHOLfvXilv/v5LzXoDtUd9TSaEU6DV19IKEvFV/rpj36gLz/73AEHJDkto3gzwahh9CcX7Nx3nlnWB40R/n2m3n/vlwK7r6PpdGQQmMknhdx0HtEuCadRmGnILwgdCExfDnLA8vruoWVTDAGc5id8p7YdoGR/lta11kzOAYdJkoZVi2T9zgwdENuT9IyW0bRmi7ZTyQHbk7G0f469k5TjYqGi3HbG75/7v16sVN6qhEYHyVmaQ3Cp0aTv6Vw2U9JwvHIiOFKU1XqucrmgerWknXpd8zHsCQIIQmLuYDSwRUC1VjOI8/rlKy2iEe0cHFim7O8DRHfqLvsJyeIJXV9dKbKI6sU3zz2pJRyBSSIFDrKUzz95qkwGWT1TfdJ3SXwmwGCuarXuApQpP+A1KY1XZ5e6vrnS00+eBEZ3Ie+pPCRGvANhFhFsYHbuGPN17BISKlVoeLHyCL5oNNE8nw/unRjUI2mb9FfS2CseQhTsy/PZJ0/VvO3or//N/6sYFhe7FXVbfb18faEf/8Hv68vf/0zlfEnf/Nvf6Te//o3Z8NtbeOruuHFjZsq9pRlfEhaQy5nV5AntbLbxaKq6qAPIHzT7tmwobKVEam46k9PlZds2G5ydMMoovmFP3D85ceOFnBsAmcRECioa9mGv74IVaQnnGqmC9ukkVdc+WoGpOJ7gK0fznPc5gnk47F3uo9foza1evnyhZSR4b1EnwBwM/ly58Hm3SYnDXy+YhjNcSiWievbkkdke+Ks2Wi2Hzzx8/EiV6rbfd2F7SxlYT5mM+uOBk0HzxZyOTg7VuW7rN7/6Su9evlbj6tqsu+OTY6WzaT+zX3z+hUNWPnx8Z9VErb7rgATWwpOnz3wt/PnwImw2XLzRTAD4wZbE++ef//P/U2/efdR4stB2Oabjoz09vv9E+zsHGvYJRZhaFsy9s88bQE6jrVJp2888U+jBeKjtSlVf/t5PVT/c1zoe1dm//Y0uP55bDsnwC2b22dmZ1ySMNRgUsAbsLW35Tyqwhx0kUzKzmEL19qZhYPimcat4Jql7jx8axCPQBObE7dW55mNS+opmiLBeAShg5T14cN+Nx12CIIAGzAr2/tl4E2YVWSuRYkiXt/Trix98Ybnat7/7Ro2rW+VzSLDzSmVgDA3dMFxfNz00qe+dqFap2tsQ2R+gCSAIDQ5lhJkj7O5OWkYNQiAOTNWiGTo0mCg48H0yU8iJhiQhT/z3nLuw1Q2WrxdmhKYSOS0nC8WRAtEYGyxIKueQGGxPCHKh0I+5gWcv4YxiUAGQa1uQaMz7FdeGGtWDOSgLG/mmg9DM2tqwV/j7TUKkCfv20QA4irqWJsgGoIv7ipwd1qZtC0bBG45mhVRWJNMvX740+xXZKYA5QBEBTz/7wz/UZ7//U1tHdG+b6pOo22zr5YsXZokf3j/RGjN6UnbHsCBY7zW3Jbetjk7PLiw5TUZgnWM509NwNHSjlskhn4vZ//Py8tr/BajEjsKyswXDbXyWSNUNns13gBjDRryt2Zt4rr1njMYe4tr7KbL24Bl8gGehXt+x/QAMaYBiq1fiIYWZazzqj9zEYgXCV/CSCp6eZvc5vIYmL0jRaHVp8vmeFjY7yMvwYKROxuc6hoUQwDt1VsrnFUNoXoNGNkpzDatjBfhd8N/BvLRFDv5rSNKouwDCS2WHp+HqbE8tu/gHEAcZJ/ccphnvh53EQx1YiauFtsolr1+uHbVfPBJYMXz+CGqNjX8z9QmfwWxQW+KkN+F7Ia2az+zXXDJ4v/a+CqvNAVI20ofpu/Q153eZdYSCJB6Cc/hMyKwZ/pp1Z7Yd9grGDS3ddlgeEkfSzWHsbbwqk5lQE8E4BEPnf9hHdhNQgiqE348tDs8Rdg4wwhkuhKFcwixr1s4MFj/1wDSEy3AmA3LT27B/c6cZUOyWSnr89JFqOyV/ft6//1jCjdcoslWsX0JNCDU1BD6G8BZYz4CH1EgM4rm2XI8730iGHgCadyAM6jtsInjcLW3cgAaoWcwEXSw8fGIoxv7F3ngHVXDdWf/0mHxWrEQAFrAD4jrxXAQpKDZBYa04ABDllwer+CEObCcAIIeUnXvB4Im1SUowP8s5ikKANcr3Agahgsqmct5fYNUGy4O+vvv2Wz3/9rnZi8hZD54cGsAaDSchlbtLTsBC9UrF3+/UdPwDW9hoUMMudXR0bPDx9vrSCegMY+hZGCgD0gH42OKmEsJmUEJh34A1SW1nx/UNNQUeyY8e3bd/rr2qJ2Mztf1sxhgwZS1bBqSy5RFWStOpgXXuw+nppXv3Wh11CF7dbTP9CBSkzsZKCHCIPpdrysLAuofrx/Xnffusnky15QCyhAfs1K70L/S2XINohMFwRsNJX5fXF7o4vdHNZcdED17/Bz94pt19vK0JwaOG3ne9wYCBvdxnhcMsg48zvt8xBkoMuCbBRiGfJYyyZSCLvpr9CAuMYS/41tLzoBiBsMBzVmWoswnCA0ik52P3CwoRzrNgf8HA2D2qGehBTnsXAuOBgWXaMIXvWPphKBFYeSH8hP0FpqoJQiQM09vFUh6UokSLJUJtcNMYGvRvtG9007hWMlZQvb7rdU0vmMullM+mQtDReu21dnR4rBT12RyvW2qnqO1KOC8G04muvZ7XqhQrJq/kcykPa8FAeIY5k8EXkK8nthkKJuXC00AqHvYtfXx/pkF/pUKurp16SZVKwdeLa0xfA3HJbPcNyEjvM10F4NBMSYa5BCwtAxjO2Y38PxplAMD1Dj6B7KH05IDIto7b+G2zFwUfYpKZg69ikEeHcFNyKLisbKLsYQwhzaSHfY+VXjYbbFHmgJQo/2BuskcE9iz7J8oBCGSok6zAiEAgguQijYb4csLiX3sYh9Xd9+Ew+N2iNhj1FPnL/+wfrpXZU3c0dYJWFoQ9ntZcc/VGHbWuaZpHmq9o8peq1csqlne9kJP4QiRhtCEBWqt1s1QxDxU37TQ7ZIr1/T0fMExJCFu5uqEJbiufX+rwaEuVelXV3WNtVYuefDZvp7o8ber24mwzaVg7uQ5mHCbxTHBJ/GHatp5HPInjC6bYWnMXqchzFkvQ15iuL240mQyUryR10760lHg2Wql51fEheP/Bse4/PtIkPdZ+taZZb6VJF189vGkWyheiyiQj9BBarkJaF5MKRTLefDJ5mnl0j/gvRhVPRU1H7426ikRTOn9/q16zp2RsbbbNdB1RqXZP035PM0A2hakfjQc38/L8xnIBpvLlalF7R2WDQc8++dR+iyysUqVooCybo+hCMp7y+i9Uth3kgFRTEaZ6TNRGurm5khbIhDDz5GEEpJvq//mXf63dvaSePH7o9NBG962WsYFyuT1l0ntaL1IadAYGawhnATw+PjlRNsPEBc/OmP0fU+mcRuMwvfA1ADDDKwGpWb+rXutW8wkTlYUPh0BrHruBr+zsqVRlMn+s1Srhwng+67spmCBRfvvc6VKnZ2caj/t68OCeGxsSmGGADQZEiDcUS0S0Va56qpQt4r+2ZWCDSu3j+0ulciv92b/zZyqb+TN2wYkUMksQhQJjC3YYG4h92dIFTWnuZg0NeivFUjmlcnGHL0yGC20XM0pmYN8xdWwHk9l0Rv1e1xNIpu6A3PwdXxTNFGn4KLHp2GsEjy2mBMuFotmompdXal9du6mJ0eykMpaoDfoT9ds9A9+ECbDx0qBw6DKhgd2JVI73Pxp3tY5O9Plnf6rrq46j26eTrjezXI70sLQpywCP5+fniiWiZsdhRtxttkLwRXErgKIp/NsSBjqZ3L19/UYpU9+RLuI/hCdbRycPju1faMPzKHKckBzF4dT2JFAuCA1UpjGa33JRe35+7YkZGzETUopQfL1gL9zc3gQvEAo+t+QrzWHETTnIodYXnA7G4Y+PTLbAtDNvCjqTPAqg8nZNkVVUrZuGAy9K24BAyZC+68Mpb5AKWedkig9NCEphc3316o2+/t13Zs4w9aYIgw1jn541zJO1/vzP/1h/9Ec/097ujgs3QFMYqBwmMGRhY/AM0rjCYKZhJYAi9AywoUl2nOj88nzjY4InI0blSDqwEMg5sITizOzDzYQVRghrt1Spqddv2ScW4CaTwgi5pG6751QzQEiKQYplJqdQ/fnMvD8m6wZnaQZnS101uvrw8VuNJz3lMnltFUouAMolEjqHiqwSypfzbmIIqMKvEemSvcEysGdCCjty8+Uaj8u6bm/6Oru4NusEKTogAcbyB3t7HqosaBTY+zZyRZo1gnfw5EBmxx6IBxWTR0s5ZgudnZ65kaCw5jMx2SvVak4nHdrbZm2JJ/eIvYLgK6asMI34AjxkIQKYIfu5k3ZxfwFRrk6v1OzcmD2yXd7SwdGRmcLIKgAt6vWqht2u3r1+Z0CU9Z7PF13IUugDINK80Gyxxkmin06Guji70OXljdmkNJFM7ilOd/crevn8zMMIkXg37ejy/Fxv31/qJ3/4x3rwyQP7yRHmgQyMYIpUAoAkeEYenxz5mgHSf3j71tcN2fndpBPwwsnKZg7hI5pRtV5QdiuiWHJpWfCgSyJo0oAPwBX3EV8iXoPJ/au3ry1DcxI9AGK+oGyKwKaJ/U4st3CAScqFJLJZ7ilDv26PUK2Utoo5p90D7H04PXNRjMl+ZLXU7fWVi1GaEwpO1npIv52FtN1s3s0FNQpF0nQy8j70+OF9vXv31q9Fs+8k5irrNh/M57e27OdCuAcsiJtGYB3sHcBKK2jU7+vtdy919v6DgV4YD8VS0b8LbyhY8AxlKKRYM5h75/IFJ6jTSPOa9pmaLQ2aUHzTOFIo0uz89ne/1bt3p04P3D2u6fDkUCeH91XaKuvijMHhta+LB3tYJOAjS+qfTdrXLgJZV1g9VHd2FElw3mY1b7U06oeAOfwXef0QHANAEAphDPI5Q2gUAZqYuJNySlEKMEBDBcDFXkFyYbvfVaaIDcBSF2eXun985DCxFSxlgilIKB1zHULa4ZOnTz2JD6mMDDwCcIetCIAybHkkiFhygI4kM1lft6WoBa/VbhDctFaxSGgRVAu8Gmc+62YzAvJyOtg/sOSNphlGFEAyU3eaQpoJPLFosGB72JPIe1wIaPB1TKeCRy7PIunAFPQbWw7WMXuKw3Ng0Cx4Dc4hWE/ByJ8GjP4AM/nVGkY8z1Jo4u5kVKxHnjF72xGwQAO4kdLb2gN2P8ABKogN+GBggHPcCcvBZ4r3DqBjcAiGBFIpa+Q4kcKQ00mxo2GQlnJejgDKZtoqlF1rYPnAs2cpJAzQdEq9ERYn95TYKvjvu7ctta4b9ixmT2Q/r+3t2pMVD85pp2u/bd4zyh2URqNNw9onECoqS7VpJghd2dvfdaP+7u1bS8p36iSX7hvwdygYgUJLQNTgzYUckPoF8MyZlfGVWs1WUEWI5iWkVdNQAUQwrAQIzOSD/NvMkmTK5zAKCBpl2J1dmHkFQsxG3zPF7iSgZuXECMYa+72E1wlgDjULe4xT0wHXREJ0SLfntWvVupv64AUIABmM8g3w4ddntVPE9hg8AzTd3D/7WtHMXl46JIThxRZ+hLb9IagHtilBSnK9g62CAxisllkEGT3rkAHkeGhWErJAzlsCj+AJUgMR6MPgyAFzm5RXGusQgketHyShfHZLgjttAzawcbBEYE2wTgixYE0BljDcAdzZJOT4GQIc53nDy5vnnXsJeItEukvgSRJWT7ABgAjBtQNEQJHGeqhxDi/4XICTSNUnHmIALDI4BwhgbVMnYh/C2sO39fLyKsiCo1GDiQb+8PrCWxpJ+8bjlXoAABUJLsEdThivVvXw0T19/sUzv39LDWFHuhEPCePU6STJ8kzzOQj5AZSBGf6TH/3Q99wyZfyaNz6ld436XVgCwCFrDYk7eyuECN4b+8KdVJJrBvjiPYX/I8QBAAHJciy+AQJnvq+wj223Ags6CegSwIg7rzS8nKndP3nyzGcF5xYWFLD/uM9WtGxSt7m2DsCMBeYyNSTnLmGLXCvOjWAbgT8uQ7qy/S/Zq7BIgH0NY7Tf6SpXzTlJHS/3j6fUpUuvIVRwgF78Dgd1NVuulZE8MiDHo5Yenk9OrT8ejH2vYPxi9cLvNwtruTQzN8reXiiqvlNXYavgvRj1FsxH1u/dfaAmYx1QIzLI47PR33Of+QKA3iVheDLTHG/vQt5Bkoxn8NWlZmIdE7BHLcvPATjZvkFr71XsDZw92KUAPgNqKomNTMa+nTyryK0Z7DgEtNlTJsPweqbzy4968e0bXZ03NOpPrMr49NPH2i5ntRI1MqqYHd97BnwOGuRMsodv8MPnXl83G2aOURcDlrOvMhSi3kRFQdDNxfmF0vG81xgsf4YYBvrtpRlRo93yvojslTOSOjGEr4WQFq8Bai/AdOTPCYL3tkMwzSYFmmvK3gzAzXmHryv9F3Wu2Xu2GogFOS/7JASQOPVJsKfinMVmjnXS6RHcNbQFCM/5cgZjd88sYwJmGCpGBFAffF0JnXRdQegW9mxpIjsjBnL5DK1+Txf/P1Fv9mN5nqZ3PWfftzgn9i0zcqmqrL26x+Oe8cx4LBswZoSRt9nptAAAIABJREFU4AYBN8iIS/4B4AoukRC3CCTMH8BcYbCRkfAm3NNLdVdVVq6xR5w4cfZ9R5/nG1mklOquqsyIE7/fd3nf532W+3sNhlPl0wWfNxUShPFpjQBeBnYfX99ehSiPxiQKZ82SVxTCSNN1G+zyWDynND7ZmZQVrTDsOfcB/NnbHsDYziowHYNHZFAGmIWIKoEAMuqVWESnZ7eu2SH+2PeecNHF3GA075o+yFkTE4bjfe/hDwAyXy94IQawF3sG8MRw/oSwQOoD6mC+J2uIeyj4dKPigy0JEDl9+DuB3UiNgQKv12sbIKTObbX6tvHhnDo43FehEBj63G1BoQEe11bkv/rP/956qrKGM5g9U0UXQeI0Xkb09vTCDQ2U5FgyFLKZBEUFyDbMG4rQkmrIMZTylOHx8aZBhmF/pngip42tTctf8QZJxTH2BtzoKZGcKZkOabbcURguR5XWZBhR866vm5sbHxIsQBY1CwW/hs3NDZWQEJFkNg3JwoSjwNKZT4NZZTYbN+232ejr6vzWqVE417WHbS00UbmUViYFpX1ThwePVdvZ1qw0Ue9+qMgkpflw7QlBYPfM1G5ea3eroihS6UjQ6Et5vX79XvNly7LheDStUjmpjSpUZcxa2x57dRpTLcdxJaMkmK01XU2UJcEphoFzkEcBDPS7BDSkHZRA6nQ+n1F5o6wCgR6wN/eQN8GWmam0UXQRns9XlU5VtEos7FeWxLQ/ljADAfCUlGOOQBrn+YjJJ4baeO9lDMLdXPaVTmMkD7uSRM9L3d9fa2v7RPnivjLpstlG40HX9F8u26OjY82UCMCWN03KXoEYxs6my5AIZ9NgJLtztRot0+7PTt+p27nTYEBqKNLUiIuhp8+Rsz+z5Bm/OxvP97uWOfdabb17+9ZFIU074NTz58/dgF+c31jKZHPQCf4HpFbjcbZQJo+/ZckACIU38vrqTtaAczJXtOwGJsLO1o6bbqbZGO1iSsohV8gVlE8ndXV2psga+dRK+VJNyWxSoymS5qiePz3Rbf3GUzuKdwp3Cl3eKYnOTPksOaGZ4OLHjHWJxBS5ZsYgCEUCkxBox4NZTzGSuToYxpp3YHYiTA2aEYJOEtmUDykOAopTDkGKbg4vABQbt/fbDiI4Pv7Yzdt0gocVk6OswVCSnWfzsVLRhF69fkUImz2NOBga9btgKItvTZ4wneD1QRHJJQDjDwo9E3IOPQAlLo7NHXxoYsHKwB6KJU8H8aagMSXsp9lsmK3G2oXxCHuDNCiacdIGTbnmSF0FiSwMGqa5hDbA/uCceXR0aMbfErCcIm4F2Av13mRHF8kU24NhVzzdFNLUaFwzCub7W8vxAJi5zPIGXjbFVmYt0jDDpKCpvX9gEH3/wxv1eiNNkdkgv++RZDzQCHn5aqI//pO/rl/80V/T0fGB0+3W44nBHE/IkHh6jI20LiSIU1CP++OQEI5Ecr2y3AEmGEEoA5vTwhYb2zeVRtnT+Wig6rshXS78rnhGNDuXl2cOgwAgAJBgKHDfaIWEvkTUgECzQ5gIwAwsrkzwLeGS4+IQniXYUEx1dvGD92chV/ZZBFi7tUkBV7UEfxFd2MidaVTjrmlJ7ebmtuUX9l5ccp4BSOL7stKrV+dOMEZ2NBhgrJ80ww4mUTSeN+uKBqyI/CURV7ONh1beHi2BfQF7h8sf9uZImxub+tVf/drgRXljI0z5CHqoZNXtDpySx8/u5MJsVl9+9ZW9avlsd/Ubn7UwSD405oCow0HfMnEKA3zAeG/f/fCtJouJHj15rJOnTw0ywuJE+gEotBrNdXV26YluSGSNuGingOFz2VYinzUoT8EM0kqKH4E3fE/S4HiPSEQKtaKuzhisAE43NBxcqN281dV1Wx+9+CPtHn7kNc9zhVHAEAVAmSITr59QDGbcTNavbnxvdnuEiQWgmfdOCALA38HRkWofP1KyENV03NB83FYhmdVu5VD1i55e/u6thv2xQehSBfnK3EAfe4pwKO4eCiI8uzaKZS1IaSyXXLwHc/lM8Ak1MwyT+1sHoNh2wWnxER09OlaXpk+yeTnDQAYfsGTwXqRQtWzOE+tgEM4ZBNBFoU9hRLPIM6eRZYOwBmjS+ZlLnggH2Uy5XFX9Dq+yqeXCjQcfJXzpUuWQuNu8qWuOrDmRUqffU3Wz6hAHvia2G1ceYN6Y+UuTRJPGXsT+gDuJhnuGvyZSHCdHIpNcK7LCp7hj3ydLBKsbjq5azDFiz7hhvm/eqVIsBN8tpyj31fH5vdLR4YED1RjA2F6B4cp6pSbAMQzxhzMPViFBMxSRIQAEj6H2A1uh4vV+fnbmgpd0RIZmgMI0BRT8pFmybzmDbNUwIlV+pN2tTZ08OjS72uFMtv6YGcgEqEFWxGei6GYAG0/GtFHDhxS7j2lIHZ3ByCWMZaU4KYyA9gzeqCmGwduIZhDpPkMlBqeoFMIAYmpWOsw1wKTQkIQwhg/rmkEcg1EDFlYPMOXHPyvugRZAH+we7kdLhGCYJYNE3NJhimszkCKKrucePDHMtBm+z8YATJhlxT84syt4nLlYB0haB0uRAEoFZhRDPZpOmOvhOdMkUOCHdHjWsNPeH1IXqRtstxJL+s/asgSGg5MMg9ck35fin/XAemHQwfAxhBkV3ZBzXjo0zfuH+oFQq0mQD3I+Y+o+CEnOAP9IuXmnAK0MgVEPXJ2fq1LKGSBCplypbmljc8vrCW9u5O4AlNgHcOfQTPCOaVzPzs49iIC1im8WXlKwFiJmncT8ToKHMuEQSfu5psthfdPsUA/BOhvBaF8t/fWRGybSGXursqZ4xgAaHyRn/C+AGL9LxZLft5+3wzmClIzPZB/K6cSEBr+jhzA03i0AA2cpn5G1N54ED1zqCUew8WcfDPM/JN6aRErwVTaDrjwY5BMoEUXGSvhPAJOQsmK/AVBDWArJ8QAxTvGk5oxG7Ht18vSZv7899Hi/89nDml17zzmEYLbwkLoLgAYwtrunZC7j58rA2hNQzhgz9IIFjZPj2Rd4qMKAwceQ5pgkzocQPPYEABrqDtZ9hXNV0gAGKGcaIUHplENq7M1mNiS+pGOvcdi2AJ4hqXX9U4gA9yNr+OOPP9bW9qYHTx/CBtmnG/hww8ABjcbqhFpuiZVL8LCzbBdbkYfkWIKl+JzUfoABHlLR16RSqm1t+X74/uVLD4dqGzXtbe1oc7tqsgtrnLXD97c8GzAhHvUwn34XFZR9PGE19gJ77tnTp+4f8AtjPwVwn15z5H3pM+BBVv6BrUrDz5li2aDPzcAg4vsxGOOe5l1wJgYWZPQnCTZ/hkEk4Ddp6A6Vwdu0XNHW1tYDu3pkwIo6cWdry8B8UG9x9iErD96M9FE8F+4z+4Y/DC1YC1h4wBimLuAeAbwejYP3ec7DdwDGEKjE+YLyLJyxIcQB0J6+h5oCuygGWPQ1XjPD8PkGw4nuGi3/LNyDvq/Zw2kA5bn9lkuVwKRlLYWecBE8gp0sT/J0yb0+wwPWNj3IgEGgrbFgf9Mv4IUbBgkOEWLoaKbzwncDgKI9D2NRJwvTPwGWNwCZHDIVwrJ4wQzCYPvDiqWPMRDd6XjfgH2wLrnjmx18gmUWHM+V5wY2gcc6a6lYLBvjYOjYqLfUuL13uOfe3q4O9neUL6aFLSG1pC2ZxuOfQHTqAOp66lfW0Ou3b5x0C5mI+pFgIWo+ahTCzhhA9Qc9tZptMy+pk7BuwDsf0Ir1yqAA8JY7hpreqc19zkxUDzBjY9rf3/GdyDOwMgfvbgYFKyycglcg5+aHkEnqNX6x1pxmrIgB3OBLCZt+HYJhUDcBouPbmAuqL9j7MG+xG+j28Tid+o5lvaHO2d3eskwdPz1UWNSX7AUUmSxWh90B5Aetf/DQ7vbUgq06hECzcu+zt7/lIQj3M+A7Zw5MfQZOYAz93kSlwqZxgGwu6eBDlA98Pdgu3EucM94g3KsPgLTB/IcAOPY4vQNrxgAg9RpJ9QYO6fVCyv33P55qo7qpGsza+cTpxwDOpJx/eA/c7bCIr64uPWwBUwiDR87fdPhnAG0TUvBIhXkd/GlDcEvE75q7GtAzitLRFgCwv1MGNvkeDktaBasiKuUPHuj4g4Ib4XNIbQTmxiAeVqOTrjmfYEoCzv8X/+GfrfuzjJbmR059addvh7rvL3XduFKU8Ix0RIVSTvlCRYlVVqnVwCDFZBFXtpzW7n5ZtXLJIOD2ZlULp8NCHy4qZakQ+usAKC1mcU3nfU1mAzVbQ529v1UkMlEGT7Ao7BIuppW9V0LiLQVk0Tp/JJUcXiDts+VM0y5JMTPLJRbzmPrdlf3LkomFcqkg8+CAa3WGmi4SiiQyBg43t9La3SlZspNJVzRfx9RLtNS9n2oxZIzFZCTlNL76dcMhAI+Pt5XIFBRNIL+hQMur1Rzo8ua1CrmS/R3KlYSKpbTiKqo7aKhYSarK5DVZ0XKSdGPbHd5oFW+qWgZYqdrMslFv+4ApFiuq12+0XI30yYsn2t451GJBIdC3fx0yRCjmyD05xBLxvJKJgiIJpKOg5Fkt13j2IJVu6eUPv1d1I6/Dgz11uxjVrwxsppKwtbqKrTbUajbUaLzTeHKn5WKkUQ+p556iyXwo9vG1gmLspCcmdnl1JkPF8cIxaIjhbNWmxnd10PqBRoO+gVmCBvBqbN0P9O3vfqvbuwt1ek1Nl3MlUjThRb34qKZnJ5/74gm0W9hBTENgCM10c4kMTC7soLOTvgwj64fvXzk8wCi8PRikTqutGFPoIhd31vRyDgwA5Uwpopv6jVYOlclocwOvJxLHopY3jkl5TuW0WoeDM5dNqtu+VTFPo1FBD6jZCtYZSZEz7WzumOXExeIGKMfPA8swJH86Mdlm1YGRxUUAQEOHVCyU3ERYIhuNeVp4U7/Q0d6BqddB7jJw8ZjOcRCTTofvIYmgeU8jmGJArSakoLJRC16I3X4wrSYVNpPV/j4HFRM2CveMsumSmS31+rUBQC54Chi8R/jMMBg4XCluYSqQisohY0bgcmnPx2SMxogCMVCxKY4JSxhPlh401O/vVCxn9NVXn+qzFy+UUEZ3N119+7tv1e42VazkVamWPAnBs4XinGkb4JPf5TxMDfFwweuRJoFJNADQn/zJ3zALbrJQSJgdD1xwUjwhM6XJYJoDu20KYyOTVjEbV3Q10HLa0WoBS2eqdSylbGFLyVRZtSIsgOCreHd3r/fv31sew+WPh2O/P1W7fedgAxJKAeVhE45GXX3xxSf6/IvPtLsTCjgYPPsEo3iKM3TRRVEA6xIJMyzpcXfkqaFN3pmi9/pOMEY21Gg2zGLm8mC6Bjh0cHhsEAUAAA9HmudWu2mJbrt5H2Qcy7mnyPlc0b0DjF6KdXxE3p+f6fau7iaeae7B/q4+/ui5lhiwE15hWSmpY0ldX781yMd+WS6Q58yUSq31B3/ta0UcDgGTbO0zqH7bMOCKXQANB0ESLAsYu+z/H16+Vb8/8ednPV5cvlcyIf3859+44F2sSQgbBT+UXNbr7Pb+zkB5IVtU8/7e6X1IS2rVTbMBquWqzs4u3FQAUplxOBlrs4JB8tiDKyTB7XZPlfKGvvzqSz9X9hH+e0wFAXoodmB+0tQw3bu9vjbDhaEI4MIPP/5e7V5LBwRC7BPkQQp7yjYIlhXM5aLIUoxVSGps3PHuuk7epDH2kGgyVLt17//Pz4OfC+wSigtAd6bp2UpF4+FMvU5Dg96lhv1z9bt1zedxbdReqFR5bDk6TE6Kcopd0rBtbI0U7eEdJmHUDCcGDvGO4melmG62mp4QA749evxYR988USS5VL9T16jXUTqS1OO9p7q7auvty1MXDBuVstkANBwHR4cqV6uawoLxcKKvQacngikSmbQZFhTPYT9OLbflzOXfsXcvL68dtGCj9lLeAU8Ehxj8BVQBMG7dqzMcuCgFnOM3/80DluXCvl4wHZbjsc8o9hfABGcZADlyPjPbtPIUPJtJBEZSHNkxJuLtIOUZBnAH+dRIeI8stZzOlCO0KptTF1+4o0MzNGDpwTy5vrrSlT2WgkzM3nNJGCBhOs+53+pPlEllDaLcN25tz1HIYSo/dl3w9MlTtQcjXV3fqd0JnnIMCvL5tAcONDjt+6bv/kb3ziwU0odZj2bl4C8TS9jsH6Yi9bPBAWqsLL6CgC8AWqGpBQjn1/bOrp/j6dmZi3KH1TiwDOAGudfUDYkZGE1UBVOziVkDfP+dnZrPrZSDm6JuAmmsKYYBq2maqxXu5IJZhbMVqZ1z3d7c+bxKP3iK2SbBvkRRrFYNtlOncfexVvgsNDPBJwnZPRKfoQF2gEMDDk4WxWKEZ0/KH+zKmKf+3E32fl2tfB8BSAFkO1WyEIz2uScp5mmIYJTyc3Nfcx7A1J9OYK7DrAIo4fwNntMRESqQ1WqFPAqpbWARmolowJTE2qQ/f2iYgL8CqNEfDQ0a8/15ZnxWBlSob2CycH7x3zjT7QOdzvgct1IuFjXrHtYuZxLPAbCWXwxSkemhNjD7ZAOWbTmwowyIIr3ElzD4suFnGlhS1PhhUB3u3Zol3WZGaq12t63Ts1NNhn2lPHRYanvvQIePTty4MIAiLGM6GCiXTnnvBr9YFA9zp7rbqwvmJ6nU8bj29vY9TGGtkBANaECbiT2EvZypxze3g/RrHTFIAROSgUJoJJdW0/Cu+WcAQBjshAeYmQyjxszOwHYBYOE98b0BEGiiegwfkNkBRo0JZYFcQCgAnBXSM8NZZMYq3lSwffA0w48Qf78H2TMAO3sT1ivvkwk0gCuBcTSVvHeGKjRXfE0AvfA1Zq4pOAvxS+b+e3Jy4saXgSnn3QZeazTCDxI/3p/9a0mKhsUFS5C6vsUwouvngRebw4N+/MHnAiFiwR8RkD0XJMakV3tgETyQzS5Kxg0cuuGH8eJnB6O64rXE8+R+uq43PCgFiPeQK5dXrVwJwBtsFyxBGHh0sY/Ax5VUdvZ98JoM0l5YaRtaW9JPrcbgpRgGTWkCMGhqYdiGfRzAB+RxAWTnjAC4gG0P09WDlCj1RggxsiVBmgHmps/p33/3vcGhPbyGd/cMPBFsSc1sRu8q+O4ZIEkg9Sb5OyRH03dypwCSccbwrNjPnDVIYJ3KzujjIXjng+90CNAI74p9bLYljFPCD0x8IcE5SIBHvb7/PmB6AB0hMQDwhHBEnn0A2wj5CHVFbaNqhUkApFcPnm7Yr3Bnwjpa+a5kP3wA4Xhm1I/UGD+lbkf5mcIQimdJPcGZAPNxPB64R2H9UN/x5zhbeDZY09B/rUgcHwM2Bdkk9QAEniA9D2wpACWeFwSAi6tbPwPWEs+R87aQLyqTztkChJrkYXN5rfOsGERxh7M3kE9ypzI4ZVABEMJQhnoVkgesdIZCqSxsURQ2spKD52BJ7XTqn5VfiQdPW+o4ei8nhMO2ZAi3WviOs/WEQ1ESxg0+vL/gbZkzY5Hhy/Vd3d66nQ4gU/CNBjjkDOEd83OyF1FBAihNIAIIhRN3Jv7nKTMbc4Ws1zMHvJVnD+x52248APT3sDX7MIUB4WdmOrJHsPThbgMLsPcg4O4i9KE8R0JRWIvUuNQVDE0MTD+AX7bogNjAGRBZ+25BOhuCSwkM4l4GnCUnYOo9Ge7hECjDGuZz8Ww4y7Gd4Oe3HQjhQwxDJ2MNYUku8MjDr7xoT8J4Yqn7DgQNiBqEtSxU28z7nES5RP25v7tjb0r2+ng4CJZp6Zz3DH2JyRMEjyrimgdbCGziIA/BMCV8LJfPqFatBgAQdd4ysO6wMBr1YXEChmW0s72vLaw5lhBCZh7grghxI9uBKBLWEt6KhJSiKimVTYrhvwbiW8z9Jz04g03W0YdahHMb0LbRHNgaicEHcul0Om7P0VqtGgaAKGYe1h/3GyFitjJ7sHP4kKruO+phIGY7D5ydsY+x/cnaqhKGKZAv6BH4zPw33uWcUD6IS2lUcUHHxxnM++dd8ZtnRJ8C9oZnNJgL5zyfmfrFvHt66//ob32xjudrmq+iRvSno7num0ud3g7VHjaViI60U4urtlVUJld2SmTBjJqpVqmKphEK2JlqpbQi62QI+BgPtHewob3DXeWKVcXixIEn9O7dD5oiJ4vMNZoudXk51JtXV0pnJqpVM754eJgGxRIZy4Jg21D40MSYkdNtms1GszHpDkwxxQA2lc5rPForny6r324pk1iqVi34eznwIE4aZFndYVelEtJB/C2SGvYjur5r6W3jNzrafaZuq6tIJKQMap3U7377VvMxU924csWcD2I+G/+NpOSLq/dODYSCmkhSMMA4SOr87Fqlckrf/OyZE5W690udvrvVdf1H5cptbVYe68njj52Ac3XZUK87fpDRLdRsXukXf/yNnj//TJPJWr0+wANR4yXTy5cOkogrlaRZIRhkrH6flF9oyRSpS7XaDb1/+6O2tsp6dHSgemui8QLfpLSKhS1F42PFVzV7WNw332qlptLJqCq5PXKxNZquNbMMMaVCJmW5klYxRdcxB34g9+TyZYoBsMvP/P79qXrdlqVysJQ++ugjLWcJffe7d3r1+rWTSHvDrmVlEczBF9Kzx5jFH/vQiMaYFKQ0GmGm2tPmZkGddki6RVrGusDvqFKu6ua6buZTmFQ9yCVJJ8sktXtUsyQ7+PNFNOjN1Z80bUJPcjfI/f52VUf7WwbGKVDYjAaFiCqfrcwYKm0gp8upWjxxSM5gfKXl+s5eZs36RIfb3wTz0hWSq6KbaC5+/EXsiYAsJz5TpoC0tuhkay5L+0BNubSQ4mQdzvDu7RudPH5sMJIpI4AkTEQ8LDqdpunS8z6ThLTlkPgu4A3BJL7ipCZCHoa6urrR5cW5VquxSsWEfv4HXzsFGbA4nym7MMdvBOAXeQeMBOThXHQwIzl071pN3cKgUkQbFLWVDU92mN4gvyVEBsNomjQa+XgmYU/Pt+fXuu/c+2c+OdnX3/+Lv9Bu9Vi/+eUr/fqvfq37Zl2pLCzKlJZa6snTE0+rnz1/qp2dIDftNpHUDNVsd9z8cKByMcIK/ebrr1StVf2ZmWIig4H1Y5+6ISbabVVgekZJB48oW8TnMqF0vKfZ6Eat5pUBpuU6J0WRNbF+D+z9yEEJkEUytyPvifqJpXRxWdf1fV3dwYNkgfSx9VTL2Uj725s6PjhSMQsQmtDW40d6evJcyXjafnaASw7AmQw90QI4JD2OFoPCAM8LDMUBw5C5UMxxQdlA394TEe3ukZA+s2wDkG57Z1vXNzf63e++NW2cSRIyaCa5TNMpQlhjFO2//vVvdHYOy2hkIDuXSZsh+dlnL3zW2+8JNI+/E5Gurt4ZdETijqcrhYKiU/3pn/6xh0CAUxTqAGQU8kh1P/viU7U79yoxWMpzLsqenP/of/8nqm3u6Kuvv1a329LFBcBhVJ99/kLHAHQwsHnmA8BuBklTsypIXyvmK35O59fnLq6+/upngQk1GpspHFJ++2YiMFn/+MmRCuWyn6cDYabs26KODg/dvCNL4bLE59LyRfs5TdXpBBNmwDAuRIAhZBGL9UyT+dh+WinS7awYjNhzh/M/FmE4Bet8aZC0ed+w7x+gBnubZzghrGHGXbeyRPy2fmdghp8P9hdNCcbwmfyGphPSpbsuZrrNK3WbN8oXSookSpotQpIw5y0TQq51QCMKu1KuEIRPTDq5J1frEDQTYfIZN/DVaDaNF8CapDl6/mRbiUTEDBnO4dEE+UXVjHGA91Ipb7N7Un+ZXiNnwLdoANP6IWAI4BBJGY35wT6+RwwhBqrf3LmxpVCjWIENffr+VHd3dbPkTh4f6pNPP3VwAMA50n3kere3N5ouApOoulnTz372jR4/fuzP2x/2LYMEzMta18FZW1GptGH5CgXRhECDYc9MfSbwG7UNs7spbPO5kkEWs9YiUe8FmKXTyMIM7yhND/IgSvtYTE+ePzfIhacbAA8/g8Eokm8fAPIwDEq6wbGEbrwwaM+QDVuQ0aCrVAr7kaWenDzV/v6hrk4v1Gy2zWjHAoJQnxefPDdT6ObiUjf4yLXvtYiGdEDuvJ3tXTOyPRTAU+/BW6fV7bl5dIG6DpIsgB3OC9YiZzmNJIAN93Ozxc8wDRLsBxDHTINYzIADbFxY8pwfsIhj8aQODg8cDlMo5w0YIC/8AFh9GMKzhpm+06xQHuDpdH/f9m8aeabqNDA01VdXtw4GY+gKCyQAaik3xzRPgJg0qmbET2C4zN2sGDiMs55SQWbsYVyY6LMHP8ilP6Qicp9cXV+JZG8Ylpxz9iGaz9y8wYaDBff+3anva8BZlBSd7p3u633h6Z5OjYR6KRbLabUsqVo71GQBcx6WZJAj8335oTlPAMo+pC/6Q9r/dGy5W/DYC0ALYAL+oa9fvzZbJcjNSEIMTmd8XYYoZs6Wyv45kLuzj589faYXLz7Vze2tLXxY2wznkb/t7m45oAhQJhg/4HEJ42HkM4xmDxkZd5zBVtgG86VKpUpI8IU9BZuUe3XY07tXr7RVCexrxZIGtUow6SNrbW9vqd2o+7lSByQB9JJpN9AAHpzjAHW90cCSSwCPw6NHPrNhjAGwwUI3kE8w1uXlA1AUPh+1K6gS64+akHc8XcBsG/jZA8DAas48yPCRfAEuBK/C4IFOc4gSBvY69ylyPwNwWCg8pHXDprGn2UOgi1OLH96DrYMUmkyA5iDb7hsUoe52gvV8KscBIkdNhTXAIRInTXk+NaDauL/zcB0ggbril7/8KwMSNN5/9id/ogzs0vncTOtMiaEf720WpOkPIYL83OeXFzo9PbNtDMN724wwTCyX9NEnn+jd+3eWGJNgzCCJczMw6wF2A7DBO4bJRG3BO4SVA1ONzxcYljMdoehIp9S4u/WzIrUV5hhAHOsol+YMwmPxwV8xRmM6V7fT973DOfDk8bGZ4Ow5PgMNJ5+t0W6r+aDkrLHgAAAgAElEQVTOYa8YZI9F9fjxseXEPD7WIOeTAWNLV5HSBVk774BfEFYMiAfIKQT3PIRWUI9cXhHmtLR/F17DAIcMlbiT6EGxmbKcMCaD08ksdUjkgcnLPkByHuwBGGrC8uaMDQAb+xigMahjwgAhMA95JzxPQEyD7C1SioMckF+sW4PXk/FP8mT2KGvcEmY+A1OVh9BEgC+8iukTYJAxSPafA6iBmINvbbvxwEQOAT8fQm0+SJL9jONRB6o5xdoSWIjLUYOGKGF87sCYWuN5lvPPwvAv+JEyWwt1KPfvdDQ0uxigAXCYNQPowZAWUMJetFgmrbGJyKk/wOaA4SwD+IG/HsSP6saWbupXHuZwf/O1WYf0S9ytnK2AaOxz7jIAXtRGVaSz6bStqhgcMvjgnUyWQ1uGPKCQ/hlY634n67VKxbJZXgYZ01hFRQ0wAabjWUc/xyCQdck9CYj0gR0NUxUPSGpqs+37A43m+Ha3LOu0IglAL8OZHT4DZ32Fn7OCKibuGtPWL7GolQX8bPQs3D+ZFGcWDC/sq4KagvfBHqbWBrS3n61lwPgPkpo7d8KxLbWyGVuH0Duwvlm/zS5DsSBb5heAIAA+zzf3wL7me6I4ANANw0S+HwxKQN9Qa7LJ2Iv21qTHQkmywEIpgNQMYrmLzHovhP6XIcB0PjWQS0hTt89AfxTAviVrPKOj4y3li0ld3TT05hV1cVTHT7dNAmi1IQohDS9oo1RSuZBXrVYWq5gehBqBr8XXBmQODO2VJe8MJjjvw14CTG4Z7EIJx2yRAR/7B1l5Mrr0GYjqjV6Bvor7AOVmu9u3ciuXhiADWYhQxnCv8YtaD1Ce84vvTygeIDOMe0hBpXLwVAXI4xxgQBaLklXBsBigfanpbGSchHURGNCsA84OhpQL1z03N9cPfQY4x8hnKme6QcD5wgPsQPJe+/Nwd2Lpxr3NPcc7Ath3CBTexa4BGLyGYSe1xs42asFQL7DmOK9YbwEsRw0SbFgsV14Dp4ZhSuQvvvliXdkpu6DFD4wLeJ1I6LK50OtXd8qlVtqrRrS9VVY6TzpWQ1mCAJZxRfIbZiZyMaznbRVzxLDXXHR9/MkjPfvombL5bQ37MQ37K/2v//AfqnH2gzZqWeU3tjRfFjWZRtRtvxMqW/wVkKdwecH4QxPeG2Cg2bb7rmmZgGZI8DpNbRaqXuTZQkLJFB44aX387Eulo2WtLZV6b/N+tNBxDvRCVr/74Xfa3qq6EMZ2r3k/1bv3F2qP3mhz48A+AtP5SIksjKCUzs5aZi5G1oS57Or48LkWs5QNaJGP8SLmq74qVaY1eFokVd3M6uaipZvrC/3ij78wqjzo02QuVcgj7+0qtuYyR5rBpBUfi4yRYjZFp3erkyf4+2x5MXNXkZS5t/fUL5b06Fh8aelhMV+2r+JiEXeIhxQO9OGw49CEYj7jRFLYDniPMRnJpneUTK016iT13e9/q+n8OnymyELRVUld/B2VNwOP71EqAerKsjsWUrdDmMBMyRR02ag3VgBIOCDxf1yqurWv2vaJrs7q+v53rzRzohryruFDIhfFY98+D9Ox+Yza26u5EV2vY2Ynlis5XV60dF2/kmK8X/wuonrx4oVe//jSmyjIAhIuLKy9j0V08HhTmQxeHCO1m0zu1rpunLsZm4wjlrLtbGb17PGOXjx7ov2dIx+CeM0123daE08POJe7d6Gx6FcMTEVjN8rkYMgOdXu1UKXw50olg2k3RRfAJswiAK0QWnKpu861oqm19nb29fjkxPtsuQjGpzAMuJQAGkgkhoXCxQ4YQlHN8263G/Zae3RyrGkHuXDPB19lo6x3Z+/dCPE18sWKBv2x3rx9r1dvXqvdvjCr9unzJzp5+lwb1W2DvqAg+URO48XUyah41LBHkMABKsLQavd6vvyLG1Xt7B1YMgRDgrdEIRqh0Z4vHXbSat4rkoSFN1V3OPGltdBYz54d6u/+nX9DhXRN/+qf/Ubv3rw2a2Nru2LpSG/Y9/4+PT233AFgjMnm/U3DMgqa1729PYMTXJ4U6wAiyPfvWiQ19gOo8cCY42ensT05OVY0EpqEeETaqmV1sFtUr3WlS0C0IdKYqmKJTc2Xaa2TeJ+U7GnDGuTQpDgAhHr58p2+f/lanf5IkwVeGmMPEJ4+2dVOrahMLKlSbkMbhZriqaym2YQ+/+wrxE1OUwNkpZgg0SpfyDrlLkk4zA7y3qJBiW9//a2ajZY6TeT5eFTBBFiE0JoE9gyEjAzcXAC0UNAhe0I+yX7BgykRTXjaCMMWbzZA53/xL/+VGzVSNSf4wKST+uij5/rmD75ykQOzkcaW5oMUvYi69viYjmca9te6PG/o5vZO1VrJYGMqU9R25UC9DgE6XRfWwxGp6UV1+/caTwf+swf7x/YE/Z//p/9F5+dXevzkROUySbhMWQtmNcCwKJU3H4qqse8PLth0PqeDo2NtVbf9TM6vLtjuOjw81ny2MmjAPqVApsiAjUOB+OzRI508e6okMnom1Ui01vjeImFo6e3ZexesFLgAJKyDj58/09OnT91sBaCYtT3S6Zu3mi8mQXpSKtivFhAbGXuxXLbZOmmnNJ4UuZcXZ/ru999aQvb1V9/ou+9/dGJhJhrV4famdg52NBgP9PuXP6reIFyDvVtxut/BwZ5K+X2dnb1TPLpyIEVsudbAxt1dzVZL3TXbyufCdNPeYgCc2Yz29g/NmINBY/lwkmax4Hc/HIUgHWQ8/KKR4YwAzCB1dkFRjfSDCexkqmK5oi7NY3Slzf0d+wutBkGaQNEIY7XnJMQQLFW/uQ1ru4AtB0BdzVYITPIpQK4urn4KUmI/wTjQau4iBdZsHQ8pmFWrte7v6uq2WtqtHrowRUZMQinMHrOuYZfmsmbswFylyTg6PvF5BnAI2F+/wW8pJJJTqCNNBMQArOCsBCwENIRlTXNOIV/a3FSz0dBkQBhD8C5FGbF/dGRZLn+m2WhaGgUYAciOJyHSbEBQ/ENpirmz28OJPvn4hcEYg+CToYN1kCbhd9TtDJTWyswJpMUUuXjDYWB+36jbhgLWDgVlNLFUIp124BhebgC+H+ToNmKHzdbH5zXu8w9QlIEJjal9g80sUEgMR7ExYQg3NehDIesGcBKY4th+rKakgF461IzzBkCWAC1AfJDVja0NxVMwP4OMkT9jPziYGXEMxwPTjqaZz4c0nSRCGjmeD+xo9vfp+wuDkoAUgLu7uzuW7cNGpeEITB2Y/gzXQpgF/469Dks82BKEIAN7FdF8pQPoRtHsdFG8TQHBlkvbH+AD1rq7s+E+yMTu7r529/fM+vvh5Y/e9zQN+VxGSi6kWUr5OKmQp0qlYNDGdXYhffbNnypdivodUXxTAwHMwgYIahpYMbAMeMbLh9TRkHwMwEGhTnMDwx9g4/e/+73ZoPwMrL0QQhFYVDSEfC5Y+Ow9ZK4A6oAyPIeLi0sPmdjP1dqmG3hSDv/tv/tv6eBg3/uO5i8kMdNUUDcFph5+zDSdAISAhzTebtBnqBW69oYFpG3cXOtobzcExhHSlyQUa6X6fV3Pnz/TZDTw/ocZmE1lXbNxJjDgT2YzHmzBcuE+3dne8fDr8vLK5x/DFSxQaHJYQ6VUyj8f3mgwGyrVqvb29wxymLU55C6eOmkaoJy9SK2CzJrUXpgt/IzsbSyS8FNncAsAzVlLE/6BDWrrkz6hTgGIZlAUPImjymdgrQdmFODqHO+oZQDnATzwRw2MjPD9OFc2cgVlC0UVGbAo6uACbA/GSGub97YtALgHOAQE+P77l17T7JcnJ0+sAAAYYc2Waht+Z5aJYgGAZHQy0Zu3b3R6emrmGUNj1gEgmNmvD3YnMI/MDvN9MPJe565jbTHgY++wnmhSrdBIp3Tf6tkDdnN70+dG/a7umgOZ7s31lc/fuF3EUOgklS3kfK8aUoV5QhOLhUY8phZWGJwDc1JYc94DnAs04yTQAnYDfHBHUpPQxAI28AzxyP3Zz7/Wzs6W12sAcPlRlh6G0fgDJDBcMIvejHPkvUmvt4DLrf3uYKbTpPNsuPuRjnMnRuKw5kiWJjUU/z+AfgIkiqps4dnM58UmgUCUEEQAkygwB1EWICkO8nZDiCTMIqH38DAwEGF5AajZ0/AhrMaD9QcPNsvm8cgb9MxYsh86YSYtLFwCiORBCwm/61CLcH7hMfjikxfev+XKhgE2D5iXCzUhQlDv4AOagWgT1kEAzsIZb9/bBHdFUNQwqGYAa8ki3q++Y7DRirrW5O9cXV77XgtsaurQYPnQ63fUuK97AL23u6MEvqucx4uVewEk0NgjEEQG/s9zQz0E2YX1BeBZ3djWRrmm2XLivpHngJSUNWNp+wwCTZCiY301Ho5tcfLo+EC1jbKlrAzKIBAwgOaZoryid2Jf8x4AlxlI2Suee79QcHga+wWFH5YYDBXoN54+PTFoyl5l73MOczYwVLY0176JE11e3+jdu1MPkEubhZ+Aw+WctbpWfzSw/7XDVVbS5kZVz5+caGd3W2/evPY9iLz48ODQsuI3r954DZ8c7wRJOeQMpxLPAmuxWAx2AJOR7m7q7rm4U1GScTZ4v6H6WsztEcjgjYFqSEeO2ILLQSdmGAJKPvTdsNHiELTKXjNsIAeqEPyChHnQewAPkQCPPfhzjx3Dw2/iO4jgLep4zrR+p+89wN3L2Xx4tG+Pb0LdzDJv9m3/hDIKL1FCZwkr+uiTRyJM6PKirUJxW59984kDIn989b3vD0IpOW0AjP/Nv/3nGg5aSuCZy7DUAWlLMxM5i1nP9o7lwZPkbbYwHpWEfKC+7KrTJVuDZzDX5s62skkskAC4AZP58+HMgSl7W+/q6PCJtjayikVmTgx//fa9ma6PHj8JjHQDa2m/Q/wYsbI5ff/e5C/Oe+5x7nMDpgwYFngcM9AngIZAN3x5sV4oukhgv+JLHXeAI18jp16n5fvJtWiTgMngM4u1V6gZSGgOJJMgkUbpEFSDnJsMwqmFOe/52fj8PHOGfNSBDOf2dqtBwmy8rejBGPUAa881wwLGZRg+sU4dBATR5L/8B/9g3Z8Mgukv5uOjmZSKK7OdUWkjpa1yTrHpSqNeROMRG3OsYqaoeWSs/ryr+Rr/kIISsF0mWXX773X8qKzHJweeUoHS3jXaWkxi+vbX75RRR7liREsQ4cFS/R401iCPmkzjum/zgdfa301rPkdXnrT3DEgslxkTDwC5eDyiaqmoy4tbFUs5HR1tamurpFp1V6Xcnhf99fV7jYdMgrJaxdaarqd69falPf8whGQqGCi7SF3m6ndIYdqxZx//Zog5u0MAlpqNu/p7f/Fnyqe39O51XfW7Cy2XfU3GK43nTdW289qokCxbDB59NiLumF0CgyUSX+jRoz199cXnev/qvTbypLVBgcVDYO7pxXAAoyZr30YYSgQT4As2no50c4OkCBoyMhTo4j3FoitLM158RdpUSq37iQ+0s8tzNRrX2qqVdHh0YIkf/pJb2xtmdpE4PF8OtRjjOXmr29u3WszbiiWG6g6utbv/kXLFPS1myFe5wPGELOj+fqDGfU/p7EqpNJc3RuEY4Eb02WefWhMP0HXfvNV6HpemGVNngw01iYBdS29JKuVAhJIbW2X05sdTff3V13r8+NCg2+s3r1W/u/GfhXE5Z4NnSQRjQsMkq6dhv+3NzsZissnlxuFUb97p+Mm25vOoOq2+Bt2J+t2lzm+gxsc1mnMRrlXMr/Tsya7+zp//TaUiWV2ch/CVXCGufCmpSGKhdWymk8dfaNxbGCTq3N/o/PS3mszqqm3t6pOv/gPVant+Zxyi3VbbRRb/HwkK755mkIKTxh9gkeLdqWBMAPAv4oBJprWcEsaztvk904W72xvdXF44nbm0UdJf/8VfN6BK80VzzGXx9t1bAymPTp7q7OxSb96808XVtYHW7c28/rP/9D+2L2IskyL018yqaXeifKzsy9/JeciNp6SZDXRzde3D/vz60ocOTfTR4xM3YRQj+CY8Pn5k38GL03MHPjTqdc1WgKoplSqkd+EBSujQgWUv12d13de7Zunt7FbM1Dm/PDcQ8/TZZ7q9hQ2zsDEukpZBP1ywL3946SkORY0nHfGoPvnsE93e3eq7337nInJnb1e7Bweq1nbsq/WXf/mXarfu9Owpn7mi3pDLLK4soRU2f237kEauwNCeQBQAue3apuXhNCTBM3GlX/3mt/pn//z/1Xi6VCW/7XS7+t25IvGZiuWEnj17rF/84R+qXNrUYgr7Kqe9Zwf67MXn+vHlK52fnZuxBFDFROoXv/hD/ebXv1J5q6jjk2MbUVMg4nlzd11XbB3V29fv3XzAcs2Vcg9JhhH98pe/DPvM3hmLn7x2ajtMUhmAzBTBM9TpoSExMBLF+2nsRmbQ7Xo9/uxnP9M6ulYinTILj+ThHBYAm2UNBlcqFmFgDxRdZzWfcIEsVK4WLN+cTFba3zq0ZylTRi4S1sXN7YW6g6bOzt/6zPr4+afKpKv6P/7RP9G33/4++MKlkioUszo+PtTJyVMX7zTwNP6vfvzBTSbv8ikM5RWFTEGL6cJT306v4wTs8samgxJ+++23BgyZjuKXQkNULVX14svPvc5tKs/eGk/cSPzjf/p/KZHN6KOPPjaD4eLszH6CsFc3qzRrk9A44iEZS6h73zKrPUsim8EW2ei73e162rq3t6Nhd2CrA5s8t1vqtIKHJIERp+cXajTu3XJVKyUHAc210vdvXpvBi6clDdVXX35uiWQqtqH+4E7r1TgYPZO+9+BDen51rVgy6zVRgi2Zyph5wjPkDAE0ooBAIoLP8HgyMMjEoIhiwjLESMSDDRh+5+fnShKe0+8qnlgrk0s4WMp+ZwlAy5gqhaoDE2aa6fYKb98gI2x1O/Y5BFDiXsPT8dPnz0NwgUGMLTPIOEOQZ1cd2BIYEwCAsG6PD/d8vhUqgREYPEy7TqtORwt6+fKl/uhv/LEZYQwP7KM0n7vZpiEkCAawJIunXwzjcIJg+mo37lxkzQHm8WZKEDhCYT03sxn/Mxqg7c1NFXNZfffdd0oWywZgSCi15IXCCHnQeu0hCbYXnHMhNRMfJXw8YcSU3YzCHgaMpzmPrwjlWFr+CruP5oVGhiCx16/faXt7TydH2yrkMvZadFAc+zSJtHLTzEKeHYX7CjazQaSsfvmr3/i+39nbs8k7TEo+63yI5DKsWyd6zmEpkni99s8PGMQ7Hk0nlgZxz56en7lAtBVIt+sGYGdrWxkHOYwtSSZJ1946lm33PCwhhRGmOqmbDCZsCzEaeXJuyd56bTYfTR/rl8+NvMrJnMOeffEADrKpvP0Ul2NYZKSpEhg2c/NPqmW1gjE/ITg15YplRZi+816QchsQndmX6q7ReAAPInr25MQMJTfLM+RaA99TBoXygT0zaLXUvm947wLWpbN51ba29dvf/taFvFlR86kSuZhW45jKmbW2q6T73uj6uq/JfEf56rEqOzm/IyRhDm6yFxvSOwbdIVmYf/eBKc5nNtDABH88cagT/25nZ1c//hhAyzdv3vhngZXHncfXowagaIdlaNYWEsdozBJxP4sJDffY9S0MOH5zx33++ef68z//m/bFZD34Z3LTn/DX4j7nnsfKgPXH50YRwpCBgdvdbd3AHcA9ISmlfE6t+45asA6jcQOVznxer+w7S4MBGMN9ZIsWrDqKRe9XpyzDxrAPXPjtUJ0R6oaBWVsMrPh5WvfXuri+tG9msVLyADGeTNqbF5D91avXmk/mZr2a/TALgE4+mzPQRVMEAAjgTFAj9Qs2I7x7B2oZnB0/JHN2/Wz5d6wbBpY0z9yXnGdmX+GdFpH7FhpeGmTqtuD3tdTp+XvV7271zddfa5NwIYelxRzAZBndZGa2eYLE0wx1Bim5Kb+T77/7PjCuHF4QpI/UcpzhjVZT789OH6wXuAMJAiKUq+P3BUCTjqcsBaZJhFkLm5xwFICUGmnpMH6Qr0XXflYAGgAEYR8FX2rOQu6FeKZgoIj18Ob9uxCsMWHIM9Lh/n4Az8azEPKRCb6u0fVKO6RlJzgzJur2e7prNnVxWzcIxveGKUSQBGckz5j1d/zoUOfnpJUypB4ZROZOoD/kHH306NAAC++VYTr2DD/JJB98PD94rPG5UBJxn5kVJXmwBGjx61//1U/edlgv0Izz9csbFYMHzWZHB/uHXiurFQzLAyUyQaLsUIFl8BAFjII1xV7GDy0mrHr+f4nyB4bgh/OXOhoCC6EsrC2eIc+f98Zz/YntGpES6YT9F2HmX15cBYZZIqG/+Hf/HTOIsN3A95IhvUNITs/d41nqnHgICspmf2J0mWXsgBUIJiGlmkEKXqGcLwAXBuYUEUx1QCUG5QDlMJKxbOEOZX/yDAFXrFDB4zUeN8D27Plzn12zBT31lf/b0cGB9nd2DczNJ2O9fvXS+4yhVwRrhpU8PKcvoybjzqGWgm1IfcdZQ30HKMLX43kFhhygjPxZUALBtMQCE/sRSElpQpYGPd8dDL4DSBJYn+xRhrFmKWNJkOJrJEJSN2dPf+QALgBE6gF81Dm7Aa1hglJTMnDjbMY/nf8PwILUG7/Gd+/OrKwYzfF7BtSc2RbgJ2l9IqZ6/c71LWq2J4/3Dcyfnr33oJ09DWGgfnuns/fnJhT92R/93Gs4sKVTXkfcF7xPBjwHh4dW5eDxZ08/fPDtp7v0/vpwPwZvX4JqAfNRc4Rkefa8LaVgrMGi5Y5aMmwLHop8LduQjPrBLoMQkCWJzliBBMuZYP2QcK3H+QuzNzAza8o6ADAbWNBiMJnDLMr9PUDXXb3jBG7OatKdJ6OFg+QIWmVdoNApgk+ACUz7Oj8/Vb1+r16b4dRS25s1/a2/+Tec/FushhAw7pVsKq6NasUgHCA64D/rgJAbhtkM/8/O33nAhCd4tzfwu4EJ6cHc5o5JTuVy1oGZrMPz8xv99ts30iqj3d1jffHiSEcHZe+J33z7ndVq7B3uAXp7BnUQeHhXvAt80A0SPvgO2rd1EZQTOKA4bdlWWmQOBHYfz5rzgRCo84trLdZRA+L7+wzFsHdZu57/EOrCemU987VYA1ZaPLDpaW49cCHnAuXaw9nI3ggSZti7Kau2+A2BBHtPBt7IwO3fOkZ+jrJg27Vcqbih0ZBg3DAItf0EEPf/8F//9+vLy1vd3L5UOjZWMZdXfzLTMHmlP/zjJ4oNS8rEeeExdZrISSq6uLpXIosOH9pqWpEYxeRUndadrm9+0MnJtrZ3MHOFwgmtdKnJcK1WfaJ4ZKZOv6sWmnzYEMmYckmpXMno0ZNPtYruhOTR1ZWODk+UyhJdLrMCKYCZIoEm0zQm4kuzJGHuwTbAlLxQyOnxyXN7ZYXUKCYhCY3nUX373Vu9eXtuSiiG7KQzMm1gER8e7XgCU8hvaDCcqdUZmNkzn2MmnlaCJM583Lr48YDUVhYLtNOEFquR4kmeR0XrRUGd5siSF6RL/cFEg9lQ0dREewdlffniE3VuB5oPaZzGlhBSCODXV6vhoUV6WMtMBJoqzMljCSmZgqlyYDnwbNFXIZ8wbZvpwdFRSZXynro9Fsit2p2W8oW0Tp4+8sE9Gkyl6NKGrMip8YNpd+rKJmsG0ZAgs8HKGynFkjQucaFmx88QE2amt1JKi2XGYG/99rUGAzwZ8y6sTG+dkpaMPCWkUVcy0l4hoUhs7aZvtgDIiGuxymkdzdtTEw+z+AIZWFM7ta2HFN6GFuupixUKMmQtlqpn8g73YHNaCr1VcSw41G+kiaROtfpdAxLrxEid1kDzCVMk0kJjurm7CMExC7ydBorHlzo62tbnn77QqM8FymQWHzomxBFlckvtHDzWxsYTRTTWfDTT7WlXrbuOKpsJffLFM+UqT/xeYLHQyHU7XTOnMEBlegXwQFoxhz4Skven751gCdPp+NGxJzNM6HL40SC7Xkw9ucJzBFkoiAkFAAnAJJRTLFFUO30Q/SQ+Ou2ufvzxtZl79fqti5fleqaNclr//r/397WxvSWlI+pP2xrC2AHkn+Zd3FG8BSAz4e9DgANFJRcWk/+N7aoKG0VfdkwfKFJgAsPKnQxHBploOvA45DJ4+uSJ6e8czBSWXHj8XQ5aDkDYpfPl1MU3IFBtE/YHa5LkN4zWEwbcudwoNDisbLQ8grIfVaGUtyFwZMwTiOm6fmPw9bPPvjSF/y//t79U6/5GJ4+PtHew60ufCefN1b02NvAyhIUAICQXS/YGQd4eS/izdtoUmyHIJJmmOKM5mzuwJksRQRLrbOywp6OTI+3u7Rq4u7m5d+IfIR1ffvmlWs1mSNXCq4akysn4QYa3Vn/c1ub2hot5inZSk2kGDvcPlU1mnezrSV8s5s94evb2QRoQEvosH16H1ObqXh4nDs3HS63mweQZHznknZ0eE7+4tre2zKhxCmYFgHDgCapDEUhALBRcENzVb5VMEVwwtMfhbBwA7u3dLRdZO3vH6rWQosIaialSqblRRE7f7becWs05aobGMma/02Qya/aHQ3RslM7ZIpUKpL/nDRYgm3XyM342mbSb+tVc6jQ7ZkPhYMVch8aMaRzhUTQ4DlSIBGnX3vFjHT57optm3e9xPVtqPZkbTHj7/p1Gq7lqtW2vXzzA8OZKxqM/+SRxYVY2qma841UyHvfMDgPgYLDE+6DgoFg9Pj7yxI/9DIjAe+YytxE9bLzGXQhsKeJ7W3Ao1xQDZac+UoAixYCZkfGA6fj4ufcFNcJqGtPdZUO///avNFt0tI0FRxZGVFppfOJIXOv2nFCHjyOsPYz5oeMgO6hVwpSad8haYR3CWmAv9fvI1de2YQAkz6ZhKJL4hjrgYx08eqx0saLa9oFTDa/e/qjzt++0GIx1e31jq4hMMa81jIiHiXgxR6Jfy0A8qc2sSVgnc+8hGOBdZbMlP3vSpWHcws7two0AACAASURBVKDJlyqeqAO80eybQTqTbmDRHhx48u67e7H092VIQiGDrJhpMqbq1S28IuP6l//in+twb0855E1Mw2N4g+YMVqXzGeWKWT8fS/eiMZ2fnnkqvIQxE4nZ0xnwmAEFDJqz8/NgBO+B4sJ+PTwvmAcHB4cupvnvSxgK1AuFgmrlsuVQeJjR6FOfwDTeqm2q2x3a9y+ZjtgjlAEEJuGbtaoarboePT520BgNHenzsJqHvaHOzy7t4wu75vD4SI9OHtvonvM/sY5b4ohvaUjKi/gepqahwUfihYQeOT7MnvOLS0tq+R4wKznvmS4DiJIoib8VYANNsr1y1jLoi58saofZIqJWi4Ib6XfOoSGADjQ5lrTkMGlPadzvuDinyeDdIpHCVJsmhRqj3xkpivdSERAOn0LsPCic8f0taDQaCDU2DPdSHlYOCeiYcdNkADqhHkC5EAJxLKMGfPHdlHITCzDB8+Ds506fTwmaYjIvxVM0hRONpsEcnnUAUAD4BispFU9ps5pTrQrrCRYez5fwmU0zrhxSsYCNFAALACV+f2BABg+0iNkPnEswWmi6vv/9d65d+bm2N7fdUCGjxt6AMC3OaNaSjfFnM693ZMrI7Pb39uzVRvNHncX6B0SFbcLQj687HQ0MLO8fHHhQAyspAMpz73+zjh7ktDCDOEOQ63/+2acGGAEraCB5SDDVMEaAJfr23Xs325i6nzw+USaZ0Le/+pX29raCtx/Sf9Ya6ep8zv19yyu5vyv5nOXODPxhw7AGrq/rBiWCrUvZ8uOr2ytbEMG6ClKx4JcKQAwDH3k/IAsAS/B7ClJ3wAxSnVHE0OhYHliiJgToD969TvyezfzMADcvzy+9n/mPPCd8vYK8c2GAB3IO5yavkbMHtgUDDGRkPEsG3wAb2zsMsTYVwfge0GkpRRPIDaMaE0oRi+rJ8b7JDTTYsFEAb9hvrGP6Ee7/+RJZYPiMb1+/1bff/d7/fnNnx+wy1jnv4e62YWl4hfVmcCWkh7MLsiWUC02VcjltcKZifG/mGz5+KQ9aqMncgBJsM5uZoQXwQUPNWuv0gmci4I0Z1njEYQFjP9BtVbdqvtv67bbrM4BDahpUCzD9eh38SBMectPAfwhgQ4oPQwXGOyw8LCAYdvX6Q4PlABU03pwdnH0hPTTsSfdlD/uMWjp4nMa8D6j1aGJ5BmYErkPfxzun1mYfhSTi4LfGb4Y6pLUDLsDSBYTa28MfNyS2evDf6Rm8OTw+cF0UjWMLsrT3fjxCEEEAqPicH6Tt7Bt7rGHzZZmk/M4ZPlEHm3H/oGhwuN2KYKOZOq2u1zVfE7YhXtkHh3u2h6B1APji7/Fn/fWnUxVLJVt58N7Z1zCIuBf9WR4ksh+CfKhPeLf0EQQxXtfrum3cq1CqOIzng7/myrLPABDzjnn2AODcM5xm1IrUbPZbzwQrHAAIy5ypH+27OLVXPAm49IGxRFZ7+wd6+/pduENH9BnBhioew3IiHoaXD961fB17IKIIWDGIAAhO2IqL84O+DIY/HoGAqs12UxP2NUAZoRfUix2YrLBKsW+omvEHyIi7Cc9ygq1yNOEBBUm+nD/cXdRogPDcFextWMDcJ4R2EV4GcEa4Cuqbq5sAPJnVPg8KOOTwnOEMMGzXctvQdLrUwU5Vz58d2dqGoR2SZ3sCrh/us/HU4NPRYc11Ce8N8In/pe5HZcUZC2jcanXDQMb+uWsPy8EGANodXmPwL3goQhYg74BAKfyPIaxQE2Nh0mk2vabZdwyTATJ9n2rtWpchhm1IzLxkYI4a5yEYhTOEu9hBNhBFgkSX4B6IL/S5KJDoaakZTi9gZ67UuEf+LIN8fG7u++vLptotrDZiyuUJDZ3q8qbj0BSyKwhLgbCEuwh2Ds9ODqxgw44IpmEqGlGtXNTmVlXL9UKX15dez2BXYE6LFbZDCTWbdz4PgxJk6P3CO3drngx+y5CfuC9QJp6d1nVxdqfDo6f67NOv9ei4pHQyWCQNUAXW7x88EkNmB+c490ezO9T+3r77DXo57jKnHc+RU6fdx3LuQyriTA7M5KiHwpz9rD/qVWqsxQqfW+lof9++6zlqf7yiIzBCp767AdOp84IFAMMKwGawKs4fyEX47Rec3Ayo6r87X4bARDOnCWFLK5Vh/1CnIJEHY0oGz08CbKZTW2h9+uIr5RiuAPQC0mMLhwLqH/6P/+367P29Lt+fa0ExFY8oUVjp0Zck6KyUGj1TufJYmXxSiwnG/jHNjERPldJKqcha86XUaE1N5SWwoFLKaGd3w4Vos9XTzQUBI21FASmSJU2XK8Wya9W28sqnsmpddJVILrR3sqV1EvlKW+vpnTaqu0oRXrJkmovpP+boQzdePEwkn/hmkRxM/5RiMaQiKm+WNZ7GdXmJLGGsRGqm+v1Ipxf3/jpsNlgnowGJXSMNxxOli3FVKik3jIPBVP1BSCiEbbhRqGg6WGsNuk2UtP0gYvb14iAk1TfCs0pD/U1oMpgrn8XQPKYVCxlP6jhJZ1IW1mSzr+1azcmBFO0swnIF0/6iU5buG203TnjIRFYLLTV2kUSEORcgcl82bd6pwTFVqxFt1o60XKYMVFJQpnMJ7e7v2G/stt7WeHrn94mnHn55yOViwltjoGwas8+yUGsCOsVi0N0jmo8xA+25ACptVDWcrXTX6mnWbWg5CzIwLjMKmQEm2f2B+kMAgrEyybFODtL6/POnms2gjkPXhRVRVTRG+nPUIGPzhgTtU0XXUV/Og2Fb3cGdNmrbiqcrDlPhEKAxQ849Gc1M8Y1EF9qolHxxLGawayZ6d3VtL7DCBnT/eEhQiyQ06q/VHdyrQCpcqmCWCMUSfhzrCH+368ncyaPHBvFYG8nkWruPqzp5/qUTxFOxpIYdDHdnqm4Xlc5VDVrTpFLUsqY+oP9seJosJycO8csKya23N9du0Jg0HT7aV6FcNJPOycqtrjrjnhqde1/A+zs7erR3GIxdkxnNV2tfzvhasO5nE+LR8SBI6R//n//YvklMzGCOwO6qlXL6+PlHqmzvKFaIqDXCf+paqWVGe/nnBsGQ89m41gbCEd3dcFHOdUcwxXqpfCWrrb1gys7kGkk1z3s1X7npDom8A6UyOVOvC1kCWLL2o7urM5UaK5mKKJpYKVfYUjqTB0bRYjVWvpizzwogAKxLN0LjuebDiD29mGwG6cJE69jaDJ3ZYmJ2azFbM1OQz09BjxF2866h/+f//qeKrmZ6cnKkg4MTlSr7qlZhn+KBkdFwDFiItDMwsgDazt6cukDHvLdRv9btzUWQCFerms3WancGKufjeny8p0plW/VGR99+/4MLOMBfJBwwOXgOrCEu3cuLUwcGIGs042Q4MrvQwTPNK6fAoyfk+XBA0zhub+2Y8QbLD2CIYcsv//W/1s3tpQ1qYSYhcWEQQAMCoJXbWGs+WWk2Whk8p9iiaDLgOhjp7q6teCapcrXkKTTDD0B8mkOCTSgAAQl4fwCgmQzreCTc6FMJfEwoHgme6Ovo6Jk6nRvLMLl4EnGk3Zj7w2aQ7u/vLHcgPZczGplJtUpoTNqNOU0yTIPrq7rW67glkC9efKKdbewm8Lwd2VcUcIMwgh7p4iR+0jAwWMkVzNyiCDs/f29fmuVy4iYVD851KiFmYjQ/mUhC0elK88lM7y8utIzHDCRsb216mEMgFEETP//mZ3r56kdPgA0ClTdccGFBMRsPnULP1NkyZu6L8VgH+3v2yeUCRdYNJk4BR/OCZ+FoOjQbp5graTlf21d1sV5r7+hY09nKTFSam2I2rUbj1kDp46ePNR3Pnc67ghHWuVa9caajxx/pxYs/pXzXqH+nxZR7a6HWHef5TJs7u1qTGBuL2gO0ks3o++++C1KsWMxTVBoY/LWYMnuNzoca9kdmbm9v7dofdWdvR93RQPfdnn1tkdtECDorVhQdz+miLQGMM6Es5hVJJcw8hOXHITdf4S2JaiGA01gFtO5vbWidL2x64LNaUqB0/HWyuYIHE6xJCtbwjIN/Jh6VNmamQZlM/XVhjiC94T3T8MOYBQwkDZ7wklQ0qu79vYY9BhUFbWzW9P7sTMPpxAnuSSQ5gDkTJGxj33XxKO1L5MGMPe+zukHYUKcdJFxOy0buAhNhqASFVirrcCvWKI0LzSJg44YDfGoGJijsaVgYYhJYAUMXmRvDFSc+IlvF463VtDfy0cmxJkijl9RGBJyMNRlONegMNRvPNOhxriy9N2Ac0sRnEhkXipw3nlgvFyoUCWu7D8Eh9qrmzFm7GKQwpYkA4KLWYY/wc7z88bXiqZytCjZqZRf3FJuAm51mS6vFVIvp2Mzsbm/oew42kE3cacYAJlcL20fsH+ypkMEHCo823GHi9rQNks2IFtOVNqvbqm5sumAlDIGHnkjmNByEVM4hMqk5zR++iYWHxMDQcMIesx+fwbPgmxjNBPkMZy5gBuuINRhkNiFUgbPeLHKAPnxQlyRl9sNndKhMCMiAqYlMPJokBAYP3b5ln1TUiSieyMc6vzqzNyUMX84+PgONHWe5bdQtUYRFsDbIdHWB3xpgxcKMMc4qmnhYezTU/ELKiscaYCT/W79rmFkZ2ARIXbOWscGm5JwBRATkIcwN/1ZYsfHVSsePH3n9OlExgwVKzvcYMle+VpfhVb6gbZLM8a1arQ3aEGpBDcLgBnbcbDRXJBJkwlg0tNo9m7p/9smnyjPsOj9XtRaSV8fzhaarkPKI5QnMaBJ5AUi5O/js+DrRhLI/GJIB4HOf4VH8+vUbxRMZM584BwBaAR5RXPC1CMuhuufOodHCroS1S/NH2j2sJYApaj7eJ8NH3jsMcMDzD0m2nBsABJwjABbIl2meadIt6yRt+SHhmr8PQ5IahnUEYEJzbC87JHIPvsIAFAxHY6mM1om0gUPsNAAOc+mEdrdgA638MwEoApbSrAHKMCij8eZrY0NCkOHZ21OnurOn8NnirAC4QwJPncKQNptK2pSfWq3b79vuBV4JwMMePpR5Bv0R3zcOWMgEqT/SQntucZujLMPHDGncbOHBMWcZ56xZrMPxA/MrYhBge29bu/v7Xh+txp1tT5CA8s4A8mHZ0qzzDFnv7EEIBZbfAoTEApjPeuDZoqqiT2C/8880wE5VjsDaI4ghAHPUToAxsFfZZzy3wKJcatQbGeyGacde4OwG9OAMoHmH6QdQ4EF3KqmLywtdXd+oWKhoZ3vb9wbhBHwNej3OJ1t8DLCYSKpIsi7WS6uZAefdGs82+Nc5YAfvSw8LQzBJkDgCzJLszpAieAqy3zmz+LrYO/D/sdhhHbKuaeLtqwkAl89qc6embD5jiWW3TXgb6fSkEAM+R63UckLyiv1JL740c5fPiJwQUIzzh/fjZ1gqa8Y57bN6oXYPBnXwLqTe3YA1zwAHf3MntNKjEsQWPJQB5gBDm922QchSLqtcBgk9YApAJjZJWZ1dvtViNTEQW6lUtVjgmxd1CvCbVz/a69Np5BGGHqFvqW7XDPRybqJWDGx2QqwGHoKx382cXgQ/S8Be+9kulpYdc3/x+VAunV3euUcFaOXuIHikSEgaftZ42Cui+n3P9zD3JHROWIsQB6g1WfPsBVjAm7WKB8sM5khE9/5JAAqO1Gx1DcBAOjHzulh6SPkOEvbgj45MfKlqpajNatH3Dc8OWwCUKPRP+AbyM7O+N7bymkIgon7MhfPNUnuTN/CVle6aPXW6fcWjEVVKRQ/JYIUzkOdzAMht1arSYqqzy0sTrfCMBkQyQIR3ne1sqHELgUDhII7AOORMIyiWXot15IDZJBkEc4NmrF/88Hnmdv9cB0l1JhNXhiBA6uNxCNfg3+Nzz1BkuiDBncEsyjp6BgZy9JlDffTsK52cHGmpll6++la/+uU7B+Yu7QmOtDoENOZghG6V9eLFiWsKhlfVfE7bAJG1svv31+9eu47DSqELnjOhTim4d9p58HOFfY1ihwEx59/VTd3DzXQSUI58D873YIdBT7e3u6tMGvu1nu832JwMvqjzGSZhnwHQ7GHQLCROU28fHx7ZQiNLLgTM4QjDorF7WNiR/H0/q3E4B6kP+kOY2NRz2G2jYhnp5ORRCIVJxGxhAEuaPUQoJvUYbEfqCtssEbIEBkNoWa7g37DDF9OJfcw5kzgXAKYhzbEPqBE4c2KxMCBFkshZCiNyNg99KbLmne1D5TKcJ5xvlD1xDx8i/91/85+sB92Yes2pVhTCRK6nItp6tPJkZ7v4hTK5bcVTFKg9dVoTe1GBYm8Uc0pESGhaqdEeOzWViy0OO22BSS+X+kLNe8zJV9rdKymV3tRoTCrqSPH4QqViVIlVXrPlQtFMRqfXDd1cvlE22lSxVFA6AzCV02hAkRVVpZJUZA09mAOOgwFfj77Go55Tg8sVWBExDScxXV4NzB6ZzzuO6h7OYMPFPWFakp4GDXeCn9FC0whpO8mQTEjK6JIEsLhymZSKuYKmAzwqGIshX5tbTk3xwDTcSUTJkA7IVIwmjXhCpmBswGQmq4gnI3PNxlPd3zX09LOqShUuybliq7yis23121GlM0zbpkFqNY/4IpzNO0qm8cdoKp6YKUWS8hK/P4xlY8rmE4qsQuLyYo3sCOo68pmomq079QZzdXoNs0s2ylX7a+VyJfU7cy3XPU/tC/mqD79+v+WUauQVMBVhqzDxoTG9x6+gPtCacJTVULXNgqUl0UiYIoFKw3YE/Eglltrby+qzL547tIOmGGAQ+jkhLzBwZsuxrs9G6rQbPnwoOgx6DDv2ApzO8RsZq1zG2yWr9TKpxRQmS1/d/pk2t1O+6GcjCqu4U/9m65l2T4rK5UtaLWJaz6OKLJO6u2moUMxoFQmeMoPexFMGphBMqmiW8XziKmNKCPNw+7CiT7/4MvgvpYMcisMVT4REiukHIuyIxmxeJ8alQsJZKqMrpiCY3jKVx0OLUI7F0kwN2B8UwUxZ7UlBMmR/ofeX79To3Gq5muj4aN+fh/UDcDjDzFqY61IwjDxhSSdzSsTSen964WYDYC2ZiShfiqmQjiuXKiiaKmqZXKo7vdFw0FApUVV+dagoXkj4igy4UKMGBj8UjiSaX1zfKJ2K6uBgyxIA067nQQ7AZUojB5iCV2Ntd18Z3gMNG+meALm9kYs+gLrVeq5yec9sk0VspEwJOU0o6GKJgbI5EmEjur+ZaTVdam97V61GWzdX+KJMbLy/WJPixqUwVHV7W0dP9pWAyBKB9p3U2Zsznb+/dNojTNtyaVeZ1I4++uQLlSubbiLubi91dfHen4lJIT/H9avXKpdDujkHOJcxhSiFzHqxNsiSzKy0vVf1mrq4ruuXf/VrT2SzTsEsaNOBHnn1Gm3d3l6Y3bq1t61SpeafEyDug69c/RLG8FToL0ghHcNoLuR1dHhgw3eKHPZ9qzHQ61evbMPAhUmRQvHhwg7pAPsli9xjoESCIimvNElzFDqpuBvLZqfriRPAHmA58h3W2ycvPnXAEEMdvFOZ8mPWu7lZDLIQEuTyTKxgY8wNesP4bdxdebIJk3E0wqA7bcZNaLwCYMbfH/dJX47YJJgGgcqPcwTpMMUd9mkAgfv7e7683KAt5ipXYTGxlfBmI90yNM98rZ29fZ+tBALVb280Jv15PjYTg6Tit6dn3m8wqPIEgQDUTsd6ffpG0VRc8XhITQZYIsCCZ/oHP/+5vv3t7+yxBYCKr2Y6l9Pu7qZGAxjpfRfWIclv4rNib2dPvdGdVitYRTQKsOCYuseVyZGyOrNlQzG/odUSA+gbF4XpLFKAlSeGANUGWKf46jFk23ZTMRr0FI0slEnLjXUsBjPnmQNq8Fqh2JwMpro5v/ElXiiVFaFZwlA8FdN2JYTyAMIxdQboogEFuOWhW/qwmrlRXSupSmXXFhCd3nWQ8rVpHDGyxt4D8DOrT58/M9DWuLvXZIqBcvBAASgeTPGrS7lAZM8w8eafA1g+dMGfJAkvSnMCq2Hl5t7phS4iGcIt3chn8kXLbLg7WI+clQzJMN3HlwyA6ODJI+0fH3kNYqK9pBljOBEh5OPSZvawN2CWXVxdOo0Vjx5OTr7ucg4Ihfdf3AxIM682NvTo0SOfx7C3YC7ARkUqBvDGOgSggcMUAlbxNyQrauF7YGOr4oHi9saGmvW6EgZtSaRdKJnJ6eL8ygmIlVre0n4ikUlFpQGtWMpedIgE0i7kUsNOw3VXMkbQBQ1t12FE1GzV6qYenTwxsBOSBUOCLs8Rtna/Fxj4PHgYk/w3M9RjEUth8sV8mCrHg0/hyx9f6b6Dd/OJ6yakwgxied7sKybcC0s7kdvOXKhiV2HPt9s7n5eD0chDmcODXe1vlxTHo/ABwIPdSfgKzyyVK+npx5+qnCOpc+FzhYEpchjAcMAVmjVAdUuukyHgCZYSoWLIj1hPyErZXxTuqzg+izTfcGOCzNDgAvepBzXhM6NSMbM+CZMcwP4+JGo6sZNaJ+nEzvl6qtv7hv2g/z+m3qvH8jXN8lrbe2/CR2SkO7Z8m6numekGRkJIjRjNBTdICKEZEHALF1wgJL4CH4IvMeKmUWtoU1Wn6piqc9KFjx2xvfcb/dYbWeKUUlV1MjMi9v//mudZzzLIkvBwTKdiDqV5dvLCMipqK84bpD7UuDTtKAQ87cebcYffWvDJfWw92iLi+PDQ6YV4arYf2sGrL4U5fUg+Z8hoWXIJFihm7j1LcTm4AYEYOgHS8Gc4M2k2YMh1+7B24irnsx5kwdLjmQHGII/6yFZCWv04GFixgMTw+dkzD04AbxnO4R3MPmEA1n1kiBrkgzRUDLuQmJ2dPDPgPRr0dXQcbAlIsVwCss1m+ubbb3V/d+eGC0sKWGdcUgDW1M3cX4CBBtCwyuh2rHAolrEJCUPWwLIKAR98ZvwkuYc9yIgCRuNzuTNYwS8k2HhA0jzB0MFrlecRwJjgCWa/qRRgAv5fwbuOfwBW+Id98NB6MIuL5i94da5c1xsIXm/8mVhHvC/uRN4D6wxPSPxK5wCoS5izgCMyy8T3RjzmPW2gKErScUhvh/n3EWCi3uVuBDi8urlyEqsZgPGY/YrrzabZnAyMc4BytmlIeI2xJmDgUXsAppuZR5H/BHDtIgD585Aw7TAF2CYhDGH40PUaBIQFHIDZiY8s6xbQmbsd0ML+0rmsQQcAWeo7pOoG5kninAE6IREPtSzgC5+N5hpwwuqI0dAAgEOWzFjDfB9jf+7PnX3wWIusNzOo5jOdnT4L/V86WPNwhn0E3B3UuMNqAxliJoAZAPx+BhH/nKTQ4nnHe/7NV791uOHR4Yl9varVkj3iGST3JwPVq3tm++CJDliN1xh7CbAD9ubp8anOTk/t/cv3MTC9XNirmvcCGBDYpEgLQ4I59abVF9udz9OPCdAfrRTMCMqgWMOjjWEZQTX4lLHnZg5Lo/ZlvdA3wrzn/dmnj/H7HBUZfqGBBchwiP3wcWjCGXhycqw0Z5LZkPRVM81gTG9CAAx3HmsGoIK7HnCfdf7QflQ6m/H6w4aC88jJuU4Uz3twTD+bTGesTvr+7fc+F9n3MFwBBwHMuY+/+/prE0kcJkdqOr31Wnr28pXZTbwvwGX6KMuON1vbIvB8uWMBcAGnWRusXeoIQBaGyfiQX17dWCWA/QufCYYaXxPkAUbYeNgzi7TTGZqp3NyvuYd7f3GlwWCmTDrv+4IBBIGez86ODL5vYNw62CjrASc9I3uDfbzaDkx+AGjarMgW2AVvwO1aowlnVUwvn51pv173kIraA6UCzFewAvYT2IGHIYWMlWpsIM4u9iNDDwZP+4d7T6nqqDnG/mzHR0feP7B7eUbU3CQH0x/3sep6gFVa1pT7egP7F1sHpOvYi+SUzDBog+GYDJ9lBd4xDanC240HC7wPQs8458LPMvZ9yloHQINB/vD4oAMINEmSplmTDM7IZ3jU3cOdWZLtLt7gpGzTEwcfTrzYR4OF/upf/Cd6+epMo+m9vv3ut/rh9w/KFzImYREaSujodkMQB0xosJWozk723SOlOBtLWfvls0ffvv1g71fWG89ptsImImrbM/CG7TriXhTQmDMDwkSv0zNYHPZpsGBhkFSvV1zfcl/vInN7bm7WCUXjSQ9CE6m47u6xSwlMcv4+ACTnFmxm/H5hs7IGWX+ZdNysaOhftppCmTmB4bfVmzfvbbGFryI9Ff2HhyGRjV68OjfGxlrkPsnAOtRag15bV3dDNfcOlAKcjDEARY2EZdVGL188V76Q1HpJb4Q6lyEPgwrY9BGvB7Adznfu0MW6q+0GH18UINR6eCeuwrO3HzE+psifA+hJP0kOQuR//m//810+W7XhezRGMYrETlptO540ViqHPqAAXLabmfrtpRcwiS8vX+8rX6hoNCTOea1sKaVGvarYLq/Hezyogh8YBdBWoOtJZfJpreZJPd6N1Lq5kiIjffmjL6V4VtNFRl9/e6XrD39QIT1QsRjM7pNx0kgxuo2r0UhrPNgomeGSqvuwwNuO5FnQZw4HxVIaTjdqPQws+Xls32kbXSiVz6rbX5j1slxMlIpJGajxMViBsICSGuCDgLF0VMpnUyrkmDjEXTxyYX00nubAZ8Fx2XIJfLzgfJDHMMIELClaj+6pBXIkXv06mGTXn2/17FVSmRROuAVFps+1GpfsEzYaPWo46vhSNqi0nWm5Qs6xVSq5UyZZVyq2p1Qqr1wJ74qR2g9bs+p20VGYaIgE5o5W26EisYIZjCFhKm+GAUzJziPS4qXj7DPpkqJKazrvKZuPK56Mqd8bW9pj03kaokhG03HUUoPx7EF7B3mdIC3bJu2/BxEE9tBmHfFFUanlVd9r6Pq6p2EXPykSLUl7bCieyWm8GKnzMFE+Q1GBRAHwcWs2DWg8zEIOxEqFQoZpYlTLKRNoAM87baL3wax6XVNkXdd2M9U6Lp18Wlcik9VkwFh7gQAAIABJREFUBL00oWK6pNsPTM3u1JvdWVIZ3cSVT+V1sHcQUlVjSKjK9iCjqTk8CmmFB0d7PiCQPDNF5NCG+cfvxVJlJ3zBsKIQh+JOEciUvd1p+zNE8FMs5ZXP4xMoG9gyEaARZBIBgI65cEE5vbt4o8l8KCXWKpQDw8QhAmRKIc9ax1xwrxYjT9TS8aw2aw7VjCnba821jc6l2Fzp+FaRdULTZUr9xUjTTUvJ+ELVZEP9q5jiFPQw0Lo0GyubDXPhXVxdu2m6vSMYKaGzY0zsc5oMBz4gATmYfHJQMuGkUarUml7rAFqAPexJmwwnU+r3YKwmVS5UtYtvtYhPlSgktNrFdXv7Qd3Br1TIRTUd5NW5TQYKeqWhbquvq/c3BlyXq7nTuFc7GD5RHRwdqNhIa5deaBMJ6Wm3F49aEQ4Uien0/Ez5fFWZZEU/+fkvVanuaY2/08V7vf/hO8XiO50+P3fBvEQmf3iqXRQfyKTXgVP5UklFV1tNKMgGbW0jG7Mi319+sIyMBgiz/MhWOmju66Cxp0WvL0VmDocp1CtSMqfZEiB6rXG7q3ohp0lv4PMQqeTjsKur+xtffp++fq5yIat4ZKPxYKFue+YiFY9SsxBgBvrQj2mBYfxy5gJ+xjQsic9IXtl4RukozOmSNrGdxsuZlpjvk6QN4+8GEKOq/YMDVetNWiWNx4StkF7X0/Hxsc+qj5NP6HRcdBSWTMloGrlgmRri+wdoyNQNzyf6MMvAmdTD4MZwOZIwmEfBYqB5NjWwSBGxAtUBmIGtiwwtnvT0nLWOjJoCC6CACSgNOrJwJroUfavl3JJjGIkAvYDAhC8ADHEpMplmaLXZLfTu4nulMpiYp1WpNFyAAyhY+l4o6uLDhSYj2FSczjS4RX362UslEhvd3gUGPcUB5zbDpFcvPtV81lE0AvhFQYnnzFbbNfcnaY6O6TWdP51Fyj0TAhMneu4Cy5VLmL1PcwVgFAyWM7bVgJ2NNQbpf4M+DAUmlVEHy6STmafk8aGLcMAKJyY6MXalZ8cVZXN46mLN0PX/RoINoE8xAJsMk2wGfPyZSCTrMKjv3/29jvb2tZ7gD5hS7ulrjGcD/fIv/1z15r7lDDDQd4TzENrUedAAkHEDeLBQoZT1pJ9C30BPLGUvHCSgMNxhTifiJIBjXYBcGuCXIgUrip2Shawa9X1LkzDipnEnXR5wb9DvuiEvNZoqM4XHH4k7H/8oJFy5vC0iOFNJU7V34nhs5ggMBss2lyH5kik7JmYUXcjG2VOHx0e2MgjJo1NKVoNmlASsvdFsovF8bqn8bhPVsDewTUZjv6wf/eRLzZcbA2LelzQ2TphFLpT1MA8PpcYeABMA0NTsj739fVVqlcCqczonrLylFqO+9zJAGmsEVhLN/3KOV07erJn5cuBnCiMJNgEsWu5OM+m552HgIJ137jc+XUk3V3jlcp9yl5sZ8NhRqzM2cEg9lExSRAf/Mgp2p/ACXm0AgoMEkIOInUlwDA0EwBcfDGl2tZRWFFCsWHAyZ++xo9UMM/WcEoWKSnv72izwUKU5geUXM8ACuxM/Ixi6hCj42UcIoMCrEqkYUtfAoLMsNQYwuNImkgihIjCj7Su0CbYf8dDcILvkjPHzATRMpn32Xl1e+p5mis9+N0MIieNsZmYSNR1NLJ+dYp/BDsABzTz3G8MJimcDRdHAWkPCRiHOfry6vg3e2StAv43ZA8iybq6v1H3saI+iP4V0FW9r6rypQYNiIfdHT1jOCfyOpkvqccDFqZU4DOj48/e3Lc1nS1t+ZPI0y5wpc5+1h/v7btIY1MA+okYZjEmux0oibQXBycmJz1K+JoMm/j2fudcbBRnVIpj0czaRvgx7DTCG5tl10f7BH1NIYQm+ffM2MKRyGfvAss5gKQBa0XAAtPGcqed5J2H4FVWUwdLTP4AhgCxI7BlcGeS3dDiwSAGUOCsae3WzYPB9xJtxOOBnjlvKzxpxI5hOP71bmU1XqQQ/WwBCnidgAechYPP7d+8NRABMsmkY6FATYUNAjcQaoSkFZOZuZK/B2ABgot6Hrea6MJF4aswCAOT1SnDHaOTfZ0APmATQzNcHLOJ5sPbe/fBe337zO5/PnKc8Rzwf8efNFApqHuyrnMp5iJPGI457B7noeuX1zfnHmqfudkgMrCWSY7fcD5APQkI1BADW8MPNvc8gpHw0lvZMfCTIqGPvQUur1zAA6QkZTMTMwKXxZMgMK4c1DoDJPQwTjhA/Pi9SUr4eDB/uTUAGWK4oK2xH88R+BQRjrwV7HXntAmCxjquVur8XX5dhB71dYFivbKtkMJq+CzACOR5ri2YdkNG+YEEFxHr9w/dvNJ/R8JIyT2BOTPHEVrvISqNlX+VSXd3uWP3uxIEeMMofWi2zvB8fWyqVq3rx/KUtMdLxuBbcB+Ohmvv7Plth3wNyL6acW8g5l64ZsIABnAEMD0EpKHDSPk9CYFFY265HYpxlIfiJugtiC/+eZ0jtgNQ1BGOuDLICguO9x/dl/ROYwp0XwEb8Z5eWo1bz+KstNHhi828402Iws5DcAibAjo85vRb/cp+B9zdK5zKqNxu+zzd8ni1zAIKhGPLhLxpCq1AIfLi4tKce9ixgBQtYeShqsOrptn1mmVX9xHBlznNw/MwM+1gsgHb0uqjjcvmidijPYFjnMh6CwIAkhZ6emuEqgxOsaza7qAdrrdZN8OAU4a4hKJM6lNqk23v0YCgdTzuUcRdZ6/LqUlc3D+p3lyoWawbIED3U6kVnAACa8b1KhZyZY9TZ2VwYovMOh9OOB8TT0ULTEcBh3Am+2KKg7gN8+/T1uc6OjzQZLx2WyD1GXciAl/MWoJX1DxbAXen02zjBVkjZF679a1UURnFbsXHWA9oeHh75vGFoAGhoJmaKQf5MNze3rlGbBwde+yEVOeWaG8AJsNKp9chZUxAMkB+HhG0PdLCdixq+cCANA3MQQw9PRxOfkZFYwvv15v5Wn5wfKBrHSxgWWknbyFLv3v/ePvS//+6dWnd9TRYEPaZVLoYQMkI18S//sz/7hft6yFAEBA0HWz17dqblnHMyF8gOnF80PtG42u2uvvj0mfst+1mWMyYu0f+3bvuuWaMxWHGMERg6QgqaOZR2t4krnU0qV8DuiICllVJRBuWwTkP6MPccDHFsgSBKcMaQcYAP/Nzh43HNVwzfpFarp+FwpUSMXIuajo9zfofU45wx3J+AuoTAYQfk4B8z2Fcmq8X4TzSur37zO2MlePniMcjAJplGXTtXsZwNhCUY58YW+NwTDXstffVdS4l03lhaoYjHL970a0U3Of3sp1+qWNyZCELdloynrHZgj3c6LTNkOWsg8qHCSqTwqS5YIs15SIo0gONmScAO6uARRFb40QaGGQLgYxn5P/6nf7cDoMvnuWwGNnsnkIIXB4NgvYloG90oEkcqIo0HOxdnP3z7QeevYJzhs0eYR1W50qEXegFZDCm/Szxtlp7y3t6O1RncKFUf2SBVq6iu3l7o+m1fn3xypOb+kTY7pLZMrpBPOj/S01hYN+XCgRlpNMB/+PZSicxIz5+dmoVFURWmYwlNZhMlMwVdXj/o5qatNz+80+3dtaKJtUr1ih47s0A5XoyViO7MTinkSorGt9ruYhqOZm5mGXnG8P1B0hSNqlbBrwMmx8IXPWMeiiE2sL2aLLsKtFcuC7MNE/GnKRiSvkDVh/qNv9AuM9TpOUabY8WU0LOjn6tROlepsK+/+9vf6N2Hr7Xd9pVJ4u9AUuRG+82qZkM8EOZqNEpmVq03cf3T736tXg/2CtPGjaLbhOK7jHr9e622M6UzTUsTABFclMeWenZ+ovEIg9m1wUOAsUg0peWOFEmKyI1ubu7NcANMxpz25z/9mYGvDxcYM98rnd552pGI51zEUZfncilfZlzspTJFTk53d4+6ev9BWk910Kx5Or5WRNPVwuzCg2ZdZU+/uGyQCUFvhokXUtqcMPnE5sOQlsu9VEmo3SXpaKJiYU/V0qHmi4EG45lOPjmwR814MDO7pJwra9yL6e//4T9oNOlZ5ohn2BefvtQvf/lzH/r1xoGGs7UeOsgs155o7B2WRV1Ls8chwYFD0V6t5XT+4kCrbVrv3124qc1nYUQG30qAGYrub7/9zoDeId4lxZLa7b6j3A0ibkPcvZsTTEyRQs9h6cUVTUTNrEO+iR8U0gUmHTBLNkzfWXuxpGK7lNLxYkiew1R/B+g9cbNRzOL5Jc1Xcd3177VQR8V8RPFlUr2rncr1AxfFg16gvPMPl/UPb9/p/uHBaxiPGqaWTNy3a3y6EsEM9kkiwhTbvhfDkVODE0kCPDBCN6fZ8teL97eqVJtmusbTSa3jO22TBN7M1O+91WP3H5VO7TQb5LWa7uvHP/5zFbJ5ff/ND3rEsB0Z32qm3gjwbqnj00MdN47sizFZDzWdj9XvDDVokzhKGNNMtSaNet3spkptX5E4w4qp7i8v1H28897cPzrSXevRfyaRAqRtWHKGlASJYrNedcgGEuhZf6zpaGLJxeXlhX19Pnn92pcwDQy+JUzUM4mIPvnkRPlSGB7s4il1hwv98P0HTXojffr8udLpvKLxlOarre5aHb19f2HZ9v4+8pmdErGNC4h4BO/MwJbBx5H7E/YG5+uU4IPJ2Ow3zKtb7bZZuNlEWvVyRWcnR4qmkxrOgvSLABbqUSSXJ2cnNqXmUjk8PlMuV9b9A88hE3xfGHRAedtt1Wu3dX93b0YDrBAu/9CkB6k0RfLj44O6/a4vcAOOmbiZO5Vq3azefK5kM3BAL3wxAYIYwkSSyPMwa594Ak5TRqGNiTlnDiAi69zBQk8+ahTR9sFigrfiV5ANWc5P8BF2CU8sDNjW+Lk8du6UK2SVjNOQ0EAFhiryPBojvj7p1kioSNbGg6zZrKrRLKnXf3BRys8JcMGF+8UXP/EzzWeLluoAenbaQ+02CTc/blBhn0SWSmOvF4X9HXxU2CsM3QCoYOd89+23lvwwaWZaD4setjn3caXW0GaNfCBnSwXuG/xmeTbIXWFqwZyicAeswKD6sFmnxlKumNfl9YUbjXyxbJYbz58Gpj94sEVGPEGg00p/+P03um19p0wyrclgrXq1abZHoVR1uEhzv27ZfiKZdaCCp+/rpS023nz71mmBc9tWpJ1EDUMC2T2WEhiARxN4m5Jkifxn4xRwMxg460iy264NXiwWY714/treWzSbFJvcQzSAFF4OvZnCTFPwiVrNPRkHfILVgzdsfzzy84AFZXN17oxNaPiRFX9kDPD/NyQOL1b2EWJg8lEeR2BOCgYZSXJPki+8jmfLuSVUrL0P797p5u7WwOTPf/FnikYzbozslTqZ2g8JYIrG43CvrnqZYV3WQGWbFM180U0Z/kfcDzCMaFbxg4VlA7gK2DCbMn2HfTtzCBXFaeexZzkPViOEm1DwA2RQkwEO8I4p7szOs8wfqZ/MILE/3zKwQwGxAWbXBsvzTsuEYbeH4XkO76TgGwx4B2OC5hQWIhP/Od5dNmhHdhtYSbBhDJZFYoqkkv55C6mUDhsNsy0eBiP1pzPNxkOlEjE3ETT5NG14AjugYErDhOE99dXWABdMuKurO2VcWGPOjqfYwEB1LFF0E4X0lYk65xuNLd1Pp92z3NjuzKmkWXMvXr4ys+rd+/caDgiuw4eUe33q5GV7866CDJBffG2ADRqAs7NnymYDkOZ0yzRM6aUKRdgdU7UeHgy48PffvvvgELPgBzzT8xcAh3EzpXk/zca+ipWGOp22xsO+6yuaZ+SDDL5Pzs7M4BiOSRUGdMDzCVYYTAcY2xv7/6FseP78hdcDQ0sYR7BZXpw/d2q1h5KkOQ+H9h/9GNwAIEEwCkAMP0O1VraMifMcGRT3QBcWNoCRA0fwmoYJhhVHSBQPLJeC62HOT7xN2f/2FyTI62n90YxihwIoZJN99hqsKWSRsHAWCzOb+Husx5vra4M2e42mXrx44QYYxgl1PSA1oEsml/H+6pPgveNrheAKwFc+B3eyfYqfUnj5s4ApQR4MEEtidgivKRWKBswI0GAdwHy3FM3ASwil4GsjhbNc3pK/pL8egHmQ1wYpaWBzYEwf/gz/2K5mGhLeAQ4DGJvy36FOCmyRhe6ubj0gwfKFO57nhSUDbEYGF1g7FNMZN6aFYsXNPwPvyIazMYSaQHjgvmGP8jkBK0r4oU0muru9dd9CuBM/K/6E9syrVG3pw7PH540zkiFK8BQE2AmsMGpchxHCZDX1Ovjg8aYZ7nEW0FDC8iEpHV9D9hy1NHJ5GDzUkXx29gDAI18H1clyA+s8WAAcHeybZAEQ9jExmHXL++D9MrygHvrodQnA7LaeA+DJv5h7gefA3Uz/6BDA2coDSb9/LIp2S9dd6y1rMmFQnPMOKyeAUbw/sf5BOQT7BlsPkoTpR/xuEgk/b1Q7LHbqj2SUMzB4iYU0W34mwhJCeIqf51P6KYActW3oAXjGQZJtOSjML2xvIqwpQqXGfsb87KzN4PGM+gpWGUxHAJYAQHImNRoND+RYu3jk4z3PPqXOgvFHs0wfzZkLExfSAEoBpM2sSxJxkbWnAK0Bb2GQL1e237AHHigGdT/BSIWi3r59ZwCPrzuZLTWdL3X+7MxAPXYvoNx8Bs5UhjcAmqenpw5iYGDFeYENEmQFfLHnAIybrX1EzXpcru2dC3Dd67S9FhOpjGsb+svW/W3w0V8wHM04yZs1QL1uH338ifcOXdffta5td9Pr4zccUaXc8BAumYraQgiQEhIEOQsQQsqlovb2mg565Bxqdx8NHEOaQWq+WaYUEeDQ0lYq7YeRU3hz+aiqVZi5MNlC7+9QjXLBQD9nIvflV19/Y7AXdU7wW2VtcyeinAmJ73xehjp8HdYm3rAAjpwdANAwMbmrLi9uPJjA1sXD+BhAaqiXWcv477FOnB7vvxsCv7i7GfCwbr1k2d2wNp+Y25ztqOaQuTOI4Exif748PvIa4GCo1EqaLSf6p1/9g66ubnV33dV4tNI6mlK10XAitvBApx5ZrfXl55+RIa35InyO+TzqGhgbOs5ufl6fAQnO2kKQXWeQv8NwTqlWKxlvuL+/tQoRrCGVDl6RsUjSw1W8NedTmMpxe4cWSsj8tw7MzcRRzDGIeALrzchDqpzQ5cVFsKeQzL5lbdnqgf4b1t9gqGEfzKSq87PX+unPDx3iRQ8WAmZSPsMBDcniAHDu9BliBEsOfDSx7vnw7r2a+4G9zz5jL2aSGd3eX1kpimcwdyysexRK6/VUrfsr/f2vLu3jmEhHlcnG7D1KyEwmXtYnn5yrWk94YI7NFvejf554Qtc3F64bGVIP+uBqJb08P9VySXYCIH3C5MBhr6/NEsZ7VYv1VLEISjhk6pz7gTkZ+b/+z/91N+qz2WEeTRxiMuxvGXjr7AX05T0tV6Q5dvT+HYdNUovlRJsFVPZbZTJ9nR7X9fz8M/UnCd3e3uvF8wP7dE1nI8WTazNCOu2oFJ0pddiznHLUGer2XUeTx4JW0772D8vKZIvKZasq1orKVOMaD5k+b1XIl3W499xpo1ySTIeQ2JZzaY0nHN4RjSYzXV7f6uLm1gtit43Z42sygm4613DW1XAyVrsz9aTCbMh8So1KTbk0XoUYefas3zateIopOqbM+BUGrxGDip5ER7zYOUQpBoDBuUhCwtHCpvl4PeGlwUXL9IUGhoOdogJmz0qYTY5Ursf00599ql/84pduPt/84Ubf/AYUvqVUnGZpoYe7kT7/8kx/+qc/Ur+90+XVlWbrlqr1tOqNE81hBOIlF5VG/bkGjyR0MqFgfMCl90rVQlOPdz3dXN86Fbmxn9VoODMLkuaFDUfj/Zvf/lqzCUAUfnoUCnFPYV6/fKXXL1/o4KCuv/27r3V7f6vVaqo9PLrOP9E//P3fKxpnI85dvDKly2RL3rQ038vZ2J9lsyQNcqcE4SeRlGLpiCeWi8nIwJtBk3jSxSDAAUb9iQzTDKiySwNUMFJgpsC+g3kAC4tpQz4XUa1xplQ+4SYVkAKgrZSvaDXP6/s373Tz/krDQVuZXFSn5009f31qsG61xqi1pn5/ZjPq3Wqucj2tk7O6WvdtHe6/1G4bmLaR2Fyffn6m9x8eLQHjkKNuwdeOYpNfvGsOexpGZOzQoylQYBsSaAJgYaZRsWB/jtUC1hNNMQwPeZ1NFhPNVqRB3ejk2bE6w1ulsngAotGVsqmS4ru8lmPmIch9J+oPe1pHtgY+p+O5pvON2qNHKTlSvZ5ROV1Rcl3TYsGaxHzTtY0Lib/9278Nfm3a2qi5VKmZAUbDSaGNhxuNPsw7Lrrm3r6LuUiMYiRM0/AQ4mCp1mBd9vT+w6WB5LP9Eyc0eeKZ3EqJmWbTK3U639oeYT2Hal7T/slLlYsVs+SQ9VMwsl6YxDDtSWTiqqdOPA1b7+bqdNv68O5SywnMkowBO+S/FPQ8TyaVXJR420wGXTMn2avFclXxVFa1vUMDYQBgi8VE6Qy+bCnTw5m2kaIFW3I2wl+0bR9BpudcEJgYP3a6blApDGjWdmumh1KhmHM6+/3DQN9+80b16r79pUgzhvafyRS0Jljl/j74R84HisTWKgJYN5sqF4MBMpdLFskVcnG07fhipZhyzpRLlRxUcX3Dmu6Z9VrIZH1J8u/L9arPMYptGC5b5IDIZLMwpdtuBJEMUazmMVl/Sgd+9eqlAYkp6YtIBRIJB7nk03hYhpRr6Pewiy2lQWZL08WkKgpKAZMiYVbzi+ev1Kw3DcJ2W49O0IW5WG6EsBozDnq9IPVPp11cte5aNmVn3WF9gHcswwaei5PHSe6LyE0BhUQ+G5p/G5wP8ZlB+hYCI7BdgLGFT81oMArMi1TS6cx//dd/HSbaT8lx9nZ77PnSJqDpP/qP/6VBjKvrS09yOZtolJDaMVWkUEZWajq/Fvr1b7/Wj3/8z3Vy9lqRKA0dhtswEheqVesu5GliSaUmffju+sbFLimgfCZS6vAJ4v3BpAAFHA5m6o9CoQiABLiDNJ7i8PbuXsjRAGkB9aKbqJabqZr7JV3fvtPD470Bl4ODU1tRXH24Vb6U8D6luJqMZnrzwx90c/d7ey6Vik0V88jhSQGFGQ+Dduc1DrP16ORELz55bZ+cfq+tVW+q+/s7g/iAtHj2IA2kCRp0Ab6YuoaQGRoawChkm4FpE+REgFzInh/v7nV+/kIDJtuxpNIZGrRiUBCQJDifqHvbNmMTHygGJKyjQi6r9+/eeLA0YxCFD6tVBFEDGnu1mqetPD8YVxRL3C/JTN5gAQAlciuKQRpU0kn3G3WXSUzymV+zzzkj6lUA9Ee1WrcG/ouVfdXqx1oRfkKA0NGJQ8Us0en2tF5MdbJfUc4qrZTefbhRp9vT4fGJDo8O1Bv1lEjDhgsJe/aeMlAT5do2sIq0HPsQpNik2FfLVR0cHfuM5bng88R5xv0d2C4hNdZA81NSI02tGVtTRucRF8E0m8g8Mb8HOGQoxQCU50MRSw31+NBzM0+hOewPfMcd7Df1cHerXDbte8+WM4mYGbaxREmJTMby5YfWrRnWe9WyhxwtwKVIROVSyYwKJGA0NleXFzo6OjYIStOEVJA1B8OIz8N5QF1CY/mRLbTazs3i3N871+1tAOOor9jnJGXjKcUa5p3RlAE+AdaenJ6YOYGnKc/ZtdtuF3z1LJeF2bHw1/RghLCjh5bPGvZnrVnUyTFDQNj1wcvss88+M7Pr/QeY6Lee5HPPwQ6BLc8zPjo+UKNR8/dyIQ9bZ5vQw0NL01FPke3CADjgFIza3mhiWwB8AwOTaGoG7uNDy0wC/N8AmfEMY0BHM8pgkr2I9BgmJUoQJPg8V36Gt29/MHuI/cmQG1AWYoDTazdr29pw5sAWZm9yRlHP0tTAmoWhREjK0fGJVnOGq6unMzfcLwB/z85ODZAxXOW5cx/wDuLJhL8f35f6NzB/g0ckPsX8HX4PQBaQBeke4AmyL4YMSwIc1kv/jAzdWbuAxASHcAZzLjOoZh2S6ss9APiJ3yJ7n3uENcV64vPx39yL3TaJshODWK9fvfLPQugEgzUGSx+BR4N9SPSmU9/z1HcAY/h6c/e5noBRk8crNeLz4mNiKec/z4Y/x9djP7GmeSdOly7CrEzYj4pnRk0bJLlYPaHaqSmawG+egBXM6wGl4lptdgby8XflDHXCL604LPTFwoMSape52eghfGI+RUI/dC30zpYtWArBSMEzOwDRSCEBEOzLGYsolk6GPdLtengNC5R7x88+EvHgMi4kj4RXZD3QAUR0giyqjP7Iz4rmGZCMJtaqBRiTc9QE6wDAsQafwjJ4fwB59jF9Ai+5s3nHJOHanD8S9WCbXoqhGYMKLAx45w69tE8kdk08f5i0A+8jAklgQNK/oXQj2OEjOOy1Gg9DEAdIdjv69rvv7Cl7uH+sSr3qWh65HsM6WJ+cNdQP1VJFexXYa0YwfWbwDnmXHwMnHAK2IowTSW74PdinPG/OjfB5A4DIM+SM55048AwVnIF9Bggdr9+EQqgUd0CQna68RlnP7BuD2JulayKGnwDCGzwkYWStYKomzGhi8LOL75RN01/PTcIBtOYopnaGwJFLwfwMQxhqSNRU/MoW8g4Fu7i49NrAYw5f1H/5V//CPo0wr1AEWqKdzhrYY5988vKl4nGYmty9fe9D7eJ69/7SHobYe3z+6WdWhdzet3wmc65hPAJY5r4EnDUGmAzQv/LwgsEBPTdSX85uenNjuAQx0BDE6G6w3mCgWFIijroDiyzS6iFdwIDEb3VguwiHf+KLO8BTG8/ZtDbCpiun5QIpLzZWdWWycR0fNJRNZpy3QHArQaSsERh1Th2O4DuadrgFmDED0vdXl1aM8M4tu98xOAOELBuwhLSEfNap6CsS2kmWX+m2dW9WMIMAFBiD/sgR0QVmAAAgAElEQVQ2NrAQOdeDHB2VRRiU8HcDq5ywmok/M8ok7mHOe85Tfh5UN1ssA7Zb2woBzHH2wSilfqJ3IQyPM3ivsq+D46am84Gubj/o6upCvS62dDGrGSfjhYg33Ds81NnJgbJpLF3KGnS7auJ/Snp2KjCHqS+5j9+8+T4A/fPgp08fyfM7PX2mTWRlyXk0klQhn9FyHQY8pULD9msM3bHniGzxdgzKn4sLvPY3Dtas70EESqvdHkqLECDIOUmwH30B76FZq3vvs54WM1KRN8Y16HUeH7rB0mMZWIiZ5KFOTz/Vs1cp/ft//39rQS+SzwewuVmzvyJp1Xiy3z/gn4pfMXc34GLUA3Pk0yGlPdjLJPABXU1DsKrtKADWIw5KwUaGM+7v/sMfPOQAKF2upur0O2YuVgr4ldd1ft50/cTgkZ9/OCB3pKTeoBt8PbMA2kmNhxPlkll98eXPtH94II760eBBk9FQjSpDnozDSCEmoQABp7BVH+GB//a/+KsdEik2QmSHKT8HMgahp/YaYqFIj8rmefg0bmm1SdcEi0gAqsW1mITCe//0SI/3A6Uya0/NKWayeRDflYaDhHrjO0WLE8UzCy0mS007ESU2JW3mEdX3IqpV9pVM5BTLpJQoYpo806D/YNkZCUv2PlrGNBwEX8LLD/+oXKGsvaNnmi13+u4Pb3X32HYjfnJ4psdWxyBQvw9o2NV8Q/DDWLE4PiVr7bYLm0SbvRXbGKBkmsemYOLEg4I8xWQUdsJssXIBxSQlAIXS4eGhC5psFi8W/EoIYNipXq3oYH8vFGXI85Jc/tC1adbxLpqp9fiobGmh80+aevn6S52dPlexmNTb73razEkJSprxOBpwyKUUS4RwlM2GZiGtRHqrQi2iYiOv5WpsU/PJYKnZYKEVhrjzsZu9X/zpP9NmXdDl+75urluaTO/VG35Quz1QJldxkw4tlQMiE03bs+Hrr38tRYYqlxN6dnqq06MXpmZDLR6yyUgz2zJNi5qtw1SxWoOBSsJUwmEeizWgIJ6SH3R+sq/leGMwBqko5qmzeVxjPIxoPJh6sC4dr8b0HAlBwY1mHEAIM9ksBxgBKsjgScINzATtYE7O/f2Xy6ia+0VNJ3MbfcNq4EJMpfbUGw20mXJpz7WOzhRNy1Lg+XyrdLLojY8fCKc9xcZ40tF0NtDp2ZmODl5Iu2RIPxq09Pr1qebrmDfV5cUHA9pMusLBTwIWU9qofYs49LkYLd2wnJI0TqTLBE/gwTnXZgZwiN8LzW3VkzQOMtbhcDTQ609f6v/96v9Re3CnerPiycFgMFYmXlJ0m1U+WVCMNGybru00nw51dXGleDKn4WygyeJR+VxU+9UDDR7X+slP/8yXBOb7NFKPD4++uDj01tulao2Kzs5f2qj2V7/6xyCNAKyZzyxxgV3BBQ+Y9vy8aRCSC8OSxlWQNOAlSHp3f9BWKlVUtbavEgb8xbhisZW2S4IABtqut/bJJF00VY6rhifhJqrFLBjTU4zBBhmOh075LRcO7YnChJ6gC1KeU3ECA+aKJqTJAhbiWO27kHJ9enpkD0GM4CkqmIRj0n94dKZWr+v019EQU/a+ppO+JtOeJ+ChASxqvt7aTBcj+pODAxWyWX+NYrmoTr9nE/lSuaZPP/tSb99+o7vbN/bGAlyNRtJmAzPgSKdyDsXwBZDC+IDp39DJd7li0T58yJ/cNCCfQD6fyZpReHl1azAZxl8um9TL58+cFk6RCwMLBhgTVabhNML4vHF0Ax5QZMPSBZCBlY2UAD8LF8kJWG4S5SQgCewHQBb+PbYT+DjCADmDBYOBsBslrCfWBtGPjo5clPQHQ/ur9PojLbYYHK88VYbtgj0CZtEkCeMt13lsae/ohZtrpJ0AlLAHASlhRTCB5n9bfuiJPomzMReTFDewqNg7PCfYY3P2+nJu7z68ZvierNUvvvjSjdpjuyPQePbpxfWVJT5MZv/df/dvDZTjccg0HNDg/vpe7z+8VafX1qvXL1xYwUrg2fA5aRrvH/qKRTdqVJpKxYJn4u3DD9pD1l+sah2Z+es3Kkcu9H7/wxvt78PwDWbVDEhg+lLQ1ZgC45H15B9Ig8SlA5MBkBEGY7m678IOwApGL/KUo9MjM7PjibQZ2YTpXL271PsPP+js/ECx+NrS8Uw664Q6DJAzybwOzknTSzmIB9kIUqLZZODvJUJlohjQhzAY2C/cWx8ur3we0VDQTOJxzICikUt7qkvhCnuDBswMlVhc33393ZNHWUHlUtXsLu5M2BD4B8E2gAkRZKl4vKQNLK620mA8sYwKhi1BKoRJcTYRlEWhBQiDx/Co29Wbb79R6/bW5xYA4Hi+VCJbsMVAIZ0xA9fJj6yjWFSZAml0I3XxK4qF4B1ATRi1rDnOCRhVyMVgLherFa8vkmsjGqnXvdLDw52SmZIOz75UpXqkxXjgvwsQydh6iW8XANTNtQtETOUpulm7NPb8osa6uv6gw6M9m19TY/D8YZnCzgwsy4nSadYM/58mYKMIoUYjUuuDBxvgAk16GHbiF9w303CxWWm1W/vzEyYAy4u7CrAJiRS+Wvji8n0s86xVXHyblWWGbd6gEUORLp6Y261Z1TQyeEDSHnOvUfsAzODBm8S6oz8wAy8W2TkkIhnhbN/Zo3SFV1+v77uBv+twqGWopZhUk7RKM8TeJdmPppN7h1qPs8rgAa4D8CTjpCIWXA8RHPHRR4y7AsY/zIiPElJCUDDtd8JsErkW9WlYBxcfPhgUIWgNNiIDtBBawPBu4e+JhMr1TaPi1HqaczNKiwCJZ/r622/soUgTgr81LAGYSwzMeU80CnwezqtiAeVBV8W9U987nda14ruVKsW8f5+gHLydIwlsPrq6ubk26AEYDxhAwBADKsBWDwssUR47GZ3hDswyBkgAYZ99/omf7R1gWL/nn4UzF3kzwBrNkuXs28DocgBDLud1xNdizzLwhB2DFK1AMnkiESRnrGWk9U9ANeCHZcZI7djTMD2ThFOkfG7w2fiaBi0tkcXKIHgLkjANAMS/+8gEBAAAyBn1B0pmEh52GRhfLn2+U+Y8PLTtk8i5jewKIIk/U6tX1WwE32EAWfszP4XPAMJRt5o1vw7M+Y/AH/UMzwnQxl5psZhD55y4jvyXxNinpFO+F/Ucz+pjKB7f4+O99DHkADazvaJgwcVDmAbAT2BfRv08GEZi/wCzxBI3B0WkXYNw78HmsgAvEXEDj0wTwBjgnSAqGIbUBr0h+2BsaSl1KOs/ALj8f+RqQT7NnTeYDq0U86DeCcxJP3/2ru+ieNweb9QgrA3qL4KpUALA0gHspW5ATTaCddrrGpAAZIIBXOHefXjQ1dW193upXDKoQd0Gc56gL74XP2ehhCd58HKGqNFFJYG1xHptoJTnwDpjb7JnqcmOT069NwEbuFNIjDUAhERzB8MtWCg0mjC0SLpHMkx4QwiI5J0CjtJAI+cEwOP98O55BwZz1xu9f/fOaiAPdBIxZfEazKT10O7oq99+bdY/tU61VNIvvviRXrx86TUBQATLmLue52ffWQC5ZJAc8z54p5bJJmA89t3gO3glkzFAzrkFEME7YvjBEJV7ygnZhJXhtfnHsLxAFaO3RPLI+cTZTqM/ZMAznYf9DODXH3ndoaLjnRtYj+/cw/M1fO8yVInFNGIY2+ubtIONFgAvACx3B5YMDFFJo+ZOC/d/wmqWer1qhjXAOAMLah/YXvj1QqypFLL64vPXVroAarOeu52Bfvu77/Tllz/xPoMQwrnBsA2gGgY/IBpAEwBYu9c3eA9AfXkZgEuCQoJ6igAsAkyKZigvGUjudkplAd9hpaMCwZ9+YUk1oRAw6thDvI/T4xOvcfYIDwUgjnXMu+1Mb1WopLVTRrXqa3355V+o0SiTX6zOQ0v9bkvryVBxM0i5ayEkpLwe2DTUV9Tj3GtIfiGR8DOxL9mrDF4azbqBS4eX2NohsEsBf3/y85+5luAd3rdaevv2re/9olUw+NumNJkyCEUCHzdDL8id50rn8gGPSHPHrf3nkGLfExAYBYRlCJyw1RB+wzxH9qEHP7m8QX68cAnaSkQyGk+6iqV2HhjQ407HK60XOzP+zazexBysenLUUC4bV6Na0je//Z0O9w79++6TYxH3aV6HPGvATqxhrGTN+/yjfnh38Z2l38k4UnnqZOq0rc7PXvkzrzaEEOEHnlGjCfu5q36PoVTRyj16lnavq/v7ng6qBa8jSDBmZ2+Clyb3AWnXPPcs/RqKhNlA338PWDdTLEktUVK9dqha5Znq9UPtn2b07ddfB+B80PcaoK41QJiOq9dtO7CliMVJqRxCRfGHHo6fLFHiHgTCzl3OB2FYkoh7KEEoD8+bPWQv8HRK11ewOSHPBXsWyHXkXayWBKgiX08oX0xKsZ3vb+5hnxlI7RcEjOJdmHLKfJJEknRaf/nP/5levjhyEIrW1LtzE/nYs7BxU2nC0xau950M/d//m7/Z9TqYC88sYaUpbDBZPf1MxVJaD62Z1sOJCumIEzp7w4XytbSGA1JlNgzEtZphCL/Ty09fKBmrajTBlDLrw2Iy7Wo4flSvP9d6M9VwslQ0AfNsq2mfi4/Jy1qfff5cpVLDjcs2srUH2HYBq2eqUhkdPsa9TFQAYYb2cSuX2GywcfY0W0V0eX2n2/tHFxb7jX2NBmO1HaE9USYft1dIf7AMHnmAR6uJItut/TR++rMf2UPo4sO1fT5CIRUOe6bETPnC5AdghCZg5f/e29vzBCnEcxPWEcJQuHA5KIgpxwAerwQKepolLuH1OqFWa6J4dqEXnzb0xY9+olr1WNPZtdkg8W1e2yWSq5gajQNpSxH/oOmyrUgUDxfYNFKuPNb+wScaj6a6vrzVPcnCS1h2SKVTNkVuHFZUKO5pu8rZmHQwgjHxYNT88OCZLyrMhzkort6802QIM3KiTBY67tSAS7879cCm120pWaha6lYoVFUuNSwXhyVEg4fxME1hq/Oo+8eu7q4ftJy19dOffCa8NEmrw9wdZsNmlVYsxYE2UbmYV56EQZqIeMK+UbALmSZGSVCLBgNWQLRas+ZigQuIAsONxpbmBfkH3iL4GpAKHdFuRQojhVFZ8+1QuQyhMpgpb7XbrMwqjcZ3llIgMSNtNosJMj4bQ6alKadj+hBE7jYea7HGy6yg9mBgIAHpHl4oHBpcOtVyyf5/yD8IC2ISiwQEpiEAAGAzdH0OCNYUnyzmVE1A0bEnhpj2U3RigA5jiWLutnWt/rDrd1olRQt2Hf5HBJxorWa9rGK+rFF/44YMQAKrgdUWPxTkUButZxttFinLGWnSUnGALHzX8GoCIGGaiIwlrxJyxbU8oaXI5zNS4JVJZ4J5FoEqnXZQSbFQFYrK8SCkldMU3d9datBvOWG91DhQbf/QRSJm573OvS7evlU5V1GtduBGoDNsabRoOa02l8wpHgE4RxpLUuXWTY896nZLF9tMGEkehfUVfC/xv5JqjSrZRGrdPGg6HanRrKnZqPowpviHscqeh9U0Ye3AVpkMNRl1tcSDK7JTNIENwVytVscyRf4MXlwHjbobRjf2i2Xwt0F2IvwrabzXat1fKJdNqAbdfRtVt4f/UV7nLz7RqNfTaNBxen0hz6R55s+Bn1UymdPdfdsA6H4TFllOzXrDoOXt/YOnzkyeGrWS9hpVZfN7fm9cvP0BTU/XrFCaP94ZlyhDIvsVbWL6cHEdLvwUNHrkNjEX+5iXR/EhqSBbqfp8ojnmvILhBXhJUMv1hysXeXt7yBnT9ufCK+vNm3eePpOIiEQVpitTeaSc9p1KQnsv6eQEv0wCpZDG5y2RMvUA6RHSp3jMnrB3t9duXDgjAEVotuwL22xarmaplFP1gp8NxTAMDlgpeLSYYYFVQhGwKukLP5tKuKlGekABjYTu5auXlrV99EdDukPhyxkfEk0zbm6Y8nMh08TYc5eihVyPZZCBzFdX2iTeKplFDtzU9TWDnqyene17Xf/qq6+8n4+PT82mpeFG1kBLW3pqSgH8nVQ7h6m8dOHPoIkGh/2BVGM8GXgyPhwP9PzVc+XwKEmStkZaJUUrQSysy5nTbylGYJPwXvh5KAynhGexd2zSjN8cw5+N9zcgXQZZiN9GkM4y5b++utb79+/clOAvmisW9ObdO50e1g3UOtWUfYA8JpEwC51mgkYN5n+5XHcxhlwS9n5Ix2X6njKIyTPq95b66ne/M0BRrtQMVDLZpmnk7CWVW4mIPc44qwF6MGv/7quv1H1sW+4aPOaAlSIGipfTmXIwAEjNo6lnkqytmWGJbMpMVoY1nNlI3mAWELrD2YVn3+nzl6o0kF3PNRn11WtfqNf54M/b2D/Ti0//RPvHn6k9mGk6aCuyQUYegF3YwV0Y7wwBDE4CNjPnirj5gzmB4gsLkPUS2XVIoE5mm2bL43kE0wp5CMA1U/GQnhfXvNs2yw5GCu1nkLKRkhoCizDUnnOWIwnOZHV/fad8Jm/5Df6LFDbcs9999wddvH1vppYLTr8PEnmz9l9ENv3+/Xvd3t26UUUOXStX9eUXX/h7EZTCs4PhS83EsA52KixGGm3YEHjxImH87LMvLJdzwMJTuIQHZ7D1I1Hvx5OTMw85+F58MifdMohDghkPFglM0iliWW+pZN7NLsMNQIDAXMu6WRxNR260bBFA+nsiZRAGxQV3AHUFXxeTee6wH//0CwN0BphIm4TlOIOpHVKbR+OBWcc0xzD/Lt6/1/mzZwaPLq8v/XdZt5bkzudW6gA8AMYi4QWkI7yGvQjY8Bf/6j9zQ3h/e6H23bXmgOirtQcwlcaB03ofH+41HHTd+HEuONRi0HOdxc/B5wIogwH485/9zPcA9xQ/L4NmAD5+n/XIYIHnZysdDkl+sR9glu2emFFI/1MoPhJOpu20u26qYKPXGkj6sr5/8WQwiP3ECMXvDfYeffL+/r7PcZiSnGM0t4A9AM8A16wt7klLLZ9YZgBprCPOct4Jf4/Pxz1mP0Q8qVH52G8T9h5rHd8zAiEI0sPfkEEeNeXKDExAOHvdwe7CF85qloRWAOg2e2dolghp12ZFhqAamlbuuKw9MQNgBajDUAKGHEAXDT5nI1+Pr8Edw1oB2IVUwBrkc/BsYeQh5+Td8WfYZ+zXj1+Hr8XPSXq53wsnr5nEgUUM0xTAlWH54fGB8vjIEaLg94h91NxMVeqf0WzuP8/fh8jAc2UCEwDDID3ms/J8GQCGYBTCC9aWhB6dHOvtu7cOOzITkFC/p2fikEeYcU9MOGphS/upgZaAcSkn3AOsANoi64WZwkAPxhAsdRpr+/3NZqqUqgZ6YbXDVA8p4CHV06y3bcRrhwfH8IL1yBnDGgL4ZihJEBZ/l/uLWoS9TM3ihRhJmpmIVxhMJEeKbAmgYD8zLA3rkaErw2TsgWCpMYjg/js/O/fPSw2fIAU7utMC0Gw+0327reu7e719/8GNOe8MH7LXZ8/0N3/zN09enmEvAhxiWcUZY0n70zlmr/xl8FVlLfDcYHZ/DHjiWcM25Cb2MKIQAkMAldhLy8UTaQKhbDbnAaGHHU7+DmscMgP/zfeihuZ5fgw8+sgmduDQDk/fuYF/Uoa5c0n1HfP+5zO9IUCQUMQs/sGs875ZyLawGA79HqkTGE4xgKVXIWyDNci6AyTBT3w0xv4BQFPaa5R1enKkfD6khvO13r+7dEjNv/7X/8a+2YQ0MfyEfQ1ANuz31KiWXUtwx3QBLAE24uGMpk8FDEKlAMjCuvZwmRAJe/PKjC1AyeGTr18IqlgZZKOen2OzRSAFINmTisZM4UpV9Ubd4PlXX3+lXCmuNenEuX0dnbzSNgpDbWjbJAbh0cVMMQ+cCa8gTDPuZ8y7M7t0A+iLFRve8QTUwUpc+dnz5/m5wQ58Ti7xY8WPNwRTIhU/PDjyGeHQvjk910SDbt91NpJqmJx0Jawd6t9eb2hpeqZYegrF2VkmvFkv1Gw0wv2yi2rYB5gO6hHOAGTbPjd21DX4swb/VGwQ+LrYPt3c3ajb62s5Dz7FDMcAUvO5pNJpzj7sKdZWc7EPYY+SCE6wI/cI9QF1EJ+H98d7Y99bOh1Bhj00C3I2brmv26wA+JHM4n070/7eqes1RbCRW9m+LZFa226GgXSpVLOP/HqHspag0pVGHULKkirXYCGmrL6az9dq7h/YEgQyQKmYVq2CYmKlq8trh+fWqjV1O32nEMOGhJiQyhOGt/Izw1IEZRCKEVQvIX2+7wA8PostYMbYrSy816z6w6amWFKlDPOQdHQsy8IwAXIZMnGATd4zA9ZqgSBb6qCkn1+vxwBe/hy2O3AvhTdk8F5lDXC20hfMVwSfQSLBVi+pyDZjgs/BYU0/+8mn2m+Q8t1z/ZXKANCCE6CICcG3nLPsrcj/9j/+NztMpPnigHRQH5sHaaUzZU9noJsm1hvVimkVAYXmMS02Y1VrewbTCEEZ9pD4bnT+ck+vXvzci8h+Sj1ixLtOp4E1yNRjOQtMJJDsfheZ8UKnr5I6f/5CpdKecjm8BHLarJKWTZPmuNn2FE9yUHJB00CNzMxKphb2EBjPNhqOFk4JvboJnlRoxUH08YFIJpHipZ7i20mJ4vAiOQeabM4Gl1yabK72Y/eJSQf4QhpNoBtz2WCUz+QwxMKvXdiGAzjpIoeGFEPdbSQUuxzYFMoUPGGqFaaE9jtQRHe3yKaXOj6r6MXLc0U2FJg9xWIzxQUdt+IL8vzZC/V7C/3ud1+pM7hVqZxTrVFWprhRLDmRFodqP0z1+NDRY+tau83MBT6NIqEw2Qr+Ikcq5/fJN9RuN9dOSDUocPddFAcW30bD4aOmYxKQKUpZZBiMYsY6sjwJL6py/VzbHZ4vKaWTyLiDtJjvx+aH3vzQaZs5Ahtkr5ZVNosvBmasHNxMQZJKxfOq10shfCUegACkTqlcXpMF8oKucvmM9utFT+QB8zjgMO7lGSARpMCHmSaFAw3/rnyJ4ISdIuu0MkwniEpf7rSJwbAkSIXUhb40v9N68U6F8pJRoDqDjFbbQ22jFZwflU6ERCanea0m/tpIAzfbuEbjlR46j26GRyMAwaGBS7y1eE4UqhSCTK59+GOgPqCZxix/38AhFwQXL5cx65+DieIfTyUkzkgYc4WKHlpdy5w7t48GCJjgEzpAxDuGppeXb7TezFQuZZWKpTTqLN0khQlVwyCm06pI1MPvoVBz0IiBgSdmCUUe4AugJc2qPR04pM2SWenq6tLTF4BDGgiaTy575AzZg4piEUyWkyoXy4ozPWx3NOp31X68dxGZr1ZVbTYdmHFzde/JSr97ZSC3Xj9VKlXQFPnhuO9QnFQ8ZRmFZQIwLcZjNfj7yAxWBMqslYwTKpF30TQx2BPo6RQxmFbznGD1kb5LsUFC5WaHjyagCSljeZX2zpyWiecVcvFEXGaOYlb7u999r2+++cFBCIVcUqfHR/bmCFIbQj1ghyx9uF9cXvki3TsgVKeuRr1sYGg6CmxDZjuEsPS6j4Y2svhD7pADICFv+KLggr27b/mzciHT3JzD9MOLcgizi1RRhCYb7Td4h8mnwmBsQBr5DMzhxl5Dj617+9J0Hh48rYbN+O7DlV68eKXHTsspXQAGMPxgGGWKGMFHtHew72LPwQwwLOzvWrGM+fLdhZtfpqHn52eeogNQXd/cOXnNzcw2ojmMrv5AzcNDFcplFzoAmjZm320sJYpFuWTnIXkXjzQYRSTtwrTr9w3+eQjDdMuhUisHfQDcAxAjRWSQQOMDS5jmFGDrI2iIpMYF8ZO/I8wTptZMf5t7ez6ruScMkCLVYXoHqwpzbp/5QTrkkKMhBVzcbDf2xWzKYAKZV9L/PRjeSzGAgz1dXU/U7rIXCzo8rBn0/+6HH2ykfnqGh23ZDKmbyyvfDaeHTTMtYBDTgNKI8Cw5b2Hqw76slpuKx1O+K5kmEtRDcWwWIPI0GqDVQqsFEj+eVlSpBM0rqaljg6A0WTR60UxII8QvKBIJHrLawgp/MAOi2TwyqG65hlPnYrq7udZoyFAkMFxh5FOw4sWGET7NMswG1gpnA95k7YdHh28QykCwAs0kzTN/hj9PA0SAAowRzqn1IqL3lxe+GyjS+cX/5n3RCHHOl4oAX/gZB0ZDMha1bJYzAil7NBE3g5vhCyXqZrFSIVtwo8r7hKHXaj9aAhpPw7Kr2TOMM8veXdzZqAb6Pe+/WDqn5ZbGDXB7pUH7Wu3HSzMY8sWGKs0zHT3/sea5Z5q0r5Rc95WLLbRbTjzchHnBMJKhx3DR935LoeJYwaSW/f7KRWqdhZkIyWRekThyx6gSMFMBz5ZzLS3zI7VQGo1nik7HBgdhpeKPyHtt7oXgAd6+hfOkf04nerx/1OX7DzrYOzRwCKAJ0AKD4s1bwqLehPcSZ6qcNMMWmwWkmgSSBUCYoRNstLyloEyw2ZfI7w3G0Ehw/jr9NqFOb+C7GEkte55mCNmkm9b5xGvgozcX74TG6WOSawjD4waRnyGDDYYGsN1gT5i9I5pBfKVz3qMExIT5A81NSHHHF5TfA7wLAQ/y9wB8sHUD6csrGurg6Xdweuh1zfdn/9DQO7m40zVYxp/ZboN3mlkF7Ud7vrIP8Iu7ubnzMJHPm4xGdHL6zAAh34fQCCb1NEyAIOzvf/mv/lMrLJCoYvhPk8j5s9xsVWseqEfgAbXzhmcP8Bx880iKBxgD9GBv0yfMxn39+Z//uRqN+h9TUmm6S/bUC8oY6gfuctQQPCAAZt77R1YnAUyWzNt3j3MItQ/s0XkA79NpN3Qwi5GCwWCgfuH5IYXE4xqmJmoEfAPNnCEMwr7fAQwLQTtBgslzBgTE+gKgiKaH3weQplYC5LBfleuYtT2W7XdqD7Aw2ABk5Vky0MEztIocHHk6iiCnUwKgEJJBunZ4flMkaAusK2rosAUAACAASURBVIJPYZBMR/yzhGY0/GwRe20u/Gdg6gRpKUyxwF7kZ4YVyP//GPwSZNqzP1oG0FTC0gH8ppfgZQWGLmDOU0ozDMIo4O/syQedwDLYzREDKnxf1ht/H0uBuJVH1IkMehfBygerHQKMFjBKVn7WnF9IOOk9PjINzez1vhppCCi8DnJ4y5pLRauT7lr3HrAOCHQZ4QMHALrxnqfp/jjI4f1Su8J8gfFpkJWwpKcQmNevXwrLExicAKqw/LmdCSLjbuP5o7qhqQZgqjdqri1ZTwxRONNYAwAlNMzsJRg43G95bANqtT+GSzFUYg2OHZJDSCNDAkgTOVXwmYsyQFjb14sSERY/zC2nPy8I4cj68+J9CouVO/qLz79Qs1oP6zaC535IOH/odnTbetDF9bVDQWAEobCBKHKy19Sf/MmfmGxAgjT3JbUNQwrWOQ8AZnLwkAs+s5xnlrIv2OeA2dR0+L0S0LN2bcsZy7rkM7CGHKxBfSJAdAALUtpR0QHwEKBC9xKsXKhPDEg7aHzn+5l7lbvDf85pvoRgrP2uAdJ5L7zrNuxbVB8oIjgH0imDgISeoXaiJ+YLc+7YRmw69YCPNQEJhHcUPvPGdg4k7cI4xLfxi89fhTOEtvDJzgXQCkDj5z//uX92GGIQAfi77An70uYIjSCE5EE3sOTot9JB7YC0nDof0BILKJ4lA2z2JFJlSELUWshNAcRtlxIBrA3hYjxLQBt6+WKu6OfD4JgzkMMSFih7+uHmQanczh79uyhrbF+KEwIS03IWPCdRU+GrzrAMiT2WHtRo3ouxuPtmbGHoi/k5H9oPfj+WE69Wuru993O05cFk4b/j8IwUYFzauADvFJYf75NnslrMgm84w9ynhGRqfwBR7g+GDgRA8qzwCh6NekFdwXlB7sJGxm1ITi88fS/uDvYU9wEMY9455wGWVK2HO1sgzeZYtSBDhx0brM2aTUKY5tqto7atg7WGWoY1/Njuajzlflh5PwAQlgpZsxq502xxwb1uW5q88STO58RuAlSgiBLGYFAuAmRplzL4GUts/DWXK2w3NlZykONA70Oo2nId2POrVdS+9av1XOUaHvcpB76ORgs9f/5S7c6DyQ5Yn1E4DHoLD8L3D7hfpNYd/r9bFYppJdPcaVGTDPhs7DWrxbymYDkHdQgBlICFfD5bG1RrKuRYsz2H3NFHlfG/TAG0oxAJJCKes8FhyAZj7pelShkINADuwfKBYSTnQr6Y9tkNMMn3oEZjYEofxxlLqjd3H+oX2IbgabttUcUydg1J7TcrKmSittuKRJb6ww9vVSjt6fDw2OcYOAfyaiu6/vf/4b/eReNI42BLLLXe8jBT9r/rk14MzbwIPZPiLq/lAjpmS9XKkZYLHioJZQsVyzvLVCvlPY2GKw1GSP9m2rJwEhEVK1FhmTTuDUyvB/3t9EbqDRY6+2KqaoMLtKqDg5f2M9Qypy7Jjb2xri8vlS/LYArgERP425uluoM7o/fo3ocDvFIWbvSoyGAJYjjO5QtiGolTFMTUfsTnYqA40uRi0sUVk3QQ4VaLQo+Qk6SLFKbEHMY0YFw4AAulUv7J9+fjlChMFD6mqEUTES23AG4yzZlJAMyaIL/ZBOp5IqFNnEnfSjEllc8WzOpZTRNuLHJ56KXB3+To9Fi16p5urx7NhiQ1MZtPKFckBBr2iDTtpnR7PQ5eEUOkm4R5cHHGFc8tVW5U7N1ULTZVyJLUxGURVfchJBhJSwO5HLKZIgb8+KQQ1BCmJICFsQRNNcbIM2ULDa1XaU3H4cID3aYBnI6Xnuohv2TCNKdI3Uz1yYtj3d3daBfn54aBlHNKJE09TU65kDM6T0MIjZYPBWX86urKtOBPX51pr4lZP74oa0ViSWXzSSVSNMxLLWcAXEn/PgdwNDnxusgmS2pWGg5ewU9uunpUvtjUfDjXuHWj9ehCydiNGgdrbZEmxI4UTb7SOlJzs1fMV7UwQ3JruQNeXgBP0wkH50IfLi70ww/fqz/o+d0iKYOaDxhNUnLwigmABGvKaXqrECLBBInNDTjKxfTpT740KMBknQkZv5Dc7x8cm8EHiLKb46uAybcc6NLtt+37R4PFJccaBSjfzqaWGyDXoqjGRJvmmeKPBowDJZYMiZlcnPxsXA4UlAQ+cJPTbPFuYVkA5vB7JHW6qMZvY7P1ZTKaThTNZy1rxED4+fkzp6visckwwgb8MMTSMR3ic5Ep6uqipekEefB7gzb7By/V2DtzsTcdzj1JZyLO94UVBQOI4gMGGfItW5bMlz5wAVxSubTj7s2cIanvvmWAgGThaimvHcbF9YbmhMhEQvok/mjVYkm12jN99/vfu+gA0OId1mplDx2+/8OFfvebbzWe9NSol/Tjn/xIf/kXv/T7C0lwIa345vrG3q6P7YH2Dpv6/MvPDWwMu1093rXMBpjOVk4Tv324MtMK75SPbBbWDJ+Nn4tD2SnKsIzmCxewgIo2Pqe4WUz0cHelZr1iUGM8nGq9CElpNCn1gz3lSwV1H1qak6RJ2hTrYiuHwbx8/VKt1p3BgGCenAhm3slQrPt5pvG4w5MOWUDwb6IBBtBD0h78HA9cyFCEcNGZVUITxeJczu3Lh48k0lPsAFi/LmY83UV+iEQESS+M15CKCsgOSE/zEbzeQiInhQz/AApwJsM+ovKGhUVhhvQZdiJebjyjIM1GcjQ3a8eysiSfiUI0FrwPM4SL4Gs5ewqwigSwJMtUPlhThOk6jU83MDvyGSccjwYAOVvVakUXWPMpoRMY2pfV7bXVGzz4zmE6TdDWh6srRRIkrJVcWABowTpkjR8dNLXazHV0dGBgnInp9fW9gzA2K/xi007SDQDhygUKidA8B5oAGjl7G80m0mZusJ87jDS6fjcky3ninogFg/4SgQZrzRcTxROcWQmNBjTNnB/4xcBmKlu+SKFDAixySTyBk0mSNWe+P/HgLJYbgY1GAAkpv/5ZAUwPLCEE8B9w6UcB4ys+y+1FRDriJMi5gs8cwLD8mViDgIAwqvE7Q4LD2nB4SbbqM5OkYApo3smg17PcBMkcflx4yrSd8h1Ts9Z0UAsDSwpPmi0kVhRy883EDSTpsKV80XYHFHEBe965UEL27FTAJN5eMUu6qUl4h6SCx1I5HZx/rnH2hRb9W1XTKx2UEoptZ/65+HPlcs3Aw02/owFBQEuazLiODw/cWHBXuMiMBY9kmm8GMpzfsOsxuebeAFjBAoVGYTkeu9BMpBKa2s9rq8OjQ6fRMij4mFZOg3t5ceX9+vz8hQEo9gZrmwKW/UDaotlp3Fk7mp6p2ReuTWIRN4XsH8smaTLjcTeOfM/z83N7LtpfUVvFdgS/VdTpDMLdz/mCPBFWnJtrpHuw0JDO4NcVJJWBOUxDsgopxtmcA5QoVGFNEDZCOBFAgusssyP5eQL7C+G0gWEDMqR8w4hApgVIg2wxFO8AnQ7PmEzcLLN+kFYCBMczaQ8zYeYALHLOXVx8UKvVslcgXobY4nAncmYA2uApTKMMS8nWKpWaTe1RiRwdHnsPU/hhI3F7e+PnRmMMGPDZj74IElJYgIDclkpttY2QZljTQ7ut9XJqZiqsBEDJ27s725oAyNLQwgjkfcIuAbAgfIIhbvj58PAGhAaoANTnHeFtFqTyZqbCaCPYAslmPBZArR1MQthswWuN5wewxv0LKG95fIwgvQDKfTzT2Tt8TWoL+y8aJIQ5io9VSH3mDgmpsPhHBhawpYAAGjkk6pwDTHVDsxqyJULQCn+Gn5NfvDsaVIKGYLqzfhik0Dxzn3BmMwhgeGSGHew/vG35/rvg+wWMFQIL8DubBysDD6uQFIYU+I8hJ/w9Bun/f9AQIIO/z7/76G9uWb3Dh1jvIZWZRhWQgn/HPc8//G9AScvvCRhh7a6oowm9gj2IL2fwJrRXKQNfABi8pvABJPwE/1+Ce5KBnbTZRlwzD7BgIGwPZlJkp0qRwWwIPOKL8Dw4Q68/XPqe5ezkTkR1BHDHusKOyam7+LkTdoT9wmLl5+3P6vURACezRNd4ryX+6GHJcz89O3EtSEAFgzcGHGZ3bggqCYxC1iUDd5RFAO58fijj2PtY4UHqNT59T6nlgIewj1KxmC1SOJt4Po/tR5MV+Fk5Pxv1xpPnKgN4hvjhXiHIkLuLv/v55595UDJejF2fv7+40tXVjc9eWEWNel0HjQYae4dzAjhZ+UKwWetenW5f17d3Go5RJITBCsNcnjVrk5rFoYlPABr9Hb51DD0BzwPwzp4jAZhvE9jR7M35BDJEWDMwmtlr/HtLfi1tDino7HEnDNN/ko5s9msgULDvWYOcb1bM+YyBuUayfMTrZ8n+5fw1yJGwLQAScgZ6AL0zQuiQiycSGvDu0zAIk673sOQyQ9LWJPQQ9IpLD6IZUFB0sr7ZJwBhBJzQ52BpwVDw009e2GoI4Ip1xHqA/W8rhDwpxtQ5ZBeEsBHWAHVjnpTgWExXN7e6vLlzSEqlWAqWCcuF/f0qtapT76kRYEwavNts7eeZK+S9rqiXOMOdcOxhVaij8ArkGcGa42dhaMUvQGOeA58lsYkpGoeNuzCBJpvjLt7ZRgvWGr0Qe4vPC+hJvUp/XbSCLq18NqNirmDcoVzC93Vtf9WPqdmscX4Oh8TRN3ICGrTDXzvU45xvTlafznyfALzjA0//gEUA7xMAzpZiUEHwpTMDbhcGGfOgquGY5Y7zWfYUOlTM5dQAmK9WXBNTN7axBJnMXKsxWOLfz2c9ffhw54Hnycm5VYCwcrBpArBHXTnsjBy8BxPS0dwRZMkMQlBV5EMqOWe6A2GatkUK7L+5UtmsffQZPvN+a4W4ljP6BwayEHKk2xt8hVG1VAwkMnAtV5u2WOv12w7n5N6DuYpdCGsXO5jHu76W66n2DusmA7QeOraP22tQh1dNAIlF12bhEn54f9dSNpvwvoa1zP4jmX25nGi+DInwDGroM7ivWKtmeUdQOyQ0GnEnI4sO+5hnhXoML82K2dhx34nxVMbEFmzzeD+QBxjuYKMyGM38vVNxrDtYt6F3D8MFKZ5CnbIxjjceU1tBWAuhXhAZsN7ja3ovsUVF319RqZbRYj62tD6P6iS1s8L3n379G20jee01jtxr49FJfQguE/lf/qv/cpdKY5hIwg4FGQ1oVqMJHkxxxVNSYT+uTBF2RVzbZUTp5ErDx7gGnZl2m5gy6bgyeUC6sjfjZpPVajtyERNRToPeRNW9nfqPGd1e/MGFVaGS03Ij3dxsFK/8Xievp2q3MtpvfKIXzz9VZJVTt32r9TKuq/dtJdILYe0Byyqa3Oj+Nm7zd2SNIKz8N5cvBQIbBXSckgO9PumQixWTJRDe4K+YSEKvx8Q0eG5Ek3HNZitlUrlAJ34qYGw6TFOzpDCdGjiEvRFMkMcqFctmdMEE44WAqkcSMOhSlj+R6suBGORvWyPoLKpMc6rTF1GlowUtejmtJjFF1iRzwRiiUCShNKUkEem7jFM40c2DrnNgTGdDzZZ9A4faRPXQwlx5pNVyqulobi+AXCWq+klSmXzTC6acR+K4b5Aykyyo94jZ80L7BwUXMOMJKZNbs+gSkaTSybyBn8VybHSd54qHQTTBeJ8FvjMjZLebmGq82xCcw+WUdGANDcpePaXjvboeOx0V6mXlynUpktNsvFT78Vbddk/NWtUm9xQjFFocvvPF2mg9TQbJvoVyTvPV2JOK5RLQMKpIbOJJID6K/d5K49nYSbV4aQIslAnVadTUrJaUiuUUT21ULtY0Gc7Va3W1GBGUMVelHpOS6ENySuebSqRgI2FQT2IfzEGS8QLdnsSvyXTp4I8ffv/WnodOsYzu3DgTcMDFwMXPgUGTzrQgeMuEqX1IFQypTsEXaKm9k4YZFLASmeowpYT9BwWb6QLF1F7zWI36vgGfHsXS3a29JQhAgOmBLBkGQ2Q1tUcFSVmk3CGXYI0z0USeB8MUj0JYZcHwN2P5LSbLEPpht1EkERPP5cnPy4bC54kCnosENhLNHw05hScNASlogAbI3fj/TDO58D68/6D5bqmT53s6Ojwwk7j72NPDw/c2Xz09/1yNg1NaT40HU/8sTC+h/AepP6mxBBNM9O7te2FRkoZlUGuoeQibsQTh1EXNbr7Wd7/+Wv/0m19pPB/q5fmZcqmEMoWiFltUVgwyYkrjV5PE9LxkKQ0eG6x7gMNGveKm7P62rfdvLjSbDrW3X9ePfvIjg4ew+j6CqTdX105etk/dcq1suaTjZ88sgek+PGjc6ytqRoNU3z+07wvWDBTLxWrB54mlWXmS3IZOwKWYnEIrn830/zH1Xj2Sp+mV3wnvbXpTmVmVVdXVdoazBEkRuxS5WErCCitpIQNhF7rTje6kS0m3+gqCoA+hT7CQhIWgJbic4Zh21WWz0kdEhvde+J03sldFNmamuioj4h+veZ7zHHP+9KnX2oS9r7V6Pd7XhUqFjCVQnYeeqqUd5Qv4q6WUr5b9TAcAFc2GShmm3ZznYw2nwTyZf+x/oqgljIBog9nQxTXNDs066/0R5EYK6EYBujvFkOU5gV0GC4lL3gmeADpMzWHlWn4z0XAy9TrmM3F+UWgyjMK3hgaGIohfvDYNMcUKjR9FFcWw16FZfiSEkuAWsZSKoZD9DiNRffj4RgcHx16vTLMpAFvNBz/nRv3WgQ6AmOwvQBKaQ1hFDDMo8mhRubhJDU9l8eXK+j7BmJimEuC608G0PiR8Qt/HY5amBDDRXsAz/EuZbs4NGrEvmHojscDj8K4Oow9PnaGb5ZOjYx3s7Vl2OFvi05N1I4S0/fYGe4d58InLUewWzDaDGUIxTvMCQ5xgIibsNK+AuuvFGjwzeHrxDFotF4lIbEhKdIKeDdYXTrMfTlpmtLWbwdg+EVs7fRp2I3Jc2OGfffGlru9uHNyDtyaXD++NocpiKqeMI6MqVYp+NoA7gJ0wtZDOc7ZxPpgBZLAhSIFg0/rPIklOpDSYhYRrwHiaTu5Y5FgwL2hEKZBjkUSQlVHM+t8N1Wu1LY/qDweeHHMO93pNh/589vmX2tneC+l5i6WbXGoEiuvFOkgDmfrClOq1Q8HNOsOT04b2G68fAnYorKktYEUgb3JzRr1ULKs1TWs6aGqrGLd8Gy9P9i5MHNgrDFxuHxq6uLwO3j/JtF6+erEBEoJPJ8AYhaY9bbt9N5wA/CO8kuJBwkZDtlqYD65CCTY6rPswyEF2c3d9ZSYrzSKy4Xq9qcF4rMPjIz07f+Fn8NhswLiGPbhY9M3ApVljb7NvkMlz1sKYATSELcsvvhte6+rm2ufDq1cvbQDOL9Y+zD/Ac+wKkNY029jUMKSNWtZMtcq7Z73wmWE90oww8AW4CaBExIwXWGsOAtna0o8/vLYcn6IccIp71gFN85G9CgFEzdIZw6LoaQoTRCuDiwyAsDR5ZLH98pe/MJMDoJNGE1kRewRfTJp0hpn1Wl0fPnyw9x7s4JOTJ/r66691eELaMZJHAj6mBiuajQcHpPH+dnb37LVJEY+HLqx1QATSDC8uPnoYRzrr8fGpUumI7QFgzOHfzDCUBhfJLAN6mNWR9UxRmNAL2TbkN7/5jcE4JOCA7NQKIZExp5cvXxg4xK8KP0xqEs40mMPcx8jf2XOPATDB24+GlvUFc4ivZ2nJJvc6f54BBAD8I1tpSpBBr+dGmL9jlhdMb5iLrnFCsI+TQPG/RJ2TIBwJcFCWO9KkWb63keIy6PSftxdhYI0GuVUA2LhbAK1tp8PAkLTzDYCNzH2Ir7FByYSl32aoOcG44HM+AMpYtoT1FY8GfzkaZ9YBNTw1LG8KuTx3FfZHSUIjDIxFAzGAZ2K2SpA984vzmLrZATOroMwwEM4ZvcALbmCJJbU/UmDCXrj7AtMMsCkELPLsDMbxOXyGbSxohsgGYYBxRkY1HQEIxe09NxjhTX3ntM0QILNWDYZ3fxD2SSJhkIK7DwCPwRqgByAmLJ83r98Ehq6HNwWDJTwTnh2evwDKfH/UifEkYWotW08gNWXow8DscG/P9zWEDMvY84VNqEvM9xL3E17BfAbACcvmFmvvR6TkMMRRwuBdzrnX7wyUjJIU/tTsSoA99rLP98HQ0j3UYgwVzs6eBrCEpOXpOISmJNMGOKkL88Wi7wnOG/YZ/9xc3jpBm33yR7/6xkzgZq/j38PGBe8+6hn8GSG3HOxsaTToa2tv198NzDve9/0tgFVK940Hy8M561jX2DKYheuhOqqYpYcg1DWcd8+fPfOAC4ky3z/nveXYYbH7+fNssLKAScp35sTwVbAZsNLI7PAAwuMV7GEp6A9DfQe7BCAG6ymHrFimjxUMydPBPxcQBuDQBBt7cUXsid1ptmzx4aBDGF0AZYsABqIOQe4ZiAUMdwEIieOJ+B5G0cHnYc9hfcQZBFOUtQkzGBAL1nMSkAO2eqWoRv1OHD2c4RBmQj8BOMp5VzRwCGhXQ72EFc5kqmIOeedCd/cN3TXCPX+ws2vmKrUdg1AAcNYtz6zVabunKWQA6cp+/6wr+qZUyt4hJlbAzKMmpO3n8xoIh2085W5ioCPXGPhv5hJFRWME1SWUjBeViHFOUmNMrC5iiM6gH0srejLsX/jODw8In8vYIzi1CcMC0AI/oEaipiAssPnQcQ2aiCU9hOG8B5xlmItqzLJTwkOIuTHDNoD+iWzcjF6Y7fhKc9fzunjhcV6wF0kZxtaMdcDPhlLL3vFABu9i7uoMwx/6TthoZTPqAa5gUsKEQz0A8JVJLPTb3/5otdiTkxOVKzmNJvy5vl+/1x2q3ezZg3VnB3urAHgzkGc/4TsIJwB26RxyFiQVWJQ9zuSx0jl8gnccastZe7RXcaAHRBoIM0iTG7WGspmq2Y4wPnf2dvX0+QtVqkn9m3/z/+j2smZ7F9iHTCVgvY7HK9Xu+kpmojo63tFsMdXV1Z19wAHmfvGLr7S9g8IBkDrhOuSnn370YBmVwfHhkUlsAIXUktQfDGbwyjQpbAl4N3RdgSKO4SZDXQBrf8+bQC2IEFhW4ZuMksDyf76z8cJ1I0PldBrv6oFZmuAO+TwWZvBE5u6HMsmcKkixk9Js0dVDq6kleEhvpB7nSDTmXpmwFlRw9HCc16G3TymRyioSn6t+f6/lZKVqsaxyEe/KBwPzzTZDNoadSSsiAV+pjyL/07/8l+vZ6t6XZdoPHwlIVusY8p64BtMbrSoDpSoZZeNl5eJpHR3kdfnjVMN2VJNhKNgm0L7i0vn5CVlPUhyT0Yg6rYXev7vV05cV1a4T6tQbZvaUtwuqbO2pUUupt/hOf/4fLXXxBuCj4INWq4QBvsUsSAvX0Z4PMVJikfdGVrvqDBqaTxb+BykDh70DBfJFT4IAL5rdvlrdjtYidKKsWCS7Sezl0GWCGVLejk72FFkn1WmHBMXHiSdnOl/+dLayxNqv4UIoHGq7u1thqjINiVggwdk8DTaXPIlIW94oMCJpyCrVEC1+8k1KX/3xSPPBSo33Ba0GFSWpnRY4ahDbjdySQxafi6y67abqrQ8GARZzPJ8Gemjda7HuuhFdLFNOQIa5R8z8eLxULDvU2ec7arWlJgk+hZyenT3T0d6hMomi7m8JjrlWtcrGxqsvrpu7W9Vrdzok1XS2svyZSwDPOwNKS4oYpIZQc4Nufr4gfXqovd0nBn44mGk6mZQf7KaVjgNAJ1XcLWkdT2s4JFBlpskmhAJ/kDJMTEtVkNJEVals+/CicI+nC1pElhrP8SNM6N17TJJ7SmXxGkxp1J/r4/tb3TVuFI3l1e43vUEA8KrFtBOGU7G8/uIf/amyyayfbYRiz2ks0Pt9BOvhoabZNEgekTZPxn3FSInFWDqOTB4mA+EMcX373ffqPCAp7Ln4pmGFUUPTSUNBcUMKLNTw/mgapsg0nv2eC1wKECasgHdMHbJ5mo1D3eDLNwwpg/w8AIVyOadf/PIrVQ4PHJu+hsjJCbOSep2WWT0wd/ClcioTLDSaoVTc759Cm8IU/xsuPqZ4fEcUAhQI4R9Mg9PqsF9aXYd9bO3s+fKgIOBgQVqJPJOGBboz3ipMyPE/2NradaOUymQtRbm4utBsGQKGPl1dmF0CuWh3L++E4fWcCdBcO/tHKlUPDLD0Rx2zM5iiMCWFlTXsDQ2mID3/7d//QT++JkG1q7OzE7169bVeffmNTl8+tzRvOlno9v2dPr2+1OWnD0qkF/rl11+6MKg3W06r5HUoDHe3SlotAdKClxpMVWQ1AHlnZyRHTvTm9TszTrmBYVHuH+3b9wuZOI0dBzJm/7dX175ESpWC4rmMjs7O9O79B7//veqWi3Ia3uPTU8WXmMj31B81NZnj0TI2eLKcRdR+wGOmoHyhZOYHAQ0rQj0urzXAtHyOb+VE8SieqQlVK0WD4Mf7ZyqVttUZjNVFigvrMBU3iEzyHobhfF+V7W19uPigSrUUJGTriIOhKIB6o+C/iX8mXRSfj7UJoIFch+ITI2u+cyZZ7AOAZs445MsE6jAoQppJ0A2MCpomM0xWIZUrDSM3H6auk2kAnSk0YYQggXGadLUSLmNSAmHjYNifwVO3Gxq3xcxMR0ziuUE5uweDlqKRhNIZmv+sGwz2YCHHNJhJOPK+bYPmTHc5ux+9yriL2I8AwWYwFTJKJoPMNyYab5hwFIMdB/Fkc/iLkkBW8ZCDZDf8j7AAwPAXG4hUAmYJ73/h4vHvfv0bNTudIEWcYLwet3fl7va2zp4+dYr3YhEk0+yhWCStXBpAN2OpP1Ny+3POYGEAYkU1tKdW09JSDyRmS0VXaUvzKUJgJvk8m7M3A/ORgIgZRdh0qXrrXre1jwYUI4LtARtsqv2dI1Wr25oLxj3JYEmn/+7uM8UnbCCuVCytuBKa9CdOX0W6Xt2qOHluuaSZjqt2d69PFx8M/sKcplGiQLXvIr7C1SBNqlwleQAAIABJREFUszl/MqNxJKWffnptT7jj4yN/Jp4Vv05PTnT56VKj2dDpeAyTAKpAU9d42szmlkrivcRi5TsCXD19dm5PKSRqfO8A4ARHcBZXqjkPxWCr0ZxRjLJfkUPBLmQPwBDh/o4zFIPhOlvYw5VBIKBwJCHVGneWTOOlytAwj3csQ47JTDc398qncw4Xiy7Gaj08aEAaHmA+Xm8V6pRukCbbjzirVC4k9q6WmIxjFzC0BIkm0cb/y6iOX3ypCf6upHsSIgL7NJ1U7eZGY6bzQ4awTbVbfQ9ER9OpDk9OfN9sb22pVAjMV66/8fTB3oLcOQAYnpivpevL4DMKgwa2MMMNAs0Azt6+f+si8tnTUzc0SLsBJff2Di0np8ui5rm6uTQ4zyY63Nu35yS4RwY/LId6sK+Gm2FZ1HcY5ws2AsEvVvYGtRwVMNuynOCBh+8dDAZAZRos1hevyZnFVBwGJcAhgQOA/xTxgCJffPm5PVHxvqNBpaCH5Vve2vMagfkJ2xBPNdiuj4xdwqFOnwPA4G+7UKfdtPccLBuAVs4dGDgAkqViznutUtnx3QqIR7I0PTqAImzEu9sLfff99+r2uJPiBn5gsGzv7vl5cU8DHKaTMbOIYa/UanXvfcAe+ws6iTPrEB8YvTD+AS45T7u9thtpzhD81RaT6SYMgpogNJ6sO7PzzLKOetiVzmf8/eFZmM8VDTTxzH2HZQhOWiqe5oxMqXZ/rw/v32k46GubxNYVElkYzXgBMhQqeL05iKZLKvNW8JbbSCZ5f2PSVDHOgXGzYbwYyIjD5pOfLYMT1gN/Dj9sAu8eDeRRVfC9sWYzDjAJsmIaVO4OIEjWGvW8vZkAQsZj3zHNB2woegYI+Duce7z/RDpjcM6ejJmQasuZZRBxw7Izq9B+mDTbDEWCeoM3HeTfC68hAsQATUhIPT9/boAepqZZgsioYaC43whqlUeZnu+WGZ5WK9/1TuQdwWhk3wcPa9/P6ZQuP32yddNgODaTxD7G8QDe4QVLWAl/35JRkqPv7vX7339r5r33W75gT3QD75uADMBR9g8gPwMvAsaymYKuLq/CYC+dsTyQPbuIkGCcMujGs2I8wNlOI3959clAIAMZAIt6raH6Xc22IwzZWXOoKx5aD3qoN92X/Omf/Yl7QO5DBnvNFqqcsX8+fQrnoIdRBrdg6gTAGdY4w0FKdnyp+bkMK7//7jsrQvDCY0Fg6/D85TMPb800vL4xI4j1xn6ikQfgOTnes+xzHSPYEl/jlSa24Oo6zOf67s4+59RCfGa8u3mG1DWkNTMAp0bEO56z9Zsvv9TO/r7PUAYbgH8MfBymGIM5GgBlhuYMuDgnAQZRQXC+UkvhTwywA4iWwk6I9HdgQfsRAASGdQjICEABSM15BdsTphKMKe451h5AIyCkiTYA+qzJKUDjJuSHgwc/WpQu3MUxHgGs9Llfn/MOSywGtCVLg+NB8m+vxviG6UywIc8EZiT2MTL4m0nFbRGExyEyZ9iirEUICawbwLFIHFsoGQy/uLhU7f5WO9Wqgetms2MGLPL8z85fODCNgbgBayx48J6eEcAZwhphkbIHeH17wGaS9uEDlCEgixo2ny+57wT4447hWZNCz/O5ubvTD69fGxDO5w/dy+ztVVQpVnz2LOejzXAbewGG/4FRS7mZy5ddZ3EvYBGEX/J0NDSrD9IGwBzfP98bQYv1RjMEcxTDviXgh2cCVmEmp8+18J/0StQvDH0iyYiDbz68v9Duzp5rcdYMoGGr27Tvb3QJWJXW7s6uWezUyoDqqAdQlKBkY791sCrAxge7KLNjUSYFSTwsNvqC5bjnQI4yvXopryW2ZqMHpTMJ5xlcX2GtFVRF9FXU4wyPeF70UQwNHlo17/HFIgCaB/tHZuYzZIORyEAJMIzhGGDzmLUEYB2FFddygFyxsKtMEhk5XrwVVbcryuWj+vYPv7PilXrKQ2j7DQ5Ur3e1XTnT/tG2yUS1el23Nw1tclFVrWDJldT21plevvhcuwd5ffr0Rs16x3fjVrXg4SEA73AwV6VSsP+n74l1YMvzHu25/FjrjLoecjwOhcCAuBeBrvM52OEhRKc7IuR2qVF/5FDPYh5APTCD10oYZ2r22h48mpW8SqqU33YIH5aAkEzm07jGs7FxEJ4pPTqhf3u7Zffj3L8Ohcpyz00NjDKwmA5RaebdG6cyUrPVVbcf8A/WH+xceh3POf77f/Yfr5O5taIpLtus0smyH/ZyPVAkzsGRUiyLX9hayxneSRR9DdNRe00m4Jj44jcVUyQd19HhmX787q0GozsVshjrV7SOxbRzeK4tNOJzDN0nKlTR3Gc0GcWcpFTdxu+tqUa9azr5qN9VdIWxZkqN/p1G65aUWCsdKyi1KmjeR7A0csw1bJpkeqHdnYwOqseqZJ7rD7/9Xv1BXcPpStMVfl4k1TDJKNjHkQMVOjBIOlLbz16VFFtvq2c/MsDK4O+YK8R0elZW+2GgRAbQTE6cGbQJYxipcjjWv/8X/0StmnR7BeV3olI1q9E4pWhmqr3TnKnp9ZuFluOsvni1q8+ef6FFfiolf6NRu6+7NyU1r3PaOVo4oejhPkTM59IT7W9lVSntGoAFsFiup/r0qaa3b67V7bZUrMoeaTRTMLSY7tOohURrpgYldUk7Qpo0hfqMvBC2WcuSTKRp/e7I7JTJoq1JrK52jSZyrf298Llrtxj1RxVPhkZuNOpq9+BQlZ1DRfGY7Pd0/em9KqW80jAtsyHJKiSRRnRyeqzB+MGH6WhEehdSqIXSOUDWoj59utL21rabn9m4q2RibfZaplhVG8CVSeJ8qVa764uVgh7fJ2S0+Co2Hjr6+PHCCd/LOdNf6jeKC1howcsNGu+/+G/+qbYrh5qPgAlhdUYUTRJwkdTu1hf6V//q/9Tr17/WejlyYhTTS5gv8+VIZ8+OlS9mdXeLMfqtcvmqYumSZaqdVtsFAil0GPhCwSdV+/zZU0XjOdVbPUvoAaY6/Y6ZREiauEQAvG10ml1pd+dz3d01FYsj/Y8oy4QmXlC1cKDFdKFsiWS3lVMG944OdXRyom4XCcaFQZsnR4cq5csa90ljHruB5lKnCGeac3tT0+sf31qKuH2c09bejqXlpjTbCwy2FIxHfO22VCxtmdV1f32lNz/+YC+ez1699PSN5FxtqPvZtHR8dGS5LwEisBU+XVya8fLu3fsgRbRP3Uj57FLHT7a1vXegz775cxVKR7q+rOn28kqzCQ1iSIbCI+b205UiFByRpG7uGvr2x7dOOE4XB/rTP/0zff31n7hZjSfWev/2B0fdr6aQD9Oar6daJ5c6PHyiSDxlP5Lf/e63+v1v/96BIV+8fBV8GSMBNL27q3kPMKkvFwuWAdGknJ0+0R6JjzAe8EiJRTVADtkO8gkKnm6rq6vLS9wU9eL5qQFGaOXF8oFKxV0HDPzw/W/0T/7qz3X3QBE8UgRQkKZhgZdmKhR2rNNExI1SZWvXoMrDXcPrnfUMaAYwcXL6TAMKmEJC7WbLQCiMUhpLPgMJzc9fvDBQ5oIXcATPkFTKATfBI4smZBrqTa1137gNLMt63YEnxyfHLqIpMrQmLGCubqvhyx9WBoXKo0/V3X2Q7DBZg3WTzuTN3vr9r//ejRbsaQAuAEvCVxgARZcRMyaR0AIs8l7w9OC7gGXmJgQPsFjUITMAnLAcKHS4RAFW7XU7HCobIQAk+CzB5mI6jlG6vVOK+Cj1lMrlLLmCIUNR+OL5c1/ssK/5GU7HXPM+xnr39sLBCy9fvnJxT2PM3gUo4M9x6XP77B7u6dn5M22VywZFOGsu7++UKuQ91UNyxF4CXKYQwveTZ0byXxhGkSgsbW/lFI3C4oSFQLNfNpjO8B95CewDzlg8StxMJGD6XbqggpUAMJhEwhBLmnn097/+OzNK8frEJoCQsGIeRmBKnQHPL8iIYCbAtoWBgi0GBT/3RbFaVjwbjJY/XlyY6WP/qkHfTfvpkxM9OTzSsDd1Q0fBg3wa+QhBH6yTUb9jdiVNOJ+j3ey4GTo6euLXdZgQ5va5rE38f/jdH/Th4qP++q//2gw5mgI8rZBvwx6B1WVf1jIDTiTtAdTiXKTZ6XcYyMgDGf4LEiU+y/7hgdfL+48fDHTA8mRNlIpZyxwx/fegFPkO7ILpJDRQ+A5asRAXESW9EUUxA7Mggea+okjEOiS3YQgRFMPPYb3D/AiMsr6BsFwJewjkyCktV1H/uy+/eamb6wvbdjChR55C44SqIlPAkgLLhomHGE4fJ6iHZORVzCBjvlwyi/jymiTdlMadjgp40TSb+vGHH+zBhfSF+oywFIZFX3z9uc5fMJGv2hdu7/mJWcIX7z7o6uOlZuOJshugENkXAOliTHohvrokRi/thzbEHgNj/+kUXY7XSCSdMUMRcNZOiyg3MOdfAXQsHEzEurShOA01zxtmLpJa0g03CdsAHNRMWLhQ9GIIzr3/2NDxbGkoAP/MqlmuffbdAJyORi6oz06PLP/HU/Dm/s6hLe1uV8VK9WefNthuWF4g+SFoh736xRdfeI9bMr+1pZOnZ/axJXU6Eh+bPXZ1des6oFrZNVsJT9DJNAQRICvFbcWpt1izZFGYLC05RxrNHmEoWyju/JwSy1AGlg5pzPUGqY8Pavf6DnXIZ1NOxi7CXMgV9PvvvlNvBGMEiVLGzdKT022t5ivVbu5Vype81/k+YN3ge/soMefs4G5FOvr+/TvXNgydGYpydj6y53jvAIvIv/B+QyoV5JAxS+ILB1U91Op69/1r3X28UmSxVKVY1s7+nsZLQjpgIDEcATyt2K+Rc457zb5qK+S3+D+NNOnTPLacykuTv72zo5PTE38HZ2fPQpJ0r28gzF7TeDyWaNwWBuCRApq1CbO6UvF6GPR6BjEsRXZ6bbCN4ayZjQAB12aPEKzGsAp7HNiSSDHtwWgv4cDW5BdyOoZKfE/2lluHVGbOjkfmoFmbMBnNeu2HNGnC2sy+DGxCzgvWyKP8FpCJ7wZwF9CJXyFMacMAxVrFoQRpM/Np7mBewfYF8OD+KhdLKmzSV3lvY1hLveCL5WHc3r7vcwB2mj7Agffv36p2dWfQgfuU8+rVq1fa298LXpaEekBE8wnoNtFnNp71/Hdkqjc3twY9YeOWt0gk33gmEtLQ6XkowL5ksITUH595/jwWPtVSWV999aUHTEiZ67DGx1PL+BjgYVUBowlWD9YS3Luw9/Z3dv2zIom1m30AIZLFUYBQ48IIA6QCrGi3SB7t+87p1psG0QH7uC9RcSVzAOpZjTo9XV1f+t6AqMDzRsbKUAU/XbMAAdkJr9qwh/g+CcVEfo2X8839vesmwF6fUZN5APSrKKlC3QhAcHiwp1dff+3aJoNXHexTpIPzeQhfRKaM1BdfZrPDWWPBi5Pnzv5w2BHhNcuFwxTN0gWsxitxwdoJbGBqHMA7zlVL/DcenY8SZnvzp4I1Et8t9Se/2DMeIhoAJyST/iT0UfZaRH01JqOAQUjEd/Cj92cgfSCZDLYbj9YDj/uA+5VajJ9lv2IsIyCVbF7vMdSFP8NnpmajQKW/ev3td053JozSz4ggM6w5mk1VylV/H9xXeCnzHXJu8AsFSqlU8WDi5vbG/44zie8Y24rr61t/fiemJ6I6ONrxfeSQmWjcqc239Hyfrr3+qclfnp5aZmomctwFtEkhRPtAHGGvwdZGcQcrm4HJbaPmoQSWArDHqKeOD49VzuCXP3CIGazURxUX/si5UgD2kinsZ1AuAiwvwnmQL9hf2kSGyNosMABtBmysAQBkAvGoQwH9f3rzVlMHnOX1+auXenF+Zpa22bgNvCFLHoxnkgmN5wtd3TU8iCX/gb1IrU1v4uAVs1BnGnZiOjk90N4eLHt6e8KZllYoHJ/s6q524b0Yj2EDElQBsBXZI9iqhfAzitywflFKVso7HgLbjxN2KdqXtdxT5NMJ5XL4dUKGiPmMqj+812odVaMx8kDtyUFJu4VkGMRN8foEM4HkwPkbMJ9Oq6PhMK5f/PKVcoWM3r+/1scPdb+3YjWhxYrh41TV6r5Onpxpayuj9bqn2DqmXLqqdAKWeN9Wfet1Wv15x98LidR4EDIsd9hXXHpysqf72rUuLh9chzEQByh132ZVDQMihkfYrqQ9tMCXEeUPIHiRujHOgHjiYDhk16t58OXFWsGenNmi+z98L7lLGHal0zPV63f63W8udH3V1lfffKZiJTBtGVCwFgmy7ffv9ObtjW6u2k4ZP35yqKdnB1ovYbTCso+ourtnL9FHeyv8/SP/47/45+sRyfXplbZ2Cg7kmI85VMaK55AJVLSMouUnojmqRm2kSjnphnc2jtnLKZXGlBIvgbj2d0+sj+YQjippacM8Mtbx+ZHK25/pww/3uq+9Uzw10tbutjKpbU8wFuuO6vd3ajaGWi5olqT6LTT2lKqHEaWLK41ovhpjDZpTJWmUG33d3OKlOFC2MNcf/dGZ/sv/5D/XalLR3//me3tNReJRs4xgxFCwxmIAQtLr1+88aVgup9qulnW4+0SxeFrVnbwZO6tFRvW7iSOoi5W1wcJmt67ZfAiXxFTlfGWm42fbenL0S9XupvY/isUWSieRfaaVrxS0StV0W3+nfm+kw71T/dkf/4kqhTNd1O/VbH+rdq2p3n1Ss2FG8TThG1BVM5bhZBNrnR8d6PnLM2vsmUxYp99fmGqL0fdi1VepvKNOu6aj423t7VWdVInUopDfUqvNxJiDDU+pmENFOFBSscJG1lWzXKdR6zrRNZKaK5OA+krJwBRvrX4PcPaBea8SMaZxMbPRxnPCAzpG8/F/+qNvvrLEFuosl5oTjAYRXd9cKZro6eTpkW6ve96k+DOls0tVCnuWZJM4uVpOlEmttbdTUbFY0W2tp/t6X41mx6yER4Pw3ghT5o4Pbqar+GMgZ4C5CHAINZ4CCZN3LnAal+G4qX/6z/6htiuY6mc26UykDVNssenjuvhwq4cajFgmIIDLS33+xWfa2i55OkrRjaxqOGD63zAoDbUcYAeQgKk84B1TW1K093cJJhnr6pbvLrAXao2a6eYYoTJtgxEYisV8kFumOBQw3ibVNGOAfjppa3cPJl9CjcZQo8lcCRrHfMV0agrWRv1GBwdbenr2VPNpxO+XUA8uFnv7zOaWwjbqLTc0e3tZTxAY1wIcUNhycPryImURE2eo2rBg4kkbJ+P1hr/BxeWlJngGZZBez5XPQM9eWV4GsLZy+MJUl1eX+nTxSfsHBzo+e+lid9hv6PhoW+XtHbWHc40mEQ37c426QXb+9PzIng9M6K8vLiyfgA0DU2cVTeiHN2/VnzX0/NlTvTp/qWM8ynIFT1aSqay6sH9XU2UKaeXwN+T4iyU9Nfubv/k3+vYPv9dyNtXTkzO9evFKpyfHG7P1IPXgQuZ7/OnH781mY6Lv5pkCbzoxfZzCGlkBz4z3hqwVsKE7aFlGvb27bb+hTK6qRCLn55CMLvXi2aHisWwAKNBE2BJhpeOj0xAERJG5MRC2l1EsaWNhm7knY+HQX8HkIDUurU674QIXOj3MKUtA8VWdzMwUAKhwaNHmIuMyhCEAmwnZIc2K9+5ooIWQaiB5CUnfFJSAC0g9MSMe9qe6vf1koJFGg9OBwpJCkyKeQm17Z1fHJ6eKp9Jm7vz03Q8GBwD8mCDDjoLlylAhslj7s8DuxT+IIUNvwL7Jhuk2oOEMU+2JRoCK04m+/MUv/ZyQPuDHMe72DbzHkjE3KBTqW1s7ATwKFbUvUnwoY8hd8VVEhmJPtlD08swemSLINGBcIvdg3RRyeHXJEgRAu+UMsDTh0ABkbeXtSpj+AzR0ASTnqrWauq7dmSnDfgCIAJxE4gXjjoKRe4jkYZrVkCA5UTbDIAODc0IDoipWdhywsIqudf3xk+r3sDdnHuA5uGS58DAC82OClmBwYOiPlJF1heQ+5NBHN55deKLENZ0HMJPnbdkw3zcyRnwm13iIE8gBo4s7Lur9e3d9p4cHQnZCmjnN9p/96Z+6yKVAgv3Jn4V9Pia8CfY/YBHeYbgcwPe3dx8FUWojf4PxTDI7Z/dAK1JnCRQh2RpvpNHIPxNGJuAma86sDrN0pl4z+Gwiv2o324quoy6YLP2K4vcFky+ykVoGdrbNSyhCCdOIbpr/VNrNsgNYADJGeIIyzaehWtr7mLRs5GKw4wBrHqWbSLmSsK+iWJ4QaoAXT0heDQy30OjBkNnaxi+IULWQ7okBd7VaNIuPwjFBun086bRrBkPDKXYThI/FtcLDkibW3wsT4IhBpHylbB9bZP8wSQadtgGwJRIxwJhWR6Mxz3Wsu3pNqUxC+4d7On/xXAeHh5YKJyt5JWMJB6hcfPjk905zxl2FtxADhNh0qbhiTtfNFfNON3/7+iftVCsOKmA12c5iY0MAcMh3T0P2OFyAfQzIc/Hxg70L8XTFawxApNfperticwE7qjfs6/L6ynfW/i7DFzxJg3QU0BAADOZLr9PU1fW13r/7qPu7ezf6NNvcr3i7ARzCKgOgInEXr1gGlUiG7PoF+8SBFTFlCwUDMoSgPEpleR3YzRQn/N6Hi+/dpMFsx8eR5vD27l4vX7zc+K9OPfBF5o2XErJtg0SWiJLevlAhD6OpoK2dQwNznMOW48M4TabNgEpjqZCGUb1wQApnxjdffeW1/P/+zd/o0+W112IYlsT19RfPzK6lacGTlJ/LMAZQEN8y1A8M+5DdAaIFJtfQrCMAC2aADBYZ8jCARkrI2WCfY+S3G3kkZ3W5UtHdw73ev32nxu29MrGUzs/OdHpyavkj3sLcOwaqNoAG4DnPnCYeKTZ7gqEJrMbbqyuz1VC6cB8AciFD5Vxi+G2WOWA635MDmELz+giOsK2xIqApJdTs6oKAJUIPAQxKZnjQoNrGIAbGjZVOSss5AXqBmQgQgjye/cz5EuwxgnQamZ/vh815CRuL17LtEJ/HnroBfAHsBFChMSY9HnCBs5Gf658AcGhJPh7qARznOzVTa0HIRdp/n3qNQT3vw2f1JpTFfndmXY7NSgModKJvBh+rlQHebr/nAI+Lj59sUwA4Uq1UXZdTu9AsAqjlUwQH9D3U5PVeffG52aFYorBWAOx/tmzaeCMCXAByMKTnvdnWxFY1MFgCWMQe49+ZBerzN+5QslwhBACwzlHAwDKDpR1klGP99OadA+a4Mxl63tchYQTvUj4v9wdDvMPDfVV2ymEP9GD7x/zc8JRmn+ENisUIjHN7piORh1GJFU8s7nNve29Xk8XMd9vNxSffS9Wtqs8wp3fHYway93a3Da5i4YA6g/uFehDOzSMI/t2Pr80crjcezDwM91fCYZQwSLGNYAiVxwMYBdTOtm0PsOxBrmo1xhrGLeE4DJUAp9e2e7GPKBJSB71tUFwGJU5HD/uAutuezoRY2cc3eILyLHg2sNL4yyFRnfua1wzr99F3n9fg/noEDh/Vdv/uzwVv28efYVARH9mN6ojXRhljWwDAdZMycj9beD36/4fh3CSw1zaJ5Zw/2BY8Djc6KLI2vqgRzq/BQO1G08BruVD0ecV6MnAJmYXBB76xeLPhVWs/0AB3U/typnK/Mkg0y9J/J4Q68XNYp2YXxhNmbSNphe394cN7K4SwxCHQ5frqRm/ffPDPO97H9zd4+/LZYbdjBwDTkaEM/VNwMwhWBKiZGLoxuHL46ppQwS1tVara3S777hgNYOT2N2zpMJwfL0iPnxv8tjguFlcUyyv8W+1xOd+ENOIZPbSlDqF0fB6CVwAQeQOsK4JRGPhhQTMdD5WIRexlyeeGqQyzlR4Dv/Dr25q6w6mVUPv7h154yPh5veA52fKZ8fLsC714SaJx8FNFGQr5pFAqaTTtqvFwo9ZDV2LQ6XsQv+iUSgzaNwF5nIesF4hB1LLU/5wpAIZ86dgQ3NXqVj8e7jzRyemWhiOGCTVbBKF0HQyw6pmrVM3rYC+rbHSpwWCq8XRpT00CH2GYwvxnEICH5Kf3PX31zbn2Dks+h3nfKI0AjbFVgDQEUJ8vJPXkyZ7PK+rTZrNm4JKQT+8rET6zMiDOechdxXrj3AuM7bTevPlBdzcwWis6ONiznN6J96uQE8CeQaHAeUGQJ2En29UdlcqEoLB+x16TPCMIDatF8NEFN7PkG1u7RFK7ezseJMJi1npkIPj6qiOyC7f3qvbKRr3n/I0UNSS+lmPd3ZMGTm8UwojyedKjGW5kZGGHg2sDCxgMhLs98r/+z//tejmvOGY+kw8pw/0OZpiXmqxaisaKRlJHk5aRTybjAA7Vwrne/4R/QU2lrYUOjyuqFEAqC1qq41THZCLvBTDTSJmthSrVX6h1O1G3U1M2H9XO3qFluO1uy1JN+wROiB9PWJrW7d7p+HDbnl3L6ML+K7Dmrj+09O7He/344Vt1u2MzNUh1/vLzA/3lP/xHurqAYjnWdAUDj8l2CLeA7fLyxTca9ldOkJ7O+potSPAc68XZS7PIkKXZaDZGIbnW1dWFhiOYNmUNxz3dXN/70t7aiamwPda/9xd/rEz2wKnGxHSnU3kdHzzXOtbUfBFRo/vGTCSMKCeTlQa9ler3fTVYCCRGzteKraHCM72gIMpvorc7iiIvy+d09KTsyWH9HlnsUIM+1PeFvSLLW3iTJHV5+UHPnh/qYL/qA7LTGzjkZDxaq9MdqVzJ6vBJWadPD3R8+FTTQcoFzmrZViQy16CHtw8eggMvvFw+oWwa+cLKB0V/2BDBL/NJRvnUwgXGYIxUj8sK5tVcr14899TBBp7ZlIuJyTClv//tb5SvTpTOkhCV0HSSUiIdUyI10HYBiStMhaqlowTQ7GyVTVkezSJ6/fqT3n24VqvVCwbTpYJlStCUAd6YAjIFYvN5Iy9COi2JSQAtGK3SwCVSK33+1bFNTNPJnDKJrD3pTJtUAAAgAElEQVSzmETdN0KSXHSVUv2WZO2G4kkmJxjsQqvO+6C31yVyrjSm2wtd3bZUu6+7qKFopHlFlvFI2wfUQM4O/Rx6PrIpbgBkTgShbG2VVCiEdMN1lAYWViyxUUh8mSzFQipzLKVEPKNWi1QomD2k/hI0EBU4wceP79Tv13V6uqvn5+f2wRxNSCMlsGjHKc7D0UQXHy8tacRnqbLDAXkbpEgOwpjq6PhAp6dP3Nx4GrSSSsVqoO9TjC2W9pu6vLryM7WtQTZtBiVgC4cYQQTIy7kkAIp6vbaDDggnsVHvfKqjoz3tHOzo6u5ed7WWtEyokIX2X/VeJ62LRntFcl+nbVZHp9eT4mlNYKP0781OPX7y1Ea4wxEmxxF9+cUzFTJFZZKV4Js2YbBQUyyRViaf0/X1pd68/tFsiaO9A/3jv/zH+v7Tt/ryyy+1u3dgEBomDFNxJEaBYbAM8pMNO4zDF9YEv2g28DGjsKTY9AH/wFoivGKpRDqvyvaeTer73YYyibVmQ6ZGMDzDxJJLgmaWRpO1zd9Fjgw4lML3jOkh6W9kjiBVpsiJJSzPe6jXXETQ2eHBxD6i4aQIpZikWAIAommDiUeTitwK/zsuUDwyLCEi3ZV0cwUJMgAVhZU9eNKkvkZUKm5pPBvYy5A1CQAJWI4fDyws6loKWs6wdL7kZvWH7793QVktlw2wwdaBmUNAB4BDmOqGohe2Ie+VRF4kpDSuyCL4/MhcmOb/7d/+rRkIsGspuvZ2dsKEWXLqN9NU2HdcpDxbiiuaKpimd7Wa9g8Pzcjj33PXAOjg7QeIwP/7c1jWHzNbg9dhcATbj/OFQJBYFJ+/pQHW0FSuDV51my2zLrrDvllgFKiPzSuTRRrz4A0KS4p6jpQ5/B75eUhNadqZ6q00HE6VyRd0fPLE4RcP9w2z9wDSeF5mttCk39fc3Lt5ymQsfaaBZXD06IVEQWEvnmTGfx7JgQ3y3VgwIETWi59p8DcFfKGo6bZbBs4/fbxQ7bbuZo+CgT3MZ/vr//A/cPgWVgaAK6xAwAj+bgeZYzajg7195Uv5zUQeSXFoui2Rwu4DAMFrkYAaZGJMdvEDnhk4pHkHFIVpZ2YPaa8ALRhnZ1IukgDbAHJpmOzthTQEtg9NlBQ82NaytA42Mec3hTgyYT6rC2uaF/w0SXAncIDCa+MpxWAFwPnm9s4AMM0F74VpeHUfP9yUxlg34DlEkw/rZ8M6ArBiEMPvz9crFUuwzLP2f8S/8OTsWL//9lulMnlVqngGpRRbzHR1ey1o0TTDsJ8BYGy2znPC0y6Tc1GLFIt9wfdEswcL8OzkieIRJEtdpxFS58Dm8TkRXVtu6sJvk8DJc6PRwGS8ft/wfZ6EAUWTlUqa4ZyNJ1QqFHR6+lTnz8/93JD/ffP1V9qucm9j9xLYKTShSB8piJmsP/rBcc8QoHN3c2cPI+7hre0tN4kA+3xHDIso3JF13dbv3Rzu7+ybjQcDBZCRpiOdJaRtpmb9Tu0WzIWQ8g2Qxr4nKbzTenCTCkjJ82F/2PNuHcAIzjbCWhg2MmSJpjMu/n3p0fLh2QUARkJqqWQ2U6OOrUvF+40UZZQa3O/IvNiWeHoOsHOZrW2zwICHZh7wjWdOY0CDS5MF4x5Qh33ImmSxsu4ZSBaK+HChshhrNO4b0NjZJlk9rr/927/T9c3NBszA0y+lp8cHmq6WapOuTfDDV195760mM0VmCw8USEsGKOZn8Hd4VnzHvA7PjwOQ5o5zF9Cb/06tCUvDPscwnzeBKKwVzhLWNRJlGO8OgsOzEpkl0tsI3uFhfuP9ZQZfkNS5Ntj4wuFhzL63LyX2Ksg3U2k3rbB42LdQrIP3IYz/8HN5Ld43wCxnJuAkNQxnBi9LWAr1ImuIxhB5KgBo3HKrqIM/HmXv09HYQzL2EEMTmEbce5wfNqi3o41viYD+bX7h98VzeQQB+ROcjeEsCGALvQRniNl70eA7R7Me9kXEv8f/OQApSSBQSAbm7/q7WIYkWIfs8f5hxmIdYrUCTF7CwmIGawFZGGQD0r97/87DduSI7ClkcZxrAJ8Ezp2fnBlMY1/y5pAuwvbkjGEY7PCcTXiMAaQNeIn/Id8x94yBwhjhkYQsUj/wvGA1Eu4XWNx8L6wjiAQO0iGYh2HXdsUsJaKuavWG3rz9ENZ+rqCnZ2fuL/jeWFcAHF6bmxCwaDJqL3Wzb5bBG5c7kXMXaSlgAZZAWDlwv3MHAnJxZtrPccPY4/5P4QtOSI+BbRi5Ya1Ra2GrEdbX3CATjGiGKnxPkDhg6d/e1/TjT290d183+ADQ5GCOjSUG64XziEGeE2wjER3s7+uLV6/sP8nPZv8EFUDSd+Pj4AKQnYMBdhbnNeeAA1Ii4a6kNuKc5Rfr0+xrwOaNXNm/H6qbn8Fv1g+f1z6I9iHFwzQkhVP/sNa4Cx+HiwatnQQdwGCH9ZjJyz0dVB6Aej77NyAm69t+vbOQOcA65OcHpUDCAxpqq0dAHCYzvYQHFivq3rD2+Dt4GzOEAsbHfzaA7EEGakk83sy2zOGzMJAgAZlwoKx7APYfhJOfFSmbwCTeA/uU+onvm/Uej8Q07g8EeInNAIATLFj7eo+n/hwMfPFGpIbkOTusL8Y5iGQbH1n8uAcePGdyBTPQ7+/vPABvdzu2RAGQYZ0CmO0ebvluZmjJPQDQy3ASRj1M+UKxoPUc1njMNVM0ic9kyTLqu9ub4Kvt5Pm5+r2Ov+suwB7nPHX65s7k7+eKBU0XA3VbDz4rXRsmYLouHRTH73VbTZOBRnO8cfH73DLTEvkzdhnsR3tlx+N69dlnKuSxJ2KVBX/CRCLYGWHh0+031Wn0NBkGb27OIVjitmtYhWAtzi9608USv+68mZWc8RCnUNTc3desDIGluVd6ps+/PFKhPFezda/aPdgFBLWKSuV97exj0TBS4+ZS7z9cKxLBEmmhl5+9NCBM70Gtwlkai+UcNJPNAZjjSTgW4j8ShOnth8OWCULY0vCLACTyO6bLoeoNfA3z9nRcaaD6HRhSYAyGno47HZCUYTwexTPFViFwh/oBgLndadkKh7rbg3Gk2NvbZilib8JzoFZHXg2bFFVlREjMnyiRZIiCvVG4Q/h/ggjPnuLzzjnA3l7auoGkaM5mrHGaja5mM86nqqpbsDnxDR3p/g51EJ+TPg5LjqWZj4T6QlyJ2hImeNM/Dg0i/8f/9j+sp5OCev1A6V8uxrq/uzGVvzcYqj8K2vBEYuEHVSrvWuteLpzq49umRlOAgYj2D4s63NtWr5PWYgWlHcP5cBDOVzMlCmOl84cqpigEaRyYU5PoOFF30NR03vLUPR0nhVBqNO+lVUdnJ/uKRWE2hQkSwNTVp4Ya92MpOTR7EN81WHClYkyFbEb39x0lc0mlS1FpkVSvhaSqp8Pjff3qj/7ESUDUh5NZX53enZKphX71q5dKxCpqNUH+YQFE/IX+9NO3SqalbXyfFiu1WwOtZ2uVShnF0hM9OUcnDytM6nVnighK/IF29ldqN6XbuwsbuT40SameqdUZqdV9sKR32kdWiRcJKcExDcdMy8vqj9pKJtGbZ019Pn1a0pPjM9Wuxxr2x/Y+gUGYTK21s4un3siXbXW7bJYg350n/MOx8sVykLKlo0rnYBEVtbV1qOiqoOkYJkPTElH0+s2HrqeHsCoBtSqlbSP3FCSZHMmLJf3hdxeajeoGAZKZgo28uRCZOjgUxUwipjr4wcBUiun3f/idoqmetnbLOj78TNFIXo2HO8WSfSUisDWy2t05tqF7++HByT5sdKThMPbaHQAHpofBIJaCmkYbLwUnCM4w7s+pVMmpUt73BXdzc6l6g8Y60PdT2ZiOnhS1u3ukYX+iTrO3KcoianRqenZ+qmK2rGYNZlDNzJxCKaHxGCYYDSMemFz+axXLSAuXur3tWwbIBnbxr0hIoMSHCO8/mGmzqQstGji8trgsnLBFGMJuRfkcHid4d0a0WLeUSIZETejdIfhn4ITo+QTZHOmhSZXLO/4OE7Gcf2b9/tbrpVAIPjn4uVF0NZv4TaR1cHjk1F0YKExC8J5s1EhuxZuRSRYFYESVrZKZkhipQrEnaQGp3/b2ns1jczkCPLq6u723dJPLAr86DlrkAkwzoMuz/ggviCdjTr+Gcg1Rptsd2LuBC+3wZM/BPgA0vutXacWjKa2iK/vTHRztKwsbYEBaeM9yp0+3d4qm06qmMC3HPLps/xAw4/2DXf3xn3xjA/LFgmJ2YZna+/cXBuaq29u6v7/RgLCV1Vq5dE4Hu/v6t9/+a52/ONfB4bETvAgpgb3KNJqihQkYlzOflecE+OZAj7Xs8wGoTqgK33cuk1G71ZDWgKZrywTZf/lcRvNJX5HVTJPB3BcrjbNDZWjq1jFfqGECTKECDX6sfKkspq5IP5is8Zwp0gjBQJoGE8kFDPtiEfwAXUxOSGXGz2hssN8JpNgv0CACFMD+ghnli4cVuVbCIFDZ4BfN8HQGCwZwe8fDGoBDAjW4ZGEQcnHhHcmkkzMe0NUNGQXeSg5peP/undMJz05PA9CI19do6GIIsJlCnkaRIhSje57vk5MnLn4AofBWo6CjcOQz/uv/6/92QZkv4DPJ/k+bpbSazZ1wjkUDzU8ojoOkkmLmd7/9reVEhEB89fVXOjo69r7i58L+83P3pJz+I6TnBeAcS4WJz1tYzTC4AfWw4PBamITPQwNH6qaTUTegIoxqpEAUypa+8J0wlYfVZ/+quQt1GmyK6KVDxZBq0WDG7GsIMxPfwHF/ZEklP9uDi0zG8mCkJEyKnca4WOjk+DAw7CKhceL9wJoKZ9Haa5V1x+eh8PYdjQRhubIkmDUYzKl7luqzTpCvXn+6thwOtpGZDeulfvUPfqVUNqRY00DwnlljMN0A3mHcwEwEJEbqFxJ78VZCzrlJ2kUihLHMGr+n4ENGYcp9Y0aBIgaMHmXEnOM0pvyfJdzRAPa2WkjRAmsQ7791LO5wEQp6AA7OG8BrJ8OtApiIdUkIdgqMHp4VxTZscf6dPc3Ye0737ev77753gX9yfGz/rkw+q0y56IZ90SNIILx3DPTrjbrlNvw8PoOl2bG4A6t4LwClzYeGDo4P3XQCHO7sHRlsXY+Hqj3UNZwMXZxjxs0aYZ/xuSnwAaJ4RpxTNC+cAfw7ZE14MgJm854ZahCmgLTw4GDf64KGOIQ44DWYs8SLM4AJPmBYu9OzJyKAZGmratAkQQpgpaKTJ6dm5HHG8xmRG/psXwXgEqYhDbr9SZ0uG2gfnJl8ZkC40RDG/tDgkv3iMIp3iB5rMUjQYWH2aewcLlP0FN/ytlLJjRBNFQ0pdjZzm/mHVNLHvQsw16dJ425ZoSoIbHL+DP5JsIHxZzMLCfAcmW6KwVxL8w0YRWMWglCW3oswTifD/s9pltSGDnVhz7qJDowMWNKzUQgOOz45CQDgAjZDwv6INBfs91yRWm1tRqSBFRKnDR5OfT/QzI4nDOAmYVggEq539f7dBw97AFp5VrDasqmkLq6vdHF3a3nfydOnNnDPp9Laq27bRsFhJdTdTjGWh0vcnwAl7DXObsslaabtjYY9AsqLhUEbgCfOcAZHg3bfTTCfrYQXHWf4isCRqe8oQDHuFvwj2WNI3QBm7OEGU8lstKj/PoNF+xcCZG9AWwBdpMl8f7z2iqkZQByM0w2AyXoyUxfz+ik11jgAP7G41wbPkF8MwqnBqIsAYmJJ/v080JEe00XxMkwTchUYh9RKDFpYN14D6+B5/pg8yh73OcawZb22jYAZnomk17iDFZ0cHZBTD7Ut9+Q5Bfmz5aEAgBuWVpBsxrw+eZ1HpqGtdjbn5crWq2sDhxHOQWwLYJsRMDCbOMTqHmb6DIAl4boJqSCgekjODQFlNK7VAmF7uypVaLoD8GsWqi0DSCCv+j7g2XJXGDyOEtx149ofAJDzlvUccQBPCAFw+I6B/MCkoQYxUMr5ROgSrO0UwXZlJS19jFkhNBxyhgYgg30YhloBbAc4hOnO98+9DCOZqoXvyAn3M57/wjUpgK99cw1+BR9lXhuQiKGW/e1SKa8T9j3NPJ+RfUCImBUZgNQkPiPR9zBo6SAa9gmDeO4a2P7VrW0PZ96+e6+7u7pWq6hK5Yo9bvn7rN8AmHG+xDykcOJ1Jq393V3bH/CdUIMED8qg/GENcj7aAziR1N3ttRt/GHUB0AvswRSDdPuJhpTyn5nwsU1gCssFgD4SQjQCAzSkoT9KkB9l8QxxH2XDj+vPjq2WOgd2LN/5o4cbBzZDP54bgJt9OzcBZM4AeATXo9FwF20CR0I4BkNBnmtIfuZMYK9lPPCNuW4L8uGppf/UIdyBFE8/y6gBKkl4JxDGnqeBFYwNDmuQ2tGeirbpCYnkwYoBQDMQPVjzvH4IdMLAkcE+RIrwnhh48J8BwF97X1HL4a0bktRjBmxI2Ybxz1AIewbbT8E4yyMjlpUm9DkMyKjf8BiGBczQcfdk3+Fp3AOcK/h5OwmX8C6GLDBSl7C9Uorw3tmfAPDrld6+eeu0a8CMx5Tz0ydHuru+1LDX8+AaQg7vGSAfv+1kFtn8MgxW8UZcss6n2t87NECFGquPh2SPgVVcO1s7Zhtefrr2/sQrEok/awNmGsrEdCr0+wzcGaxTl082Qy/NmPKgKkoYUIepy3Nl6M6zDYFmI41GK+3tbzlYDNUVwbcfP32ylyW4C/kKmhb04sWujs8y9vPrtCfKZY806MU8LMuXY6rfv9f7n37SzU3DZCjOlbOnpw6YIZwFAJ96hLpmPg+p1ZxfPAxIMgSQ4jk+HN+rRy00WJl4BvMxlqBPmWgwIlA0r2Qmok7nQQ+3Qx0c7mq5Yl2hOAAEhlTAmR7YtbuVqq20wBKwbANQ5GxjbTJc4X6HucoeNzhO6OmGAMBApXbfUipV1FZlT+kc6jDuFazgwhCAtZ/JQxhYqt1ueN3N51hy9I3/4MOI7BhiGoQXiGHLdd+e3ne3LWMJKCj4TmYTbKeSqpYZ7KIgxIYJUlMIx6Tfjfzv/8t/vS4UjtTrxtWoYwB/o8GgodUCamda3VHbiOP2dkG7+9tKpysO7Mhl9vTx/b36g4aSmZly+biqW6RaIbdLKBalECelEYaD1Bs2lSmndHhwrly2pHWES4APibE+BriXIYUuWjIjkMJMGun89ETrVcwATX/Y1QSzcPv1ZPX0fF/zGdPDqFIUG1GYTz37CMRz/EMRwxRh5QuzUi1bHkOBbFP+eZh2DUcdHZ8mtb93osUsrU5rpvvbjr3jPly80bPzfe0fljUYBENKnCUS0ZwBnUh6qGwhpmgEpiTsGSlbTOrwKK92Aw+pO9XqN7qr9dVoSN3BTNFkRCc7OzajTMUSKlfSSmZW6sM0ye44xdWKqBXAa0Jnz3L68vMv1bxnqjDU0owkigNMiJF1zfTy5edGx2EuUTBwSZI0tbVT1Vdffe6EKqYxFN2F4pby2S0NelPdXl2q9VAzrRUwYfeganCA4pYLjeKYCR5GrUgWP3y81nzM90BgDea1FIxDVSs5nT9/apNwNhcSRYI6RqOlPl58UDK71t7hrraqe57MYZoeS8yVzOAHsqWD3XONBgs1aw8+2Oq1a1W2qwZNCqUdhz/gSUdRgcyrUqIxjJgazoHOhZ/OwpjdMvjx8eKdWu2mUsmcvYhWkbn2DnI6PX2lQW+m2+tbTSYDFcspe0phZA5TIrqemxnYfOhrNGk4JZWGJpetajoOBUi+COuDYKCEfeGC4S7rHClNzM8RqT4FKwAShShrZTAYq15rhiljtaxSOeu9xc8cjWKazG9UKMZ0evJCucy+Ws2Bbm+uNBh2TZ1ms+NPxwFcruCfUnGjwoVTLGSDxHo50/7RkZsxDKEJ1WC65YlwJGbgnYS8mzef3JRxSVOg0djQMHOQAGryXNexhSq7JeULZTN76dHw0IBWT4or0l0KHwOM+4cGV2CTAGiQcA27pVwt+OdygA/7M3XawVx6a7ug8/N9H3T93kSjPoD1WtNF36zfk7MzF0TDHmEOC6fzvn73Qe1BX+dnT+3lBNOL4hPmKQXb8em5KrsV9catYB4/i+qHH147gfTk5NRSaaQmsNXwNmw2Grq9+cHePhQtAE/4AjJhw8MHLxrCiGAPUFCvo0EWRHpgAN9mBkow4uZiTkSTTtuEgespP8lwnkDBQFg6xZlrO0gIwpSXAiMWZTJYcshAYO+QJNi35JewlWyx4GdM07TGa+ihreU0eFciQQI4h90EKMKFhrQCdgmNYiqLgXhgNXB5M7VlvSCP4/LBa4fi2Onc2bxlj8FHcBkKjwrhT2PlsyW12w9BEkIYB4wVCnYKy410B+kpFyVSvl//+u8MwuDndXp64udh9gaAKsyvycjAob2z8NszAwVQMIBXTFCdgmsG3sjFFO/LHh5Z1no4YxwGMJno9v7ejTlnFvsQsJ6Glonw27fvfNYDfB0/eWKJK0wfLl0aX54NjQ6NAX5yUPK53AnDIuCLvcE0DoB7NJqZlc9FHZqqkVlWJPbBfnZ6IAVUKq7ZivURLAo4l/lcNP9c5DDMKWAnfQq8kmU9AAJOG84hRUFC0nchQVIyvo39Xj8YLueQeY1dzHI2BcryWhWM6pmorte6vbvze3Mye7nkewmwF6Yr9wBr0pKQDduQtV+u4v+GTyEG7UMDAYNOXw81QLAAgJoREY2ourOlaJzUxqVBLMBfGjuzfqJRA3ek37qJo+glQGTCmgvr0A0MLBozb5ioB9Nyh+0QHtTr+bkCHANawDSFUcp3b08nJobIRmfsw6nBZIovfHDx9IXFkS/CPGv7ffMM+FlOFR5PNBkyNYbZE5gN9k0iHMNA6NiNmAdOKRq6hT6+e+/i/PhgfxOMElMsm1K+VNJqyMQ+MNFYl4CVyF0A3tlb2LWMZjM33AA9SOBotHgOhBnAqEpmSJaMKzqfKpFOqd1rO/UVkICag/OWRufw6MiNPU0+4CZgKGcAjF2kxRSdNJ4kBSL9yWULZvnhZ4zHWZDM8vdyygEe7CHDKfo7vL+rm93N3oEhwfujoZwMBwZejw4P3YRSPPLs9sy4TIa0RwLOKpXgbchCx1M1SRL0Qt1u2yw7vmcGYjx/XoM/xzrZ3d3xPrUHGt3MRhYK0G6rhk1zTNMJG4XFEqQ6gKthCm4/Ss6L5VIP9bqGfYY52MWUlXHAg+wPx1DLTX+lqooTkON+xgAJ2AlwptHYA2rZoxkrBORhSOUtz9v8s5G48V0AWADGw9bBa2g2CUAnA7tsAXYF3lTIfrH8gfG/6zuVPe97dLHceEBh3RCAbDNMB50QkAGAFY3aHxTLHIYUBMlZemgD/5w+XKDM+ODvEVCFcxLW4fn5M9/pSCUZIAQ1RrAj2N7a9fmN/2JI5iY8YO17zV6uG889ngmhgzBEOf/Xs5WBR6h/PBvOAw/BAKVgCs0Cq/eRMUe9kkhj4k9YAEP50KzzfjrdsD9hdPD7NFmsCcBv/DappYheZU+wnvi+2P98F2Y4raO++/i5yFBhErKWQkhEGNKQHM8ve/OaqYgqhjRSmMXBsoF16sAwt+xRRWHj4EkawyKEoXAYUrCQeD6cnTT+ACo8H/YF7499wc/7WS75M0i4NuuV9cN542dj0JDAL4LQyKGCfdIK4T9OOSXsgZCQ8HOjMPQAqudL3wkO9QI0isd0dX+j33//BzOj8f377OVnNsrH4sggCV55mYwBmxzJrg7q2dLJ6amHw/yCycp5xfNhOMrQxJJfh5QFRmStdv/ze+MMZziONQLMLNYPZwavh++kQbDFwiw/W0FMJraxYSCMd+dgAGicD2zXJLLugtlPJJoj+Wddc6dTf3Ffm23p4eTaYDvdfzqJPUXK3yX3HexT7DAYuGBJ4dCdCISDpVVsPC+sTLjPnDK9DMFxDBFIZGXf8PkB8BmOOJCENQHAFI3YX9Mgn4PdYCn3nWKLogi/dUg1hNfQX/JanB/UMoQ54Gm4Xd4KATzUZqmEQVF+cb7gWwaQwtnL2UPNAxDNHgBUQCZoLzh/TsgSea9Pg2rsVtCQDevVv78J+MHG5hFwC3heWPP+b7bVCInNj+Aiv8/39biGHxmKHmoCPj7K85fhnPPvhYQa7w/+d9iDEdccgHPc04/epvZ0xS8RuxsY17BLGSQlE8HbEAsk0sthRs5mvt+5e1mb7EH2vz8uoD2MP4NW4H4wYwNDmrWLZxuMQ1vwbNLODS7yeq4tAFo2dib8QIDbjQ8pLF7ObXue+vOFASDnQwB4AxgLSx2w3sPjWFSHMJs573kfZu3G7SPIfc3eNuCWzQUGML3ETkUjEsNbbYN5rGNb6URlxiNgO0A1n6MzHOiu2VBnGO5n7AgA+xhcoErLpvJ69vSJht2W0omYLdi4y3j/pWrVITPbu3nlOMMZNtM3jGe6QvYbT4fhJKxxwKE+nt9rbeFDnUpr0B+a6cjdZc/NtTQadlUo5hWLhTs7XPvhO6d2hdSTTWKNlvGdjdbKd1A8yPA9UJxOXC8nosj4i6wINVsNffh4odubumazldnF9AGzkbS9k9fRCQPEtLGdYuFI3e5URycHSqTnajZuVLOqYaL6PYGPIys3dve2Va6E0KiHZkNTbAVm2C3klUxwxlEv5ZVJVvX06RMt19i89DQaApgHMBNCBdJfZN/FMnUI4PZakUVOewdVzWYMvHseeI5HM/vCQ7qhJ9qp5JTLwiCGPLCwIpNzBJCReoj6xD6i3CHxqJoNeq2MzyXuLPp2FJxWyKQBsnkmgNlhCEff0+o0XYv1+tjHTdXpjPRQ72tne0fPzg/dt2RzSJkfbcrIi2io2xkplym5VvcQzkqRhQ4Pjwwcgu9g/8JrAxp6qP/f/Re/XD89+0qdNoEG1xoPMXtmwWPwXlI8QxMAyJFXoZxyCimHcCG/o8uLmu7vrzYNVlLxzMKocS9WJpYAACAASURBVDoVLvDlbEC7Zc3/x3d3OnqW19begaIxHjoT3Zinz4ox5eyEg2ud0nKWDpLl5VgHe0fqdyb69PGT2p0bZfIL7eyXDIDhlcad3utMCJ5Rhoke4QmZnEaLkQbTrlFSLhIkmpb0xAkJiKlYRppQ0PV1X3/4ww+ar6/0+efPDTx12zN9+ljX5UWQcj49P1BlO6b7+6kWs6HSiZUii6xWs4Ry1ZUP9+UcU1pYJlHBbmUuhEnwYvGgyg4TpKQ+vl/q5q6prd19HZPWGFnZT40DZzjFs2GtTBYqKxMzwDWMd5uqbq30V3/5Fxp0lzZ+hspbyOLFhufJXPF03IwB6NScOGxgkG82CBO9s7NTLyzP3iJIb6vKpMoGx+p39+p125YbQMHe3iORiLTWgf0rSUPljplMIjaJPTnbU57wg2ZbtcaDOm086LrKZWP6z/75f+opT6PV03yyVM6Fx0IPrYY/M4dFs1V3eIibCJhKWwlVKoc6Onyh+WRtmdt8MtLr198Z0MEw+Onzcz07P/el3Hpo6937t54QPPrNcBjR4NVqN2q3B5Yad/oPfj2Ayu3tQ02nI5Uqce3sHBo0Db55hMskdfTkTDdXA/tylUpyujVrYDCsK1eg+cP4OmlqdKPxoEIprd3dsoFf/F48xUxnw6RyIxWgKGBiD/sFY1cAN8CH5kM7TPiRn3JLMb0CbBmRvnytSjWlLz7/SqXijgHQdufBTTbgLZczh2CphOktbL+cyk6xjBpEo9mm6c2Xci7YYHwyPaKIsNfjcm1fTAOc86U9Z2Cd0Gj8u0k4vhkcSnNNl2OHjERjTH63dHFx5cPLKZaAHkj98AzLh31H0cbnp9lkQuNQmo03H8VLLlex3+aH9x81GrX1xWcnIsR34rRALuqIBuO21yiebQCMmF1DAuDyaPUGuq7d68XLF3p+/oULgumkZ9uD4GGS1GDc1zo60sHersH93//uWx0ckdKaNVsGHyR8DKOKW84XmbctkXNDA6DmRhB520ovXrwMXliRqOUL0+VST8+fGXybjyf2w+Rz5ksFlSpb/hw0TO1mwwOK7Z0ttyF45PF8AXbiOQzdMdkPxuhM8Wh+aASYaq8BzEhGx5gaiWWlrHy56GARQM9Rr6/69b3IAYcVyOWDzMHsUcXM3ri5vVUiBRukLJS18xWXTgiTAIRlCg3YRgHN+UNjzmWGjI/ikIYWUJ4imQk5wwqsGihqGQQBAgDCUq/CPovE48qQEAbDHK+jdURv37wJgUHZAPwAZPMeTOU3MyU0UMhkAbQZkPC5KbQp3GGPwGEDMCMxO1sOHi0OOsGrLJFSwnK4iMZTJpZhnT96qjHYYHIMQ4E9CyMScJtGjAOS/cF+5X/zPvBoJNxnSlp2OmnQG1ZxoRhMijnRuYQBPpADAOAFlhTAWNyFv5NiR5PgN5mIqdZq6Nd/9xuDSBRNFAa/+OaX+sUvfuFmmWl1r1k3S4L3T8PIc0JqzPcBwMG6hckKWAMISUENWEiTDRuBppN7h2e8BpyajH03Nh4abtRgKgDoIO8kxAF5Mfc3hQdFN98pITWsfdaL0/0AApARjydm5rI+OQ84N6xLWK/MEODv0gDBMAE84btjsMEEl3sHaRJTTu552D7B0zLq90cj6FRk2H7+LmDAZf26sCVp8vgzwWdnTx8+fPw54d3WATROuazua7dmftB08DwGvZGDKyhoMde33BSvsRw+jCGZGl/C2/fvgj8oTB9ADyRVbcJYdgyeB3ATn9Hg6QLDyR5wiYT3/ALm7VZFOwcHItcAJpwZVbMg/4dlQVEM25gh3ru3b9Wo1QzGv3x57hRqPIG2dnaF6G46I81yqWQ04tASWAU0FLynxn3NjATOCxp9mk2nnloSGBKPkVYh7wMYhuGGOoM1yVl9d3tnKTgBBRSWFPYMnhjyAZYCHLJvSSyEEcTasjzLISED9cakWRctsXsML/LQIp/zcMJeS7DPi0hvAshhf0iDNEjL8cUuuYEuFrBS4a4IwAjrm/+kzqLhoqmz/6ubbgYNMKyRpk3MOrPtQirl/2x32wZOARvDz1yaTXjx8aMTrElw3Ds6stQYUBKQ7pH15WYL0I2E9hS+a7C1g0zQ5vawkpJBUh/uz4wbNCwDDJL7HJu4sTPLbjMUCXLWqO0lCPXhbGDNd7odm/Mz/MD7GI9ogPPg0cawPRrqhVWwNAAsmA77Wq5mSvIeC0WfE1E8awE6zfBdu6bbOdhTs97U7fWNWnUCBhsGF/BTOzw9Npi4u13yGYEncpRLAZaNZXyPfqY82wCUcz8AsgKG06zDnuWs4hzEoynGeQDohfx5vTIrJjBwZGZyt932Z+P1OMfd5QP4bCSSvCbfF2uFxpf7FXWAbRZsB1C2PzXAwaDXNfDL+cX9QK3lM9CARdQqFO4T7m/2oH2D50FGS9PP+/RrLxdm/PIdAvxRU/k7xqd4E4LBwMPQC3dcHEZGYBo60IVTbMOqtjesByCQD8IAxkOZDfBqgIHUZZoTBiQbTzmz52FhbmS+j1JNzlUGw+wF/h1rmPfEXuM7cEK0gZxgMYE3o1mHG2Z+NBnT9d21/u1v/q3evf+oZKqo82fnm8A3hm1p+xfChoJ5gzdeLp1SpVqxQgZGLY0re4z7lKYz+HehVsj6ewT44ZlyznPmsxb4TzOurq4MivhRM9wMyFPwTxsMzYKmxmWN5LN570uSRO/vrlWu8HMYXiY8mO4Mhma14ulLfc8zZxjGXuP+4LvHr7TXh0ABsx2bh5LvyARy4CXVbPBUAyQwd3ADMlk6DuCDOmC+MAOMZGQAYGwDUEJQE7CnuYP6wzA8Qx3BkIHPjN+Xmet4htrTbeLBJmcmv/BPC+QM/DUBm7g3UUlhedLVsyfnenJ8YtsGzlBYRY+Se+51alLXFhtvQoaYhGsAJgC0cI5Qn/GMGXJzflH7m+G6CWSy/BgVEeeZwXXWDgykAFjzHB5BQtdgAIAkvpLGvPFDDGSIUPsGgDucxUF+D1kgQJD8b7OSNx6JwVIgnGGPr/PIsLU9ggHguIrZfBjuG40MrFzuLeoiqzb42az5zfthj/EzwzkTPtujzzZ+xWGQS5I2YGboxeeLtbIZBtYQHoLKge/i/w+ahvcIFSgMXy2epy7ZvDffU7GoX5czBPhraelwYHgCfAJqsd6ovTj/PBBmsOnaAVsI7LKCwoP1bNXQxnphHpHrA+449h53mWXjsaiBQ84B/PCpN95+/Kg//PijZmamzx16AskB8khknVRsjYVPUQc7Zb16fmZWL2/StiOJpG27IKsQzIhNEY8etuG7j5e2NoPsAhkEHGFuEh5YCoSqHT8brGHYyx4gQ5AZjV0zzpdTD0XDcw3SePADwHfOxTxhXZwd/Z5ZzJyH3DUEGNIblYtlHe0fKZNHWdXX659e6/q6rtGQPjRq5R13VQYrryiDj6zPNNZzobitUqWo0ayjaDzUT4S5DXoM2hkYwYrOGDSElMBaB+idrVJmyu7ulZRJr/XQuNG7N1dazFL61R/9Suks92GQ7qL+4oz+8P5O3fZE29tlZXOswZjKpV0dHJxqsRopFifIKqhMeh0UQQMd7D/xWsmkuQ8gJ5DVMFYyQ6J62vcs+982BdRNGzD+9vrOZyLsQM4d/KkXS9iOXT/foHKcB4sqD4SS9nfFaobvnEFyu9nXdBRTtbKjFy/3lMkG1RxMbRjiJs9Ne+51IdKAc3hoOYZ81vXd4EHjLFiCsLdRGniQ9F/91T9YM5DDaBH0jYTHk6N9TxMX64h2D46UyRT94ACjGg9DLTRQPDFTIZdVqVBRKr6l+Tir4bKhP//L51rOt/XhzY0u3r9Tr32t9bKv6SCtz786Unl32wafLE6zAzC4X838pUMj5VI52j/R8cG5fcnwdXvz460+vb/QeHxvL8NiNasHKJhFKKuhAGCgjVcJdONYJKUuhzkLNJPyQUKCGiybUiWp7X08AlLq9QB+Onr39lbJ7FDTWc9NH1YUMKcoRg73TxWNp9Vs3ajZHmlni425peiCBjKmkxc51R+GGvbS1vfDFIRm2u8gVSZmfaydPdKtMnqoLbSItPXVL55LC3wOYCjNVK+11Gg9KJ4JkeRblR0dHVTUag/09v2V1pGxXpy/0niwcGjGs9MTM4E4kCaTvmq1lh5aD0rnKHbD4gu0cWi5E5VLFeWIT9dC4/nA7JtCYU/xWN6XYNoXLmagA01WgWY7HcEkHCmbQXIcV7NB+tiNvvhqX8XSgW5u6l5kNEJajVUqpPTkyZF646niybyqxaoKMDw0U284kGI5v5fFcsQR78WdiGX00O9YWosxKaBAGxN+tOpIggug+BE9e/lEp8+eGGQBeMOMmFQspJJcZshkMVC/vW3Yi4GY92h04ebsyZNn2to+8mZdrQneGWurcuD0p2anpuOn+/rjP/5H6rUS+unHH9XvXSqyBkSMW5rf6bbsKUUNWG+0Dejs7e/Yo/D7b38XDG3tmRCkavY1sOnp0L5QyUxOqwgXSFpHh0d6/vylJ1CXny7dgJbKHAxVdZv4IZK6ulK1io8jEu0HG+Rvbx9rOuYgwyeCS5GLkiTOops+gLVeFznA1EVXs90w4HZ8+MSyRg4JCrh6oxG8lkolpZI0Bz0zSgEfuCy5QGkOLQlKxC3DeHho+feZGnHg8jpuOixHCyBPdSskZbkgKBYsneMSYWK7jhLeEf//iHqvH0uz89zv2Tnn2pWrq7qne2aaMyRFUhRJJR/BsmVYhnEAw8bBsQFf+caX9qUvDNj3Bvyf2PcGrIMjH1GkxDBDTuhcOe2c8zZ+z9qbaoIgp6dqh+9b31rv+7xP0M5uVccnZ7Yn+PKL3+mrL3+jT58f6eRwJ4SMjJAtUkSs9Nhq/oE5m0pmzTpBsg5Bm5J9p17Qn/3lT+xn9thou8DtD1rq9e715tW3KuaqevH0O4pHk3rz5p3+/M//Un/37//OIBZgKZna0NQrxYrqZQIpADMCeErx4gNwFVgbsCUAjfAkhe1IM8ggAhkYps2dXkf1o3197wc/VKlQ1fXVlX71j7+0lwWsMe4HAAWHCcVSLJ/WcDIy6HF8fOQD4/L80iEwDzfX6rYbnjAlMlDhMz5o56uFqfDIP0nciyzk5NN2r2m2KIUh9yIwRSZuUM+ePrOp9mxByEFI9UWOCngEKMOeiH+ajeIpIrR2AjWFFv6OSNXts+FkPoAkmD8zN2VIsdfLmZ+pu8cHN2Tl3V0VyxWzTil+YbUByuHvYyYZBSB+RCNkshOvZctskc05jW1qkIsERdIHbZrMMnfDuXQjB2Pk5vpKuzt1S5RZpzTyIQEXoCFIoyi2gt8iSdP3BqTY52D6cQDSMAAUwmZg+s/hHfzNlsqnkm4gPMSPLj084RqTPL5cAHhJjdaDWWD4e+GlBbvTLLF210MVmnt82l69f6t/+Iefu7HkM/De33n5Ui+ceE2DvtSgjZk1ac6h2YU9WywFlquDmAhdyjBIYsiGH+UwJGwiqZkCwOI/QkJj2o02TCozO2CjbIYz+PFti/x8mYJdluGzR3HvuW6W4NAMw0yxXCKYWcNghXVL02+2Aybc/YHZEo2HlgdSJB6/ffPaoNR3PvtUT09P1Gw+GIBlIrtex1Uol5TOhcRO9kmCyXh+aGwAsMvVugvmw8NDB+CEZFL8c4LfGcUKQDDDMIpN2NLcv2+/+Ua1Ooy1uUFzpqath7a/Q6vd0M5e3QAH4EO5umNJNZL8/+f/+r8dyFUo4HkbPCFZbrBOSOj1Pm5fSqSiEf8cn3M5x4fuzoBNbX9HxWpVcQYREZhQQQHJXs8eCPjuxMPHe73/6lvdXV25ceFcIkiIkDJA2yA928p6x0rj27sBs0jk5jrxzMJagFXFs4PUlv2JvYpJ+PnFuUZDvANhvc7s78W+CHvUIPEED9WcvUYBI/b2D82YiSTjmo6m/q7scwyAYBMvbcSdDCbeMBZKZcveaYD4HA8P9zo+OtykPeI/mVAslfF6JImXZyE0QMH3DQsMGtFqCdVKkNwZoEbKNkCqQyBDkLGxLu0x6WvJUBZAMKSpA1ZyxmDZQaop5xKDHjzIAC9azaafebwvHWpAA8pZ5QC0AP6enp0GAMaJtSmvo739/ZBKmA7+WgB//C+MSsA/nilAOQbdlk2X8Q0C0B87rIdh4FZqy/8nvf7k7NR7Gn8PY5Z9h32ac4bnBg9E9mvWrsEhERSGLzeSr6gKmaQDk+KFnHKViprNnho391pNF669AU+xBIGBtZ4vNOoNtZ4tLF+jiYiiIsgklCnkVKuivCjbciKbLbnRYKhoX6oUAx3YOUG2zdnAMw4rlWElNQ6NiBmfNNpIh2nqkfTTqG2YPtSynFGA3A4rqSCTy238xWC0jAJzjsHYlDDBln7x83/04MiDkCQWNQU3p6dPjtxE07QBqHnYsGXyWbYctwcdtQl7g31bYeuz9q1AQQbGkAOAhSAB9q+5ATe+0/Z8Yf2xbmjaqf3d3PNe66X3Ac4RnjPW4ZZNCLsI6SB7k8OQzOANwUxb8AXQkHUQ5OHBToI/W2nyFgDZAheL+dJrG+AYAAJGeQiIQbbJ80U8UQhGsT8kwMYGYJgukIRP9fuvvtTPf/FrXVy27NsZfB8BT1KqlIsOgvvOS/y+cgZ6AGMByZDkOr2XsASGJRFsnwq+brAgg89fCH/Brw3wB8VMvb7j5+v24sKvg7LF3sqjkVnW2GkAusJqhtHL9eVesnfBMp5Oh/4sTrSNJpRIZzSaTnwWAz5fXVwKT0X+cG145nm+rfrJ4w8OAEnaOOdVMO5nyMUZwOAOn1ie8fDMoZqjz0j68zNEwKtzMRiZlBDgjiAV5nc4a/gdzn57QwMmx0JyM/eMBHfqYXpK7p2l59giRON6+dnnZsBz/7lfqBe4P82He1XLsIBfqL7LsCsAcE7b3YAuHEKsUa9d/o76mfVjwCsE9/A52QtbXTz1UyGYZNPvUWcAyJvhRVPsfjiwB6kxtqD2NkXdzw3hKARGbUNFNj6eW9bhFkzkXNn+HYCs7SkYXGOJA+iFJN/D8CCL5gzkd/jD92Nd+N4R5oDXIUCglU6BNf6H9zOjL9TjltQaiQ4sbFvzUBMCXngYixUaybwkKbfCEMtMXJ5zBj5BDso6MSuODgS/Vf8O78H3CMAhHoWA87DmvL9t5M+WQWNHgUpmPFIikrCHIvtMs9XyHs6zEGw1eP9VGBY4pTq8NmuHPYK9FGCe2pq/H9pygXBFAF4k1SGsxcBvLAyAc4Ug7X3z7q1+/cWXWqzYc6PqDmDsLTUcMOhD0ZTTfr2sP/r8Y1VLWZWLOdeyfJd2r68Zw7Upyq+ecrB+8zB8FxqMZyHBGlB0NnOv1euFc40eplwEqEOBSHgmtjqhhsNujde2F+w69E6cufj8MkANgJ8cNlvf2zN4iCWUU45jUd3d3tgSx8PZWFz1/bJZfheX1xoOYfNFrVLjWsNMzmaX7ttRDPJs4YsLo++z73+k/rhhL+roMqrlBKUPBKuk1UWK4DPMd0Fxk9XlzZ3OL+50cnTkgRrkq4v35/rnX34h5tmHx4fa2WV/21e5DNA50P1dR8NeXHt72AsAMAMEcq+XevLRmYkwgLLkIbCTDPoEWM2VTma9JrAtQgUCu38LnvMMweQ02WIztGQd2FOWkKUoKdKFYOUCqzMKoDtyAGzjsen74wwEbCkGhKXhbQjbE2WpVMiVlEvVnVURjfUVjQ496BqO8PElVHFfJcJXCDGEnGErncD2DYFhBVvGQLpzoNeSgECUOlFF/ss//et1LE64CAV6yqyr5XLiIrO+f2R/EWRk0xkIaluP96RC7jhshLTXaiWmp6fH2q+faTqPKl+FQVU1pZOEnmQcgBGfqrhWEVhcfSPlFHJcsF4fqRcI+kizOfKytZ4+Lei73z1WMvVMX/7+WvHEWsnYWhMCTUZ4wKW1iA417uKzMNN0gfQqGF+Wcjk36HsHh2YeRqIUd2u1HhtuZp49P1azfavBZKTFEhP8lYE/5BujUUuLCakyIOv4kMX9QL56da9iuaDDo7Jq5ZzyaQIY8B9ba5G419NPn6tW/1j9XkRX59caPjIJz+vu9la97rWyFNQzGDQJfe8Hh8pkY7p6fFB/0DWrjDQ8CoxW/9HGqTsVgiJYaExQ4trfO1W1eGK2XbHIwRjRYrowsDeawILDr6ZgFtvdw52T1ZAveUPG+4yHexE27lQ+ox/95I/1V3/91/rmmw+6/NAIsstJX+3BpQbrOxslD1rS9XnTGwlFKjRoJBnp7ETTOdLCiNlVAAi5TEwnR7v24xlM5krnKtrb2Xewiz1t8GDjBHSCZk+9fstTD5KTO8ia5yFZjekyMT61SkH7O3UVC3UH1iQyEUUg/a1jThP89ttvDbzs7tV8cEENJrV6PGSK2DTNO5dnmgdYd6rPP/+hN+F3779SLDpVOpm3rBy5TbqY1ne//8cOrfmnf/yFbm/eK5NYqZgNkoUYXm7Dse7uH7wuDo9PzM55/QrGysTXikIH9J8Dqd1umilFUcmaLlWqlgAiW9vZqXst0NQByMHUYmrINVlHCJlIKhlPOzKejY/vW7bP1FT1/Zx2qqdKp3KbOPemm00M+7/66is3pLl8aHrwzatWa5as0ABQhFKoO7ChiJ9pR+UMkiqAh5A8y+fg+3IMMGFm47i4aei+hV8pHmQJZTZTyZ09UlzriiWCbxGeEkywAa0B5yimHx5gSsLYSBtsPL+5UX+MpUEpHFijvoqJqPIZJDQhoIGmHmD+t1/9zsChzbGRwBXLZsgg2UJm3Y8utX8U17PjkpKrlN78rqnf/PO3iqRnmmioZ598oh/96M+dbv7FF1+6kGMSidSW5oKGiOYpuo4rNVt4gk3zBODMNdondQ+2Foyc5VJv375VfzRSoVZVhKJsvlaOxqvT9YFe3CmrfnzoYvbtt288iXt6euopMcxC7sn5+wtV8mU9djq+/ni87h3s6ezZmUH9L3/zG71/+60lPNVaXf3RQq9ev9b7DxfaqVf14z/+ocMvXAgSRDEY6rFDIM4TrwEaf4pe9tTXb16r1em4qBkMugZaAOAIyYF9Zv+gZNJ7BDURbII6yWOpvCdZBpRWyMYADgldGNlTMV+uucnqdVrKEqCUCUU1ayeTL1rq3On1dXVzrePjY+3v74akMWR6JBqbNdcNxWAEGn9dmWzB64N90DKh0dg+LxSAc1LVFnMNOz2lY0ntYR6MxI0JWyYF7SZYJXQAmWDhAWZO1Wy37PHKAUhRDxiFVyzeugD/nBn8Hc07IMN2Es7aR94BGGiw+PHORaB9QOMJHR+d6ebmQf/4D//Bpv3Pzs48lcO0fhbBD02ajSb2AOMZmM7xA+l53+SQx+/x9PTUB7Sbr1LJybCFPEw/AAqKVUBEwBMYjTG1GgPlikg0aXhC80kzSSIpITKB7YQUMkzaSSVlTwQMBCxFikHTAdOJtVzdIZBhFtjJMPeQNlvyDMgc5LMAvrDVACVI2IStyRkCu/z2+tq/i2SFa2tjb8AkAI943MA81wzAhev4cEfzLe0dHjqJHTYdP3/54YN+/8UX9jD95MUnOjh64mKQQo8CHeCQwp0hB/tRr9/1NJUJNpKvwDILvkXffvPKeznelYRYAfbBOHz1zTeB0TGbqLKzo6MnTIZlT6329Y3ll4V8AH8eHx/8nB6fPjHwB0jRbfdcBCfSCe0dHpjtz6AMZhLX1InISA19tNG44tEXCiwaFM5kgHDOrshkrRwSuUyQ9kbjKfW6IyeE97sNdTtM2AlrW1veCusfoHs1W5phBMDP5yM9PJNLe+oOq4EiHNbhxeW5nw3Yx+/evFOj3VUW+V11x6DSbr1qWwim7jCw9w+PlSKVsAOrZuL9lv2D6wtQPxr0nXyMH28Ur+Wdupkgb9+/tVQ7kyasYKZO41H9TjukP7IHwVj1GQRYxgCo7/qhvlszYHmwB/CZMbgE2GdQH8+kMF0JoD8MLuRmsbjDcbbSziAr21BdorD+kq5JOX8BM92ArULzRQAD32M8GHi4ALjDWuFZf/nypZ8hh1VsVBhLg/bIuDLBIoFnyjI1qVguGgDBoiOwBEPy6hZQubw6NxsYxpClT8jcYPYkURuknVzL2gYA34gKbSkCSM8zzRAL2Mp+X9Op0jQRfN4YYSExRfI5Ffa4DmutJyulsYChccLyhLTuoDn0d+Z8sMRvPtdwHAIAUOpFEzM33YUCtQj7j2lhwbeP+D6HAkadLm2rh+HYoCxMMUdv+drD3FtqAOtAwaO2O+j5DCxVApPbXo0r2KRJ10vcWweUOCghMPHYJ9izAIF+9ctf6vjkSVAWrPHs3nXiLA38fIa/Ol6XSEdnHlhmYTHm8q4rCSowILKRMgKos7dQLyDz3wLe/Dxr5MPFuetOziQ+F88r1wB2hVmsG288QEUaJnzJuGY2n+/2bRXBdeW+I4UNfouw5ENY2pZZZdmkGd1zVWpVFVH7IAHEszEZfBE9StxcC/ZrXpO1aXnrnH04sJVCkFXwyjZQaMAdv6kgUafejEcZcGDv0NYXX7zWv/v734YAqVTGyodcNmPG3PHRng4Pdg2GeehkyWfEw12ADT4DHm/UBQA7rHnY2lwvzo+tDyL/u5VqWla+RD4L0IBaIlj22EpjtfL5aBnshs0J4BrOp6ll+DwHV1e3lt2R1l7dqdjUHwAYj2QTAyo1A6FuXEdDA2uw/EqliqV8+NrxX9iUPE8MJqaLme1yeDYcEIKFlCXwgC7BE5j1CzucYRtDMWp4gM+trJc1wnsSmEGvw34AqMsgzlYn2Kj0CfQE+AdYwb8t43AEvjtrhz6AARUeYVhHrZXygIvBBNASxBZ79TmQkzACmHEwisJQnvWyffbCOR+UGgDpZtDx+QYj7xv8c1BAJOyNzXfC2ga2XfCPDQBd8Df8l+/Jz/FZuHd/8DfcsA+tCDB4XE0UUQAAIABJREFUh8c8T30IwXNIC2BYNuvnk+thie6MfSdIqal1+BP8LgMreSttZk0Er0O8NwObiZ+hd9pK/bf7RFBZJH3W+mc2HqCsKa6ZnKQMCBN6Feqb6RiGLKFCKwSPZiNjl8KOb1umDVBjUHYZGOu8BjMR9mVsPraDIGokGODgC9TGKGqcOu7Hh2CXQD7Y+pFaZu1hBjXheuPph8UBkmtCXoJvNnVsKpvXsNffnAsAmcFfk0EB1iPc51bzXu/fv9W7dx+s+sMnGJ4XbMHhjDsXQiwIV/veZy90uFfRbrVgaSyAHmzCR1QUybQmvaFr4XQKWWzS+1Oe56hW9eCx22nq8oJgspmOGOBTH65mIcgjjnc8PukMmnMeIjHcRt3E80mvc3lxGcBpfNsTaVxY7J3PgJShQG0neJAzvOFs5noAVlFrFUokli8MHBJAQmgH/cKPf/Qj7e7Rt0y0WkESQ85LO8heSE0V0XjWVaPZU689dOgsYO7x0ZGfu26/7VoJezukuqj3Hh9uTJBjTYMdDLqoSVfOiRjP+ibDQOqJx1nrkxD2m8zr/PxN2CvjaauCUF7d3HRV3y3r05fP/ax32121mm1jFfTghDhyjZwSb2sQAggflcnlw3B6Ojd7nfOHxZrLpTQZM6ijr/M43wA7yrF2+0HDHonIWYenooBlXxlDGhnPrVAlOYMsi6ODIx3UT5RKQHigfu6r04bhuDID1QnJybjxFoPmtpLhvVIeXFNjcs5OJ1B2sBaaux408/Zvf/qv14nsvfLFpNaLuPotWFxDffryM+3sfqTJAlnQJlHGfgPo3Sm0zzXs3WmnFtchhrExAhCgYJbYJTWZYs7f1WI20nqRsayORLNirmRDYxJ6Hh9benzsqNuZevq+XI01m/e0V0/oj773XMXaJ/rFr94onYtpNetZupHED6xQ0d1j07prB6b4AFo6qGGvVlYhh9SAKR104owW84SbVce2pzM+XCazlVp42ZF2Oxzp+u5Rq3VHpXxFeeTCmHTPx+oPMBZO6ei0oNOjJ6pXCvZVGwzmurjs6sPjuQ5elPXDn/1Qe4dnWo+SivWDH0LzfqBm65US0YQb31iEBbg0G/HVw4Vi8awRaSgqyygG81FNRlNl0xGVCnJjWy4fqVw4sPb+/PwbTWb3PgjnI3wfQaCHWmmqbL7kB6fZ6m/YK8gfYA/2HBpyvLenfG5HsWRB5d28Tj+uqFQ6UCn7qT68udaXX/57dadfq/qcA2Cs81dj9e5SWk/j9jhCgndyCOtvru4Ag3WCGmi0S/r4+RMlYjQnO0pli1IM/4G1m+hGq6c3H84d406TA2OGTTiTYoFKuWxRuUJVj42e5tOFDuo7enZ6pJ1ayYfRcs1Bjynp0GCa0xpHA508OTIbj00BJgHMu1qpZvAtX8gonZXDUxKJnFOGKYrn8z5cM2VS3MO8+oOpLm6vVKzl7SmF9DQZjatKUijTywj04Ijj4Pn8TFBnTAJiyMNWajzc6fjw0EBUYIysXfDAnGUyY5YKRcZiboak2ZlM4rL40PV0c3uv8WRh78dPXj7RZJBUpzl2GhXPAdL1RDKrRCpnXxpL09LpYG4+GFtCih9Mf8C0I6PTs30XarNpCMI4ODgycNhpdUIzj+H4JDAaWNvIdigMmZ/w3WgaAWRJgWLa1+lPdXvfVqdJ2h0FT9aywT28DxJpPbY6BlRLsXSQFOUSqlWZ4JCU2VCnO1S1uqdadVe//uZ3umk+GAgFMBq020qt10pviqrRDEnyStVCXQ+NBz12miF9slpVmaYE+vt4oAnyxRoee0t7CuKXwz0r5Or65veXBizzhbh29iuWz8KEOX16Zqlhp0/gCywWgNKcKhWalCeeVv/+q9/p9u7KdPwXLz4yw4bp+6/+6Z8DMFrI69nLT5UrlrSerzRuddVtNpWEEVUrKZKiWV4KXkCNdOhM2iwZ/uv0tclMsXUciwsXBO1eS4vVXOVaRR89e6aL8/eW/JeKyGBiunvE3J/EQ6wisqpV2Nc2Us52z8B1vlbQ2ekTF74hhAH5/lo3d7dqtNqhuENuZdmF3MCR1EsDi7cUBwf3G0kBc2EOO4BHS6zWa5WKhA0VzZzmnqXKNe/b7MMJBJaYWuPPQzBMgaTvnG4bDf3Tb39tSRNMxFq1rCcbMAvGnJsiAnrWYweZADbS2fL3gDSAGADUNN+wyWHDAghMkMOkUgaqHBCCXKoA04vmN2H5N/s7aYeXl1e+7txDngcX31g6uMAMhSkF78vvvNTVFfYGbb1999aN3U9/+hOvNQoWS8qZCGO4bbA1o/rOvpsrgA1Yn4CduUpJNSR88YSB40GrZ+9IZFhMCwkpAj2DoR4O538BHRj2lEsAsnj6rjzAs+9nf6DVnIQ+DK1hZpIMGJhJlpxPZpYtkTDq53mBZDxhPxOKYfumkFLqonzpA9+pdom45adM5/GRCpK9tAFOe5ElMLfOKI9B+XKpBanRyKeRveJnij8X3oe9nh6bDFMKbtLHIwYyGTcol5eXOjl9YgCSZoL1BeTJswL7zwOkbl9TUofx8SoWtd5YbMAAc+m8Scnk2nEPKUrTMHZJP7aUlWEG09aUU/doaDwoU9STb+w8KML4vvY0I601m7PSgTWcxWMSthBNgcPGgkyqCGhsmSEACefeWMlsWjsHe2YLECoF2xTTcTzfAIVn455DDZKbJEcY3k5D1FKN9oPv006FgWFe7UHHoD7WBuXSjnLJlK7PX6vffVCZYe3BkYHaBF7BvYEZxqCd1C8GJpYz3TUf1Oy0FU3Q8cO2xk8solF/oNg6YqBstmTYFtgovAb7Msnz7HVItSu1HQeuZdZ4mpEMyd/TAG18tDYsJArKaCyrdK7gwv/i5lL7h/ted5lkXAtAY4JI+n2tnPCKfH6lbKGodrerZrvpRq1aLunwkOAy/JJLZlDCpoCVtnuw76LU3oqwUmZT7wM0nJizs45Z86xr0ghJjrUp3Do0juwPgCHUdtQXt1c39ld9evbMwDH3d9u48ozDPOAz4SUKuMceS3ok/86DDhJ38eRarz3QDeytntlPrEvAAH6fM581g9cUwArPMADv2ckTJ9OTwArDE5DGQQnUTAzi8QBckQpKONjYfkiwXLgHmWRaOyQC41N69UH3jVtNEzFNsSMo1lRK5lTK5A0SMwwjdKSazxl0Q8kDKMsfzrs5w793HwyWxXJLxbDoyVcsr5rPwnNPk809pgnC1seM+lRazWbb7HH2VieOwu420yuvMcOQDWOTa2T5Jmxikn7xS+PcQZIHYr4JvQF4oYnmWrBWORMbjUdbQwDism5YLzzDh0cH6g+w3gCQW2lKoA7AdjzudYtMjzXCUIFziiEDzzLnFf7DDnwyK5A0+ZSBK4ApBkoEATLgpS6jcWaowbkBuGL24hIPM4IJAhOLxp1wg6urG39nmlwYHtzHShH2a/EPTK3t9+L1A3CwMqgazh9kvh0P7gA8zFBjfeHfuLHp4HwLEucgezWLa2OHwfe0pBrvOAeDZZXNw8TJ6vLDW3371Zca9Tvq9Rb6cNX3+QFw9fLTl5ZXAhzu12uK2Q4ppNfDnsMDG0CMz0gdcXxwaN9m+73CzEKOPufsTfv58EA1ExjDW0llGV9i5NYw+bpdDxe5/sh/t2w1B2QmYJDnfI8ZDnEu4X/NuYbvOcAWJv5mKKNWWuJZj3pg7fvF2kZGh8SR2siyelJkN0F+eK7y+vYZJJRwgIxzrmImt2ESB/ICDFlAd5NORtiiBLuErZQ5gPsRDyF4JjlP+Fn6F/aR9mYId7h/YLCefox7Rd3EORaYdtzDwJzjLgJKYdFUwKsdUNYJyzIL3+zrTdgBNTn7CteeLwfIYnCb77IIAUSEsnGvsMGw19lsERjaTlUOz14K0JNJ5sqUjfA8Qv/CRc4swCAl53fsRxgLg4EtKLdlx26lx2Yjmu1IeRrk6E5ATqV8RnoP3gT5MJzlnzn/Q9pyAB63r89aG9huZB78TLGkISV5Y6FjD0nbVPB8YGPDIAdvbOqgDYOU4RKJ2/m8/c8hX3DDnGYOW882BsFzb8XABU/xjV8h+wIDI7Or47Bpg8TW3tYgP+ytWJ5t2OecTQxWfB/NNAueqTBlITsAADlikLClafDIZUjNvURNY5mtGX1ce3w+QziT0+dRO5DayzXEQsGhURmzxTs92HcX6AAMsl1fkmb/6MyH+4eWhlOwj7WWEYa9RR0f7qhSzOr0aEfpBIM18wXs2Qp55/ruQaVUVtUKzMFwfuH/OZxCTNmDl6H5dKSry3u1W0OnfgOe9Xtdy30JoWWdsxdR15F7wcCRzAvuLSQCGGlcy9FgasC2UssHax9IOImEA8PYI0iFp8ZnCMsGHVHSik882RkQX1+hIADkLGm3XlY8ycCOcy08a/EEQVszRdYFlaslrew3iPJKHmhyxuJLiCVSMhO8TmEact1SyYJOD05ULOIjSsgUHqYMTXM+I6+ub7RcRpUj/C/KOo86hyKVlX79699rHUm53phMB1blDdtRA4eHh7u2d6L+enxoOOyV5+ejZ089LIY1zd5AbUFiNGvm7u7BTEFATbz393dq2t0vqtm88bMISEwPkIiT+J7St99+rXLx2JZA1Rp2HgM9PF5rYJVV1FZ4iWReuVxG5VJBO5WaopG5RoOWB4FwSAgPhYiQLSTNWM6mEyYN0h/x3LGG7VnL/oJ0fxO2xZp1TgC+mf/5j/9qnd9l+hlVYl1QOpFWaTeu7//sB/rmS7wGb7SYYtjLRJD1nrXX0+X5N049PjzIa6e2I614qPHGqrvxvbk9N1pbLVU0HIRkq1K1rCKGkOOF7ptd09ujnkQkbRAOw2HQb6qYkV48PVIqv6/H1lhLgdRPlMJrIJL24qAZmUyimsyH9rgiTREPt8gayZJUyJNWVVI6kdVyFtF0hJlwkGEl0xGnt44mc3V63MSBzi8+KJaYqb5zpFg0a3NRADzLm0tVVXcJRaCAwrsOuRImkVP1BgPF0wvVj7I6PK1YZrdXOVEiUtfDPX5tHYOQ0XXClNDBoKHhqK1mB1ndTBMm9euFUXPYWo37obKpiA6PIypWYsrmatqtfKxkpGoJIRJWDjRemwW+js79uUj9nUwWun8g0RGDc/wkFlqs+/r+j85UzdelOQd3VienB6rVCxoNZ8pmkGY96ur6rVbZhqrfHZiJNmzNFRln1LubqXO3UHRRUjJe0s3dtaYjEj5H2tkt6pNPX+jZ6VPhJrK7W3UhDFvqvjnUxdWdOo83Tirk3kZS8oEWXSfFyCRD9Hg6ayo2m0KxULG8dn8fT4+lmQusnXfnF7p7uHfxSJEA+h58x2TJAcyXcqFsFhCNOg9BxQngBTfB0TgphgUXE8gwoAHbINh+Jh1TnqG7OxCExN1s3uyxXKZgmdTbN29dcFjn74N2qU6nr7vHlnZ2KqrUik5s3anuajZeuOHMpEgAXJmKbkp+AppzXe0GZuChOQmpjOtQ/B8Uncg9tUFmxGm4FOQOm7B/xMwyflP1IzHfg8e7hmVqeKdgaLq7u+Pwh3gieECwFnif/V1k6VFdXJzrw4d3PvzK+bwN0wEzYIVQtGfzFG34gU49weyTDrVYWZYFCIJhK8BtPkdTHFMLD8/lUv/Rn//pJon9UdEIfh8xNzXj2dzPCsnHt7eXHh4wfU9jNL+EwdFVMha1vCnQs9cqZItqdbq6f3ywie/+TjWAkbGoWr2hxqSbLQeWz2ZSsFVyLoSL+aq+/uqtC/H6Xln5QpjwsDHSHMHmAdiDOQYTOYNJLH47ePxkMnr7+rUZ0vl8kNIEo9pgVv74cOeCvliqBJbAOqY337x2I5Arl5UplzQX8t2RJ52nJ3g3ch1JY0aekw+pxytE0hxmNGprH9p4RNGc9nsdpbEZGI88gVpHA2OG9F82agpU7j1sAA5avHTiBtHwL+SoDp6fnsImOShDGifFvFPE1itl8zkPSqC/07Xa2ytGIE5XnXZH5xdXXvukbTpkjhAqP09M+9daJ5KB+TUeKpeOq1rKWZK9v3fgRoZ9H5bju3dv3WgzZSOAoVKrB6N1GEGLmZPTdyz3z4TpOMwfGBqsOTwMacpJYewN9djsuFnBp4ypJ7YLyOYAgih27Hm2MbHm9SjY8c0CKDs8OnTxB9gAC5RCcxv4AAj26acvHdxwd3NtySvJzi+/+5n3q+vzS++hPI6ZIh6TVRelz56cqpghVIFilun6QLPVQk+ePtNqHTETlIKVhPlsBu+m4HvINBewgfvA/QbEApxCMuOmg0YDMIwkZtgJ/Z7tGxz+aZ8nzKxnikcjTlFlPQVPH4CdmJKE8wBi5rK+lhQvZsdsGiIaDs6aFQnVyHAs7Q7pimM8eSh4YZrYlzKjDIUrXk+jodmoPGNcawAEit9+t6s5AUhuzPF7wRMy7oYOZo5BYRo7inDqBq97mNaPXlf2h9ykH7OX8zMMOyxX4j+bxpQJPwU+64l9Zwv80lDB2qXxCAmiMKuDxy+A2mIxU+PhXqcnx6HJdZIqhTRSS1IXQ7peSFgNqZQhTIc6IqRX83nN/KGQJ62839NqMdFwQGhNQcXKjhuMUiphSwRAKwpqUmTxSmy0HzWejTdS5JhBBNYYTT0+w3u7h/a7Yg0iqwYHLCGtIgE3GRgjbk44GUiEJakxndb59a3efzjfNPJjjYcD+xkBFpmZTVqiAJZYj2HgSl1CJY9HTW+AbLmiH/zoj3WwWzfgxv0F2LLPIs+qvbnCOcm6YfBGA+cE0nTG8lgA1CiAPrIxfLwihJ0U1Gh13BzTZzpdHhlhAlCgYq9aS6enE69nAHj2NDySDByOAesJqgmJsYGhIoMQgMqAiZzZIcwi5XvaarecrO29v064HP66ce3vH7jAZ7/lnvLZ2S+xhbi/u/M6hwEBYAo4DGjEsMFgwcYvFGnPOkLCdkyakDAK87qoSr3mUCyuEz7Rk95Ag07Xdczu0Z7K5Zr3WWoTp69PQigN15b9e7UMLCkacBqHXg/G5Eoff/Kph46svYe7W0vC8Xh1QArrIBbX0d5BCF/bXDOGa3xf+8x6KAjTGon6ymC371OC+xgClQBXYvjAbRiYQaZPo5lQoYxPJTL94BnJ9Q6+j8GGxdLEEQMgBvN4yWH4zpA67K+woNnPzdo0kyckyQPwhpApSqngm7aVPW0TjQ0AzkPjTZOPzD0wOxkUBqkmzRffkWvPmrRME/sMSxfD9bV9g0Fw6hB2HpCTwILttkgtjgbvyU3arOWEltgSmoLPU8TrEe+u2WJkuwrsN6BfF/J4DmIlAxMbabJcL/kZJT13I+uNMPiA7YkU3P5QsDiHrn+QudLoATo4ICGXdcMPaLtldW6TXrdJ4XwJ6ldYkKxjBr6A6Zz99/d4b5HyPVSr2dPtXcf7JGzdw4P9UAexd8ejHhCz7pHyc/39vFGbRyLu42DiwyoyJ9KBELBgZ8HDbrX2QI5nyqFIwc3QPlxbKTP1KExSnm2ed/ZWgpViDIQAj+xbJ7UB4ZGBZ9MGVfB45bxhD7MaghCkdfCEg/1C/QcgxRqiKbcfIxYzdPacJam4Q1LYA7AboF6yNQpsNwBgBowJyAo0/FP72DJwYVDAGcL5QhieVRAM0zeDVttg2Xt1Zkl3ywxnVBwTPX/+wgEzrEenmzqoIzxX7F1OInagBkOtIIGGNMNZE4ZjXnbe43lGua/UwviOA5KzLrl388VU94/36qMyeWyacIPMcLdeUqmQN7jC/WSN4VfGexZKOTf9KM6C39w28CZm4J1zEOCVdebrA9MOtrgHsSHFndcBMOX5p24C/LfEnr1oE1DC82oW4CbUKTDmAuubP9tgn/Dz4Xnmtbme1KsMrz1c9KBo4nsLS4s+1dYI6WAVwes6nRvgEPbnHJBtE+jkAL1BCKFxIEvwqGUfYmDgdGjMRTbpw2ZRQ3A3ex3AL/g52msRhQn7E+cPkusNMziAnqGeppdyQNkgpGaz19CHBDsEiCNp10X2LnVCfUjI3srCWdi8M2yudWypVhMgfGLbNvYsS0jLZaugUBiMxlgOTPX40NL7dxe2tvn88+964EfwVbAMK6hSzNtyYjJElZlQt9f0e5CcDt5xffOoQrKgapX+ludRarQHuri61eHxvirlvMMBGw9dDYYzs+exVcETlXMNhjX/f5uIzf5M+Ajfk+cwlUQannLN+kjIaSRhcIoaqNPDcqKgT15+rIf7S41HA60W2Lpxjwg5imuypAcFxMfWrWMVS7WKt2/CbPF4HFVsNdgNLKkVRkpEq9o/3NViNVAmnbc1UjyK7drS65yaax0HZJwbNLy6aii6TuvpUV17u6TJE/4x9qDSDPx4XM0mtlsZE9GCX3PAUYbToX716/eKp0JYZbvzoG67r1QsWCY8/aiuajVrIHI8DKnfXOd67UjRyNQqVJ+fE8I3b21BhRUaStV0umhF2dE+36dg1SH3D4zANmUMFHeLDqpMpRiOoPCDldx37csAzNYec/w5kYmvtV6CgeVUKVXs07rWzNccuzD2KcBXvMj53uyt7I2cfRABOGt2apXNXhhsAXjOgyoxosh/+5/8p+tYFsZaWrk03mcZpctxPfv+kV5/WdTVu280n9wrGl+Y/TWdrLWYrDUf95VOkSYJSIF0QG7o18u8bm7aeng4184OCbG7WsygVReNYCLVbvXnum607emWS0rpZERLKO7rpObjqdLRhXarOeVKRa0xzaXJtVQSmiqm1DAoRhqOZ5b9UURw8EDXdMJlOaVCNm4JJBtxKpFRLMJ0geIHXb5Mex5N56b7trsjNR/aOjjJq1p9on6HKc1Mu/WIIquZUvGiEpkwWV2uEmq3J7q7a4T0M/tnLLSKjlTZjevkrKLjo1N99OQn+up3bxUHAIuQUslkGQR6aepvvx8e7NE0AAUcHtlswrK9bGah+t5atb2EE4FL2eea9AN9moMcD4Lr6zs9NhsqlPM+7AM7DkQYcA123kCNRtsL/qd/8VK17K7iKzxzUi5UMDUGMIRaH5K6hlqmhkoed5QrQnUPtPDZcKnFKKHIuKhxM6s3XzUVWy9U3Uno9Nme/YKqxV3F1vhdRHX7+Kj7x64eWlO1eyPNhm0NO0ODo9HUVHXCV5J5TbsTFXkwk3nt7xcdgV4pExtet+S6O2ioVCYgY6avv32tt+/fmSW10sIMLDYNmjua0x0nJJLoyDpbeRNCgoY/EFIhvFxIv8TXMrIIpv7TGZKof0n4g9EIsIW8EADt4ODECP18MrPRenAD5jClEZhY4thq9bSMLJSv5XT28XN98ul3VcrVdf3uSvHVDN2i2ZE0T0zfytWy/ZiQ29hUF9Ne4uAttwkphaQnrgwvUXis7P/01e+/UDoT1+H+ruWRSHFGg7EBSg57G5g3G24AKzt1RRKYapf1/sN7N+rICgEdPRHq9V1sV4tle8N1ey2NxgM3etl80e8N6DABNKRQy2Ts+1XdBQi/NyuTYgTQg++AROlnf/5jff37rw2+rRcYlweJLmDxcDhVOkvCHc1EmNlBioZCz4GIaT7z1skQuQMSJxhDsn8LbLldJ6EfWL67imc0XkXVvrvVqI+PD36NSIloPnd0cXHjYn/3oObJD9MsmrApptIdGF2AsQmzeQANGYQA+pD+E2X6Fwl+MBzEFPl46lG0AOIEWWTaCcbz8Ux3V7cGIuHM9zCT7bdVTjOJXVtuyb2ApUXzSJHG9cLcfmFbBTz+MipXa5arNzstgxE08S3Yrf2BCthBOOn0xkxTCjcb5ZYrbuxoslOpgq6vLzUhKXXJpHppbyKk8QwNaC6azY4TonkuXnz6wjIAGEFIG6CBsSYoPoJfaEQ79T0zZaju2VspgE9OTp0Uildpp0OKOF64Je3v1hzSA9Doo8VssKWGJIXO2aeGyhcriqXwqIJFSCTNUsMegGvVgwAo94DqBDTxX8BSJr+AC0wth0NS6OM6Oju19xXXArN+WEdMrXmfvWpRz188N7U/gERBqsdaAhS3Xw4GwHGK3rgZBzRP+CzR5AC8NB8f7BMbAdwDuJ3P7RUSSaaVK1d8LzHrfnJ4oFKuFNLLBm0Dhx7Ew1piumcjbSQAJMWx3pGzAbj2XCgDFtAQ5HKAj0kt50EuzGHMc0xjxL/n3odhBQy8EJ4B2ALoxlFPw8P3gnlDQ8ZzymfnGYvCPEB+BMPJ7Mak90rA5DWDKsuXtqzHpaVbnD8GDGwQLssbLK8bT7S7t2sw2jI6s6fZe6fKJoNHEKBlKsNEPWpvG0tNARkAmmFUMbGkYUDey1BiPnPxyVnMz/HarA/71kynYU+zlAgsFdCHaTKpd0nNJuybAcgB1Nk/2HVzAkMU1iPNOENQPuvN1ZVOTo5tz2BPsE3qI6wwzmGKpcD8AVcIhvH40NFYWnYXx3iaNFq8x/AV5ZkB3O4qQuJyrmQAoZBOOXQKwAqg1v6mqaSubq4MGGFzwh4Pe5UGh/fFvyabLers7COfDza8Xy6UIfmeQVM6KVg6gB40UW5M2BhhFC6Q1wzMgMOChd87OdlTs9UMP5vLOzWQADNYLvlUXPVa1ZKWq+tbh5rBnP7Lf/VX+vTzTwL4SkAJ6bTTWRi2OMCC52hh/2UaBwAqwHmfTQwlADUXM2VgraLQiOJrlfcQChCV5409iCES5zVnYDSGIffMXkvUToQ0YaUAsLf11zPbBenYhglv7zzk23iwscc4GC0oSGjkYaXCXuTZOz09873mjHWzZmleCMnw2kT2ORqp1UCaLrMVYJMz5HBKq/08Vx4KIaVm/8DnqYKSJR2sHGBOVDCJL+bVRaY9mWjU6Wo2wgstagYyQ9BoNGFAELCYIUPwysLGBBUE6y+kKdIMNJrsmWvt7h2YcYcZ+gBJfaP1h2AK7gf/3a3VzLYGFOl2ex4Wst7xVQtpldQ3gCyA+SEl10yXTYCLJY+wIPm8JNkDOHKDMZLHyJ7rZzCX/RejA/MJAAAgAElEQVQfVNI+U94D2aMATmjEYN8FBQRNCvs2bGbSbgO7iI2E/YGzL7D/wucJLLSQsOwUVPvfAaDA/CW4ZJMYDTs2lVRy8/yxp3ENYebN1wGY4H6yAcPQpF7x/rfxzuS8Zj/AggHvOVsujWn2Z2aXsS+Gsx6bJNKNAXkYOgS/rkSKkJuF9narujw/16g/0k7tQPv7T2wpgIIqmKMGc1Pel+fIAMKUdY3dREiK97UHQEomnXi/fT/WJ/vRbrVkOwTuDb6iXCuGZHwWnkGAdH6OfSkEUQXvQF6X6+jQmNncITOsOYAqFEvs5QBp/Jxl63xG2wAQRCmzf1gvNKKcKfwXMBOWZkivXvo5BTTCEoW6ziDQBvzi9WBSw7xnyPrhwwcP/7CB4OdgJ+IFjBTSYBlhXpYpDgMjnjAlWOF4Qg4HPl8sZYaVizUFvmSZjPeHdqfr85H1BMjMz3MOcQsMhiaD1NbWO0nk30nvCfwejXCwTMbTsm1fXv4AllIrozqgvjo7O/OQgv0LgJefRz3gAEv2jVbL94b3r9XqvsZBnr0yu33LWrRf5WZN0tCzxs309JAzgFIGtjcJ25Mh/chik+ieMWnC+yDhFvOp3rx7baYjSqVWq28yC4woBpTYk1TL1Q1zNYSHRKP8JsDh2kQQs2W3TGlCEJxCH4IcHFq28UNmvTgECNCY/g+AbyOd5Vpv5cz+cJJ7B74HZI4tS5H/5f22UmvbIWw8DIM0mCAQ+htYmYGhbEm4gUMYUxn3XhB/SJP2nrFa+T1Yel7z9pdDRRW3p3QIIAqMZ4BZ3of/JUCHWgHG58bG0us+7HfhtXy4bQJ0/F2jsRAAYdYvzOmQ5u3vBXubte8gNCxo5iGwI8cgONQmTsaNhvAms0CXC3v0sWYMXm6YnfQK941r1+ioxwCE2a8YePHcOBAxm9HD46394pEpn59fux75sz/907DHjPomHLCG6VeoiS7PYTbn1e027WMLW3g8C9Lfw9qhajVq7pXr25u7jq5vH7W7V3boByrB4YB7HgBwgEBsX4pFQvIAVYOnNn8gz/AsMizhuQRoA2zk+zUeW2YRg3W4vmQyHInp4GBXwz7/Du88AHnOgrgKmaJKO3EtI9joDDQejBVZwvoMw6nLiwdNsEuCMV8umcXIEKXf49oWlEguPPQDPE3GIfdI3f5QfWoLsAfYeyPyJFDBSp99eqLChsDi/IMlPoQ8v0m1O3g00tdklc9CRpip3XtQszvQq9ctpTJ5RWIoJFom8CwXELcYFhM4lbIFVmSFQoD0YlLcsQeZK0mwIutfpM4jMe7r9v5Wk3Fa5fKuDg9qqlXSTk3utqfq90lJlsaDwF7fPcibFcl3B69hUGSvzwjPV6i9HYYDE1MkzeNxiU1FxYGFkUhIBacM5qyDOYvyEAk7mBE9jNPIYR1iyQChqVxynRQY9MF7FYZ45H/+7/+7NbJIQhd4wAHj5pGldk5iii2e6c03D5a7JtNh6sKhVc5nVK/kLTflQzNcmM6D70Gvu9YXX77WYtnR3j7+fEGOW8iRqsvkIK7H3lrXDSTKD4otJ0omFkoXSAjOihICpXsmHlWxnlImn9Z6lVQqjukkB/BacxJI72GKdUMCEO9tWjioeNxyDyTSJNmUq6HZpjhmoYzHTGKjms7XllP3h2MznKbDsf7irz9XMX+mN1831GpcqFobq5gFzEwpkmDKR2GWdVQ5N3w46llajKZ8qaXShZgKpYgKuaS++/KHev/6Wlqy6bB5cDDQNKYVi5fUaA3VaF3b/4jm+MP7+43ZLMnPfWUyC5093TFjQsuC1suMqtUd9bs0H7DjSDzsK5OLq7Z/pNkSFmBIRh2OFg7yIOJ9/7Cizz57plq2plw844IVP6dX335r8JUmg0aVQ7E/7mqdHCtbWSqaX2ganSqRj6pYyigTK0qdut7/WtqrJXV6WtbBYVnFXEEJpdlmNJkOdflwp8d2X2P8XdHtp1O6vsTsvq3Z5E61clo7xbqSETwkc8rmM042wp8GYAVpMcDcY+vOh+PdXU+vXp/r21ev1ew8qlTJ+zsM8cgrFvT86ZmewCxyZH3G0tX5bKxYFJkeLJKEm52YN8GclrPA3EEqQXEwxFMtlzfDDQNjHkrYTcVSLfgURTC1zblAocjCH4smyHTe6VTtYVvFnZLOXnykj19+X2cnH+vD6w9aT0aKrefYb4QmOpux5G8yR7a3VqcPA25tOSfBBhrjuYIfHkbIyM9Gur9vmlnyq1/9kxvkg4OKPv/sUx0dHpsGTlFHgc/vOI2SQ4kiPIG/ED6FA8sGObgoCPEfo9BhOgn1GXns27ff+nvje8X6YnMnMZigIdPvbfAWDG6ZiiJJpqjbFsKZfEZnz450fXGr26s7NzvQ6vv9jjcwT4BzBftqsGlSMA9GEzd6ALXPnp4aNHy8f7R/CCawxQqM08AU4ZmlQK7vH6tQ29N4GdXwpqHW4wfN5g1v4PFkVru1Z+oPiKLvKl8Khy7XlUONNOL7h/tQSDiMY2p5AxJ4fFE6zaaqpYL26jsGGgFOacgATPj8lkLa7Lngxm+BJ4VCMp/BvccHddpNVdIEL1B440GWV3VnxzIG2FzsW7CUZgBi46GLE6ShuULO0mWm/5gr91ptT7OR89GEITv2FJjvkUcCWVKCEAE29nhOD3d3fyi4ATo4VDnEaazxhvv2q7f67W++sNT1O5994qQ2TLJJ4obFAZPCLN5URAcHxz58y6WygbF+v+sC4WD/kJbHwB7PDVNj09Wja3X7HRtrcy3jSEeyOaep08xdXF6agp/KFhzSg3x0MR2rQKLaGNb2vQsuChH2JIzXYRuyVgGakgx7YinFcxlVDvYUhamXTNn8/92rN3rz6rWBmKcfP9X3vvc9T3oBoyg0AJz4d4Nhz6D5FvinIMffg/dggkzDkHBhSmPS1n2jaYbWi2dPg6cgQKOQYUzNHD/Y3XVhxECg12/bowWwBon882fPDRBQmTKZDSmtJMHBlKJYQN7bMAgIo9k+pOlNg2YwDMARZgjDsZknf7DMIvHAUAgMwZmZL4CeyAtDQxQaddaWPXxoZJyah3Qn5mIUeS7FE2c0IBWNYJo9kdTmXM6SEwpdJ55agkQIU0hQdDjJhr1Bg0PByt5XKOHPOgwydfzbaCDs8RcAJ9KvKVwtMwRcsq8mUsqQSrttKAwEGWBgoDb4g1yKIoX/ACxZ0mcJYvAjAqxlLTI44LPSHAH44FPlNWqmGiwgEvVKIXggsjYIA6uTgCHkT4GRQjEcUi6xWOj2ut5L8WqjscVvkDes18qWA+ItLBoDAmngbiXlPRWQnYFBSL2G1YKv8qN9u2BHO1gGTzikWyukcHEHtdDosmb8fjaxn6s3DFJ5wBqAfPZzfIDu7x60tmdVxmcZk3IY3njyoEgIIUh7msKUf/dBrca9dmsVVUv43XZ1e3ev/mii3f0D/clPf6aTF6e+NxSLC/sXcW7GrY5g2AmT74aAoUxaZycnIYWcTTSeCkDybKJEZGUWLNfE4EtEDgPxfU5SWwzs54yXLM8CzHLeb0IjDnAP4JogWAtfofImiRcgaWpFAc8O+6q915yezZCU9yGk4MZ7p4GeJOFheTegDjlBLuaQiqGGSCFjKTPtykUY4GMpOlOumLQcK50EiI9pPsW3bKSb2zv7UwLAMbA4ODpQqV70szEbT5WKJQ2I4O8IQWfGmoBNTMMaBxDnnnJ2DD00wHaDC4Mf89HRiffVVqdpkIi9o99nEMTgI67vfu8zg82AK9g3AAbaUyqV9BpiH+Jco1HlGh0cHP4BBOSZomF3oiWgnmWPMN5CUid/YCHyvgyPWXucrwYAaTcIggMkyuGlHBg1W/+urT9ZYPcA3ALUxA3U8mwHiXIACwFsgkeZ6cYbMHDbSG8M4DfJovyewUSHn4TPa2Y2QxhkvtvwAj+TwQMMr2FLMZEzbtgQMKc5v836m2GqT2hGCMlx4IGBAHm9sD8ARJvB2un5meMaAExwXsM8yhWQskc9hP79F1+q8dDQ7u6Bnn30Maa3BvXNYgeYcNJlYJ3xz1w7WN4Gqg3CB2kl0mca3m3NDROMa+dwlSxytIQBa557kpBhNZmNNSSAoeZ1zefnLOHecd2o6YLvIMMR7AxgnoTgLMLaeG3b6CxorvGYDn6B/A71C4OkrVwXUNbWELOpB8MwHvlZ1hk/E4ZHgakevB0jBvUB26iPX7165eeaZ5W9CSk3Esd8OdjNAPCyv0AQcbgTPBh8YjcMZ4B3fy77hnMtwz7OGcLQPfi/xQz+cXYDvrNe/B3xDGQfN9M0+OzyfanxOa+C1x5Dga5/l2u5U644xZv9hOGMfaDLJQ8OqE98bXj2YDuP+AwdMykB3QGUuJYGP6NRlQt5D0p8DmQyPmsBQvljK4iNXyEsPup0vpufI66H2faBwekBQzRiCTl/A+B0dXPpMCj2k26X8xS5PPcGr+iaWZ1cA3oZLDT8XMQjTmD3SMAepQGsBBzYsgbNCOYZ9cDc+uMAbG2BMvYYpMcb5iGfz36geEozXGXg5WTk4F3KoJ0/9s318IjvSQ0SUuu3oWt8MYBDbBL8nG9YhcEbk/MoeER6qAGz2D6QsK6DJdTWf9Ce7oRPOMQHVj/1Qbhu1uEsQ63hfwIcZP9Yrvw5+At+NtRFKNCCf6Lrkg1waJ8+s6cDa53nFxzEex8DgY2FCHuH09dtbxFAQ/8nynnOWk87FJN/H3woYe7FdHlLIjlYCIBwx/0F35nXReXF4LPbbXktQvRptroqFMomJyCHxlaKITWklFylqG6vrebDTLVa2aw+QLjJFDzgysy1k4NDlUvUxxM1G1hNdTRfoXBb+neoKfDSTdA7JQEIQ3AeRAw8Z7n2WHBxfQEcub48c6w9/t5p68mkh7i8PveGeougImpx1zmzRfDFZO2x38ezqhWOdXRaUqNzY09gWL4lQo9iwbudkNTLm6aZ96Q812oVK1QajY7Bb8hEsFNd0/K5CV3DsxHG/QxMhWEJKrC1CVxPnx+EtGCCSRwetFY2C4sv4fsAKSifSxgwhbUKyavZGejqGsuMhHIFWNzSYrrUze1AB3vHiqcAocEFqH2zOjnekwViS/oW/hf7JfqkUO9eXN6a4BWPAtpWtbdPWC3WC49qPU6UQAUcT6vfw+oElQq+tiWl8nEzFVsNvERRbYbhVGRFHgOsbfxcs6rvodbb8feYQvRLhtBFQh8hVmA5OANzSCR090i4zNz1MveSNQ+YCmEPVibPYBg00AtNFPnf/qf/cR0DoVyu7fXXwABYc+0eSHs7z9Xr5Y3UTidDT1ebzSsd7sPyyti7b7HAmHKuqX0C0jr/0NHV3ZVlv/lswlLEVGKlk2NivAtKFapq9uO6bc7UbfU06bZVyMlJyQBZ4LE5Crx1UpliXOWdtJOytExYojyFPr1c6cFejCPLipdLNi0muVQtS0H2ajXudHxU0cGTPRXwg8hA5067GGSTgsmxXpOEOXNacCxxp//q3/xrJSOn+qefv9b7t79RPt/XfnVfg25SuQLsqh2toin7C90+XGk46amPwXlmR4tlVOPFWONJR4tpR8fHGe3v7Cu5rqicr6lQSDscZjLnoCjp9v5Rb9+/10r4Z2Aqeq31Km3vgfm86+nVd16e6ux0xw8I3mTRGKBGTLFVyYuw273TfeO9+rOosuW41rGVekN8BUfeLA52a/qLv/iZSlx30obGc7PnLi4uvLFTFMCuA/xlKsfEgweh13lUPB1VNB9RpLhU7bSkZ88/UiF+qNZFTB8dVFUuRJXLRJVik51GlIyk1Oq19fb2QmPowaD3uYRK9apGk7Wuzt+p9/hOZAce1V7oqP6dEP5RXDiCnQeXBzsSCR5JNBowTW9vW/rq6w96+/6DRhMMVDMGKNlQP//spU5PDq3Rt8QqBehRVLvVcAPGtWTzC4fcInhtzZFCkY4VEksBhZjIUIBA+63tFB3gAas0GJpnDdRRJLVbbT02SSweuiCJZRL2Vjg43NfRyal2d49ULO7o+vrekt1IdGFpER58sCi3SZCkBsOU4MDCNDaXyatewGMJiTNNR9ps0W++fq3zi2unRbFxF+s57R1Csd5z0hTFFD4/FJoh+ZXNaaVCNh+ozImY2Rgc7nx+ANQ92INV1mtC337ztd68/lp00adnZ9rbP7DMbUX6IKyEBfHrfXsDkmJLUTweYOQbJJVUJNDQuWaV0o6TqN+/eefgA5pg/J0sPYQlQkXL5haNOwjn1etXPuRePH/u9wQ4ZH+B2XxwdKzT02eeAAdJQULJbFGJbFEzjICHU2nR05u3v9bF1Rsz7E6OPtbB4TPLO/FqSmcDiMSBXykWdHNzZWkwcqSLq2tdXN8EVtMS8Kzj7wujc2+3rgUpmb2+vRG5RyTOAzwHKXdceSTO2bweb281Ggx9b2ka58OuWdWAE8iOSpWyf48iFvNbp6zFKSxhbpO6NfLvAojBtiBhywcxCd0cdMm4pb/BvypuNmo0mVShVHZAwXKIWW5XI3yjSCYjQAHmAcy0+czSgl/+h1/r//v7f1Rv0NL+QU3/9t/+G3uo0dhyuCGtbrYbKu2knWIO24m1BTI9GPRcUPGzHJ7L+cSAnr03RgxPkNEFKUQsnbBPDn51hzt79qGjOR1PpvZzA/DEH+Ph9krVQl53za5lbTY43jRzMFnYm4+Ojwyq4gvLIdwbD+2bC5PpYHfPwBi+i4AOHGi1/bqbaxhIFDH8oSCkieT6Uvy7yaR4pmC35C678dsKcjfuHwXhQ6Op64v3+os/+0lofmYLm0u32z2/Dp6mhG2wX1BbbyWkeG4eHOxbVoTBM4mJsEnZT3kuaCJ5Tu8eHzWC1ZUrqFyp6WwnH9JlXTjjhUTjlAxemO2OwXokKwRmUMxhk2DPp0zGbGEXjhhd25N3buAHOTP3hz8MVAD0YOMj9xpN8YjFZ3bqe1kuhkbSNhBdfJQWNhIvlIu2JXCIQCwoATxMABgiObfbVWmHoKWBSlXM63lWkfNQE8wNSBvg2IQBOLnRMqcAGFJoW9YEuBmLeiDB8wiItE1GNAtAKwOHFNrZIgMmmmC8L5GNztVqP3pSzmcCrHTQzgPeoxl9/PGn9vCiGaaJXMPCiNAcRMx6p4nk5y0/zW9kJOORWYdulidB1g2Ty40ipinjoSXoMPVXMDfY34txFbKco3HvZRv6ggcnrGkGCavZyr579m4jpbhY0WwagjE4S0gthJE4Hg98/X//9e/dyPA8AeyQIMuaf/3qlZqdbvDEqdbtdcX9J6E0yHxnZg3jeXl+fq5W4zEELuGbF4l4yp0rlvXys+/q8PhY03hgbll6iuSP5g4wiML24sIyXPZrhhDHhwd+LrnnGLJberVkn5GK+aySsYz9aWEd0GADXvDvOcvxGmJNzaewmLTxoVvYVsB5tps0TgYuHoah7uAewOqwn13RrDeeOZ5lGv90Ou/kWw/cnHrKuh+7QeP5oGFlSAhQ0B8ixSflvaij/V2NRx1P/vOlhGV9kQVm4EWHHSzna3v8AeixpnfqNQMKxcOszfOXk6WWw7kmvYkZ9rDIi2XsL2CEwZyB0Zy3P7L92yaBAcZrAWy/+PhTA+QoAjgHfQ2iMbMUYZkdHu2ZoWKPZzwhSwXtH+wbsIDNZZbVxgMPkILGmMEvBX1Ilw8SSRo45JjVWlWVSjEwiIdD/5c1HljZcQNUNOlmAGdyIdE8mdyAkXHXFkGyFwAQM3g2oQc0hvzdv4AjMH1g3gU5FM83QIQZC1gJbQCKLfhkPzMDCICAATRkz+DnqQkZ2BnUWAGsB9bQxKmjcQci0Xyn4wwUFupO8GmGZJCwBJ6BkL3jrJDATw0TeHy2B14rfPcQxsMehA0AayYRUsnnUw96zeaLSDfX1w7HQRKILQ2y8PEUhURCY4bE9upam5Fv4J2eiICsycxNssGGeMKBUQBi7HncG74093U8mdnPDBAIwBcwjmeCtWHlz2Sivf09/yzvxedG2gur8ezpmYFlBli8LoN3AEd+5ne/+9LAHZ/bEuBcTkeHh38AOTzA2TA8zdZfLh1sNgKsnASPLmqAwLQN3wvQf5vkGwKs8huWGoDR1HUir8W9CH6Ti+AtuJHtcp2wveE6AhwCxrD3A7RxLX1ew55s98KwmfTaRstyW9Z0dxBsrngO+D7B/zThmo31wGAf4JPajcEYsmXem/11y6aDhczarOYLBje53n8YlgHa4fu38ZvkbGbgCGiP/yPr3SxcrishOQCHMRQHJf8z63T7DPK97RvoYd4yyJQByv08BSDf7D6Ua8tgLeIUZjNJYcpGdXV97YRkBn70jff3yBuHJn0Eb0Q8C0OAob3ujo4suQZQzjEkg1Un2PNYBIVQIwYx3h/tZw7QT9Dd2EA3T40/h0Oilh40cN6zPzhAaTNs5Dti1QUrmzMbgCfY34T6kH3ZZ76ZTCgAs+5L+HesfTMxsQTLkvDL/hMYyTyPBEtwD/h97gufMbD3GC5sE7CDLyOWW7DCvU+ZKRv2EgOHKCKSQXL6BwboEol8NgwYNq9Hzc6zbp/Gzf3l5wkr5flxCJ+HAqHOchDhZl/iPUPgD/Sh4DEJeG2PUrNOp641ObP47Nv1YuXjYqW7uzvv3ZwNrB32G64n1wUijNOOsfew/xxyaACqiHsVBsQQiGD1xdNc24HWq7x26zUHbOCRBxPt+vqDquUDr61cFsukhTqtrh4afZWrO2p27swsNNaiqIcYPFsAtgzeqYXomwFA8SVmP7u5w6MfYDyEdTBwAABjL0VW3OsO7EMPwDlbDtUfwazsaTaaq9cOmQepLCSXksNfK7tZXd9e6PW37wx4H+yVVSqwRkeKxBL6+ttHrSJL1XcqqqK8iidcN3VafWkd5NS8FyrEaGytSJz9ZKZuGylvVOVixfsnNcl0HZLrK6WaZcb0tBC8AOvolwlrZN/JpvMeQE1nXfcfNzfsLXOVyxlbaCGzPj+/UbFc83d5aNz72aSHOjqo6tnZrvdEWsTJBLuQiZaRifen16+uVCkcqVqsq+Q6hL1w6fXwcDvwwDiXLTggBXZgPAYjOa9FnB5AajdZU12HCmezhEfuW/niGWZs4cHXXv1Ae/W8Voux4lHCztgTqUWkPtkiiZQDpy6uUMdMvQ/zfIdzJvhlpyF1ZdO2jGDgjZIs8r//L//DurBKKRPd0XSRVBfJZHyiJ4c5HR8d6rY11PnljR7ummo+ttRu3+poP61iBkpmRotFzAbqHADt9kqvP3xl/7BUqmi6JpLHYfdBpdJczz7NaPfwVLsnn2upXd1dDzRs3mg8AO3Eu+ZOMVJ6ifpO5ZXOVJVKr1StpTSfsPEj5cxqGUvosdNTtZpRJl3QZAywOdJk3FHj4UqVMqmtXTO06gdPdPjkhU6Onlgz/+b1K29cILmLOQwDFsm9jp739Zd/8V/r5iKqD+8utVg+aLcaVz6+p/Ewqb0jNr+UOr2Rbh8f1Oo2NF2M1GmN9PLlT/Tuw41+8c+/1NXNexVzEf30Z8f6sx//TAeVZyrmS5ot+xqMuw6PGY8JIhjq1bcPurj+WpH0tU6eppRO1PT3f/dWy2lU+7sH+uzlmY6P6k4SgplGRDgAT/Ohr7urpiYDiuQ7ffXmWr3pnRaxmXpjUo3L+v73vqcffv+lD43mXRf3PE2GgbFAMQNgw4Q+UOYTmk4W9ka8v21oPcgrFy8oll9LJSm1U1KhvmvDzadndfWvWkpFVsqno0pCSFtGtBivdNt60EXjSoP1WKrFFNuPKJbuK5GFeTeU5n3lo2XtZj5XIfqJ+o2FU22bDzQPISXRjLcFKcuk2o2N7r95fa1Xb96p2XmwdOQHP/gj/e3f/hfeYC/P30nrmQ1II5GUvvzyS+Ux98/iSZm37yGbMYWCi61eQx/O33sKmUrDXoyqXK6qUGSKMlW5lFGpWDWIy4b/+s0bHR4ceALMlJdprwEpChF8BQ/3VD851N7JifKVqmXko97Az0e/3dD51Y2GsECqVTeBb968DuE2+MYkEk5lpoBa4buViGk+wScPZt/QmyvgKSwxNq1oPqWqDa7j9j66uLjy4W5z63RKR8fH9hQddwYb366V3r17Y8ZGbZPoivcY3/f+oa9z0h77bbMBaU45azkQvvrtb5WnoF/LnngM65+enVoysZxNnejIpBC2IWDobD5WNlMICaFcI7wifdhR/JNglvIECIkcBQENGoAmDSWTagAfmsnJaKh2M6SQf/bZdzb+EktLF+KpnFOZdw+PVc7BncbL7lbvz9+p1Wno+PhIf/Of/a2i0aw9HJAnQUG3v08iTPHxyaTpxXyXzwPIwTVnCp5iQ03hIxaxHyJMPjZPAAWnrO+GAQS2COw3+K027x7s7VWg6EFaaE8bmL9EYUUMUAGW2t910/TBqOX+D9otNR/u3aDQFAMuUggCGpMaiHyaBe40QyQm6ZTaFHD9gUGao5MTrSYT3T08aLGOhLCFTVNRyufUuL/TsN/R5fsHvf7mve4fLpTJx/QnP/2xE3wrxao9OVnLI4r1CLT1pTrtrg3mKSopFGjg1ys8XRYaDZnurS2V4ACjIIMtSUOxigDKrDeFVzwYgTNuAyy2TAd53kqPd9dmlvb7kyAtqJTdaMBQYn2xHsrVwIwF6P9wfmnJUK1SUQSPqSyJcCl7wIkAIySwG+N4mBnsbTS57FVmZ/Q6BhEAj4L0Zu57j7dqt4PfYzCtBtRBvnR9caXzD2/1N3/zr3RycuQmzx5k/ZF++9vf6ruff65YKupmHHalJ+f2TA3BJ+l80unm0fVSsPNGs4UyxaoeO229ev3Gz/uLZx8rvo7r5vJW0dXALKtCuWQ/FvtN0VasVhp0u96/AVZ8pmZyGk5mZhZSfMK6nowYNsR9vWiE3DxFYwZlWUY0MgR+4EtH0nS7S9pbz3sjzSSgOU3C3e29Xr164yHVk9MTvVxPOI0AACAASURBVHj5sZmbyBy49yQJIj9LMImczyyT3TvBPyvmJto+gBtGAw1I8/HRsnmYqQbo7WsUfIj5HacaGuQIxuOr2cTDneClEthRZhNQrCeQAmW03iTGsx4pYFhH0+lA5VJe7eZjkAZGACZTZnM+ffaxur2BmyPW+JBghBSND4FKJNfBQqEgnpkpyR7IlB5VhUESm8nD/AhKC9b0as4ZUdLB0aGBTFiByRJG6Mi/M2aC81oUtZwXBIJgBXB/c28gmMYYKeDLTz/T1cWNWfCsf8AT2NJX11c6efLEvpMU6cFDba7FbKpxf2gwvlAo2UOS78r9AsTGe4ymmtcmcAxm/PXNtQepJCqzLztRfDaz7cOz5y+UymQ1jMzcgLAnwdKCacjv1MoV/eIffq79vT2vT54Dzjwnerc6ur65dyIjYBkeRPjEsk5prvkMnJ3cHySylrdPhiFlPQ+AySQdD9m0myW8mvEc5LzAr8usuDHhDoENy7kdGNt4SWX9ul988aWqtT17ftnbKhquE6ABDS1r1+b8gEzriCq1XR0ewZisqJDN6PbmXDf3FxpN+5b0jfqhGUTaZ8uDSMQAGuzTIOWNKFejqE4rm8wrsoyp3xnqkDUz7un07NCJ6Jjhr9Zps9hoIGCbkba6u0dzgKwR78qlfv2bLwwywbTmQSUNHBYpzTOJ1mdPn6hO2JzTGAPLpb4X7hONqwEz+wsSMJcPDLGNdG4rL2ZPYA3C6MK7lz19Cx7xGlxX9kgDlGagpa364He2Tfo28XcbcGCmDvxzmHMDnq2F1RQhxTewULeJpVsJKa0owIMZwGbohXAR2B0wIQErgm9Z8CjbMrMAlMxKQaINy20WhiZzEpnxpoa5ggwbr2jkwUjixkObzNeq2NeU/P0AX4J8Ogy9AriAH9zcrCl+BtANJQQ/O8fzajpWsVL1vsVeGhjawROYNPVUNu0Uy8B6aRgkpB51jdnpbBhmCa89vuvWK4vm+snxocFbajjAEwakLTytul3/HANAGnHW9SMel1PORbyED02+MENZMkDOvdqpV82g5+/5WQKJAPfY39kv8JDkzLQMlT0cxhNKEHskI4ljcI9aoayvv/lGO3u7/v8APYCKDK4fmm1/Lga/MJFRXSBdrtdqWkXnToZlTYYgmADebJle3NfAwAvXnH9GdmvWfyJuj1HYyPgwAkLd3dyaQf7h3QczgtgrbKURTwRmIwnS/TAMB5SyJJSQm3iw+AggV7DAwL+ZgRL3BfUK7EIzmPD540yaDm31tLe/72fEvndmDmNphCpp4BqcQKltrdB4vPdwhdeyDJwu3h7+DI/wDIQ0AHEBACOEq5g9D9sSBQPWG5uUce4j569DrJZB9spehuKDeqzd7dlCBbuDFsSdFhYKXd3cPdjrjPfjc2sNiC0DNwzDy8WaPRifnR2r6PAa24AaHOfaeS9IBQ9FzmEyuEL6fGDwctazh26fRQP9hMTMNqDwxvPUIOGEEL/ggebnDOshwjA2Em4AM/6ZvYR1wDW9f3w0sQCWGz56qMfYG7Z7XePx0eQKy9034TVmThMGY89J/OEh4QAsZjYBLEH2vAVjAXs5i1HQlKoV3xe/bqvlz4HEm9fgeYWdxnsBEnqP2sjI/7CmN57LwcYhHxjSAOj4z8LURqmEUgtmJvujhxYBQGZd8v23LN3AFMfTd6DHJudL0WsLIJLgQAbegIV8V/ZHzgPWL8AkABqMUa7TTp2gnZj3kQ8fLtTrDFTfrWi1zOrZR0+UTMEO49wG/CdwLKLBaKBKOaMk/oRd5LJje2MPpiHIEZIY63Z/t26SCWA7e8H2e2z3HmohrFEIZS1aNZE1OMz1p//Z3Tu0BUd8HbVVVH+M9+1S93f3wtC61Wh7+MrQmSE6tkuVPeTcPX3xm2807A50uFfWyXFZw3HTVly9TlqFImxXuJzBEuaTT0717/7fn+v2qq3j4wMdHR+4jh6MmoonIPvg384wAsA2qUKea3OidTLiXrDx2FU+W7AHdDzGc8uwcuw+/fFhqnLxUKfH+1qu21Jsrrt7cIl5UALgIViCtDDWaDYPwZnCPzsTwNJJ18BnsZB2sKuUVLPT0fUdvVhOFx9aSqxK9k3f208pV1yZjHNz3dCHt3f2a2bgy30ol1EQ9s08//LVO6XT7PmQH8YmnJRKGe0flh0GHCj+BK+NNB6O9cmLM5XyMMBDoC3hvl5XQwhCPL8Tq2I4b7EXAxjkzMNegf6MGo76h/oFAgjEg8j/+X/8r+toL6oY/gqlqDJVJj9rLboR3dw86KZB+MjA1PFBnwtZ0LOnexp2u1rOmZ5Is/VY4/lUs1Fdz19+qmyurpubhm6u32vYu9Z89qDx6F67e1m9+ORjff8nP9E6XnUKarfxVlfvX2u5KGox7yi2XDlGvFhJajXHq2uqh8ZbPX/2TGdnz53aO10ldH0LC4EJOp9j6QVyc3mlyaSj0fhOf/T9z/TZy891/PRQ8UxKzYep3r660sP9BxXKTIRjZit2GoHV9kd/mtdP/uS/0etvGxr0G8rl5krHVhr1pt5sq3tZJaNpDQYLdUiRdGDFXNdXSCyjevP+Qpc3FzZT3qkV9Vf/8Qt9/slH2imxILeGuMjJZpqro/Gwq8v3eKEsFUneabJ6p/k0rqt3EU/u88WE9ur7Otz7WAf7L3RweKLJrKnZoqduZ6BhZ6ZRb6HH+6a+/P0b7Z8WVdrNa+/oWLv7R1JkqbubN6oUi7q/bKuUTWhvB4+ivFF4mk4Wj/1KkDf3JxrCpiinVEl9rOL/z9R7NEmapVd6x7XW7qEjUlVWlurqbqC7B5jhgCBBMUOYccG/wT3NuOBi5jeQqzEa/wCNHA4XNHJBIzHEoCG60VVdKnVGZuhwrbXTnnPdC5NtadmVGRHu/n33u/d9z3tEtqZlvKdVdqlC40j54olur680n1+oWsL8u6Q5xpzNppazpSLLpOb8nM1Yi/hM0WJXq/SFhr23ii7xEABxX2nYiSkyqOko90RfPPlUwyna/5QLHA5ZDmOb2m6k75//oOvrS02mgBJR1fer+sWvfu6N+vIDE/MQsBGLLNRo4PGRNi3fJr+wcji4Ixi4Dt2gXZGgOsBUlQYqxIwDClC4seGVSmkDtaROIRGE/cDBwtSN4oUmlinazuR2NZ6rDx18NrEx/Gbb7D5+cGoWxmYJMyCtxYoAiq591N69fac/+NlP1ajVg2F4ImFQZcLjvpo75ZPil2KEQ4RDCMYRMrMl06BtoURz3aERHQdZHowaJBWEVDBhohHDIh+mIg8+xRSH+8Ehsu6sLi7bZqSl4sgqYCcm7Y9j8+hBTwXoysm4feRgZ+K7AQuFA5HADjOu4gQRwFBBcrFUIoXx8lDDcTfIeNIFjYaAADmzdO/u7w0cAryR6srGx3sP3gwxF/snR3u6univjz96qAcnx8F8OhrXxClZgc2Al6obT2T/6ASjIW0UsDIaSzhoiYLdMiE3ritP7uyhRhO+DB4zFKFvz9+rmC/YCBZPVDZiik1AL/vbUPDOw3OChxzuHzR++IQCKzDtZVLlRNdIzM3ubnLopsfMiTBRpgBiwsg0fdjr6v7mxmBErkzYTMRMIyacFEMUbTCVuL/8MmvDipLgQwEwupiPQiLySirX6pYo0hTBWARIOX/9Suk0gQQbfbh4bUsA6Pj22MJHk4eMgy6dsuQTFswCunoCTx/kJSG4h7UBaYAm24mU9gGT1x9NKywmZAIMIng/7V5f/R7+HyOvb0BOwAqaTLzFWs07J24iDbLkOYIvV5DyJlLQ8QsuiFLZjBs5WKIcWplE0r6eZneQxrhaeMJ72DgyO4r7G5g4IfEREASfRvsZNuqWbdzeNcOZZZl/zgMBLhr3fDaZqlaq2B/m8LARQOThSB/eX+j6+lZ7h0cOg6JRBABiz7B/lT07I2aBJtNx2ynEUhEX+4D/xWxZrbum2e5IuleAb9GE9vaO1Hv/Qb/45S8ctkDieat9r8l4YJ+WbvNWjXpN8zFy3Y3SubwK5ara/b69pGiMcQzNpmGU5J3Qhok96w+WAIAdawrGXDKXcZovUnjWMqyEg709ddotvXz+Sl999Tsz/inO8RWqVgHHTvSLP/zlFqTaMje3zQGMUho9ikTWriVlWz81G03TgMRIowMUX7nhiQBY+3mOBca7GzS8WWZq39547cDyNPhgvyj2E3bGIG2E8Zsv4rmSsEXIdDa2FcTFh3e6vHjvxpCzL4E0nmCWVdSfnSYgeLzh+xb3wCJXKAfW+RCPT3xf13pwduZ/73YpOmkc55rR9GIkLqRSERVgZHX7lt5XG3UHToymeNFENJus1O+N/GzRrOARAxsAW4blFHk6wynk0WM9efqxJbsU6ddXV25Sw/6w8lqmkYEVcXx8ZCCk12nr73/zGz1+9Ej79YZtE7qwwS3fkwajvoFhnt9isWpA5OL6wr6GNAE7wIg1AXDOEDSFvAeWAc/fcOAaj2aomM2qWiwZIIV9xJ4WJHcoFPKutQDsAPRhMMDYg+kPmI7/KIUs/07x6SbkYN+fHaBgs57r4urS9xCmA2uOM6HdDL5uIWwg6sFhkN0GH7/gfxmYW0jgAE0YStHk0bwj0WO9wLigsWTfhukFW5ZndLogSGhp4DuAKIHZwjMLUAKQgU3AColrJmNf3WQqoffv37rRh7GHHzdASbZQsX/zq1dvg4omgRf2TFkCGrI5zTcxdTskbTfdnO7t1XxWcm3evD03EwNFCExCJFe1KmdPzuxCAMfb60uv17OzUz1+8sSgCnsw+xjnAODQBE80jPmtLICtGgIudmCNwb1Ewiwls5xc6wWJHr8B9/ltjzbLGJEnwsqBCRXYYTt5JSXijoEVwIAgFdx5esE05/8Dhtnzawsg2UcQgCobJMGAQek0rLdgrxLYiIG5ymfZ+X/xvs1g5LzlfMML0kNIkp0Z5r5Rtz+wyslM2QgpvJANghTy8aOHW3kkzGQULbCrE65Jgrw6eLhZPokfbQqPqbLXFQNmBph4DuOJnUrn1Gl3LRun9uHowXsU393lAlbuBwMxML1oZPnM/KzdtQB844w0m2/LuiaUzuEKSOncrIfAOVhg9kQEzAHcRL4LG1PUnzBFKsHzyuB4kFZzzajtAiCLJJPwOPa10Y9J5AypHay1ZZOw99I0A4h7LcFkwH1g61EJyGKZ+XxhPziUGvfttsE1kj0H7DtNvD3nBq2OHh1a4mr2KTVTNuOzYRdSA+jhwJWtTJN7RIgK7xmpog0pzM5aB+UP4UbRmJvzgm1uSn5WYQHxXhMZUnE3Pk9vbm63QDpawI1ZVLuAHfYc3gNgBVZVqHkC4xBLiawtCmarmUFa9hDYoDTIvAfARIKlYPISPnB3y7k8/hE8PD06NJBMvcyZlcpwFpI+nQqepADAZugFTz+DUjCmrXzYyuG3klmArKP9Aw+duTcMuvh6gMMfXr4y8Njtd7cBKUGeyHk6GMytHgr1EvMe2J5jv0+8106PHurP/4v/TA8fndpygjoNRiv7LNeG85keFjCevoIejJ6KPZJ6eccQ3MnTQcZ3jL/dcIDrS0I1P9Pg+Fb14FA6B/YE/0yeN9aavYqTSf+bh44ZLEKAM2D9hr2Hrw+WHqG+MgN1tfK62oUxAWKGAUZCC/pDByPBcgZ4DX70Ht7HsMAoKwawhxftKIRUAdQB4vP/DQ5vpch4v2LNYpDYXtH4ChOehm1T8Enm2fX+hBzZMtew71I/c24x/OXsRzbLUJlhG8Mo9gT6Hs4uB/bNZ7q8buqzzz4zg479kKeB7wuBMdSY4T2gUOIz0ZOyP3DPAYaev3zh5wAgrZCrqFhmLdb0+Omplpup91AIELf3F1rO4/bfr5XzrhlR8zj8OyEdHFd1fv5O3TY5FfiiYuUQnh8YvcGKIih5DC7HosoVYNoSpIVnXgBtOSuR1ENO4SxBaowyhOBWeh+sTWKRrTxeKU3nqKjy+uTLLxTLzPXh6p3+6i//WuP+SPvVioqFADT//psXiq0Sevz4UIeHNZ/rnEPp9Frf/P6VYpusjk8OtH+4pyRBb2uGrNd+r5PRUsNB6ANLpawePTrWdeveikfkulacYGVXzGg5H2r/oKHLy/e6bxJ4mVellNf+QUa39+caDDn3IpaWQ4w7OXygQgnLOwIbs+717TnuPokB+VLxGLgB2Qg8xwMD4vQ0rfuZHp18po8eHSuZHGo0aavbm+rl8/eW6z979rEePDg0VoV3JcBfIpHR7797o3Qmr0o14+d+g59ivqDr63PForDVk34m2T9Qx2D3tF9tqFgMFjr029SMmzVe7mAKMC0TJr+YBYu/rH2NqftC+ji/GBqw7zKQjfzrf/0/bcZ3sBt+UL7SVrGe0mgQU2x6rF53pvOLgY0Vk3GTOT1NxoT2/vrGhwH66speRgeWVzz1or66u/Bh27oeqnWDuTO+ECnlC1Xl0mOdfHSo/iyqb74+V2IzVGITV7tNCmBLmg898YilMhr2Un7AksmlivmUSpWo9o5yOjg+VbuZU6XR8GIdDWeaT6I2vey2bzVd3PvhPzt+pkh8o4VGlj28e/dK3TbGnFOj+RSQPICNvar+5D+FiQPg2fYkmK8DHC0W4jp7cKjJZKOofb8IQkCfv9RyTdGS0nwa19v3753wTCFCstVnX0IXxlyTYgAgoKRkoqzhrK1l7Lmpsf37jHrtjZHk8aSp5n1XqQSy5rwODss6PX2oo8OPVC7tmYnRH90YLFivYpqONrq5burF8xe6urjSf/Sf/1PlSqTyIuNgI9toMuxY2vf+zWVoYAtVNeqHbnTxQyLptorpd76kUX+mpVb64ldPVUyfqN/mgBpoE5u56Uxny2a7tNq3StYLKu9VNV+SbD1To3qkvepDLeZJNXv3mqy7GvWv1L58qVHrnVa9kbLJitr9oR+MeX+l/UJBf/6f/LGmafyGYp7Oc02cyoQP3Qifnqnef3jlcI1qo6F8iQS2tN6fX+nB6TNr9t+8eqFO60bHxw0/PLBOHCJRLBl4myMVISUa9H0C5Zl0UJhyJApz2CVMReZ+S4QUIPeD5RM8cQAWKDztj2fGEjHzbJJMJvCaHPpw20lvSpWC9g4aGsEuTSeU2qS1nMBEwAAeM/CNU4opwPjZ3Gv8/CYzPJ2g9scsS7GMaBt8AtPrw8U7y1/DRDewdtjEKVrx0WNyy2SYKTwAG4EPSNSKxawmZuaEiV+xXA2N1FgGSggEcRodzQd+FFwbj4wBBFYOAAGkgmFGMm1iV+hvlmaZwWa4vwL0jWhO4ui0p/ly4iKq15+qUGiYYQtzw1M3zJpnhNLMNZ+HgxFgHi84wOHqfl2p2EYfnR3pcL8e0jQ9zUp4cyfw5td//e9cWCLZZurK4QfLBqHAcjVVKhszo5RDkI/y+99/rVoFGn3NzbmNjZFuRiJ6+wGLgLU+/vgjS/64VmyMSNMoyDl4Iky2mTDCNtgGvISgCgq8paLxiN8faeEc+gwKaECYOfI+d0bRFBCLSDBxB3jBU4xDkdRO0sZhGUJpx48jRihHLmcPCrOwliSRhmTYkBhJyMfU98aeKrFQTHuCDTOLdObRWIlUXhuegzkMnqSLWoybYfd6Uk8gDAAyPoN3bQOugD540dHYsp9DUUeWZRdq7x4UTKxTku1C8jeNmcN3xhMNZ1Odv3xhuT4NE9KGrMF5hgcTs/sAeoM8J8iEnbS6WKhQglkXJvXFfN5FTwbT9lrVoAUG9XhS9rsAYKEoA5D66quvXegCTtDg8RlolvFypamjlqRwpjZD6g2b2V5a7Kt4Rg0Gfr0vP/tcx6cHfhYvLy80wK91DBsOP7S8skz5prxnWKXBEJ/ryDACUDCZSdq3Nh7ltERintbewZGK1YqbeJqY+xsChjY6OTzTze29Tk5PDNbxmt0OoGRfRZLmxVAjo1LuUKt53EBtdzgwyPH27Ts9+/iZE8AtKZhOdHt74wYXwIJnm6KPfSGTzzqtDnbocrp0M/jw7MyejHwvjB0mutx7mrP7+xvFEhE9++Qz/fTnPwsNKmUrhb0thoJVQQynz1hMMycRB4YJDa4TlwltWS6Vw1Tb7FXk/kit2Tt5XpAx0hDM/ecS5tyMgnzjRprXoLnJF7Je0+wd9m+Nxtzo82en01SjXtXzF98H6Vt9T6ePHmseieq7b781uxMfOtbDoNd18ih7Jg1GusBABa9PQ81hHa43njw3m7dWMKxhCnkoE8O+z0zw/QYyfACYpEGnxXKqN6++MVtsPGZ/pzFFop0y8HZ1+d4SoEF34GvMs07iMt6GNBOs2ebtrQEvmqLZbKUffvjB9/jho0dubmBCw2wA5K3XqkpGYIuQPIvsjD1/5pAemjSSpdOJtGWchJo4jGY+DVLsTNr2Cey3TukGYCsSKrbR5YcLS9yR4uP1Cnu8ZE/Vgq8XU/y5gXo7apotSzKqpcMbmH4DN80PHz7SxcWVxkPCT5bes2gcABAB5AqFlJnZxHjigcwQhqaDYRTm60HeGBjq7Ad4O9HQumG1KT0hDzOft41GYLzCrAr7OlIuZHhFN6gG6udYbiw1W07te1uvln0WYEWKTzShJE280hjozoLsH+UtAWv8ibn7/iFJqxk1kO3TnKaygq90fdcMDSfM9s1SZ8cHOj4+NjP+m2++9RkA64f6EjAAjyrAffyfXr18o3w+o8dPHjq8DPYWkq2Li0tdX1z4PD08PtCDB2eWh/OMcS7RVPPZAIKCfJd09bn3Qcv8qF2QiVrWzb4UUmoJI+MMccO7TU3dSYjNwCMBGR8x/Js4dzgf3YAjY8fqIZjgh3CTrZ/fFhCxctAhL8MAFjnxEdlhkDCzv3P/YFs5VRUwyh6GSDhhWwVggLPECbWu6UOoHAEY7AUOG8vkrUgZ4Wvu9bvyumXPq1fKDhiBrQM4vgMh+BmA/9RfnKtBJswegl1FYBfZGxc7G2S4SHNhIo5hkZA0SfhL1DYNMGeoa5Crb2KyCop7YZbkVmJtj0tP+gLIwgABKZxNF+zpGM5AAy6EJW0BcVug5EnrDH5wfD2gDmASHma2QqFOHo7tBQzrliCPBw8euJ4wMAsbLIJcL/wMnjkqAoAk3gvPCPVmCJgIvpLsq2bC8YwzJIfFBQiEHH0V1peJJG7SA1DJ2T8dBxCGryvViwaFAQ+pA5DMAkJy9nA9YaQByLDGDDxvNgZPzCRzw4rMc+Gvw2t457PK3sFnoJcLPmdz9QZ91xmEo9k+wt55iRBelc0aMOVa4reGEgRghzPNfpCWuxK4EFJv2ReSubRl+zuvSoNb86lBelsD4J86W24tNGCVY6cxdqhf2Hvyrks5RrCM4Qwk9Z293X7lBO0skL4vDcCUkPwlQ4p38F2m7AuBMSGdnFojBLmwTT5/9cp2NQRDEkSIqoSzlEANji+ABOx5YAG1W7eaTnq2aFpOV+6P/tE/+qWefvxYiUQAvXfyZIerOZ8ATztS3bmuk61VUsrPqp/PbZiRvUbt1xdAs7CnbFwfOu3Y9RZ7DGBLCLraAYW7YJHgpxjqhH9gFwc/UwfEwa5fAEISlDYwcLgbhIRBRrBlMLONYYOBxYjWy3Ad+XfqsZCazoCE/i5YECwxBWM4sd1nWA/cD/ZHzhj2I84dEzYYfNibMR4Yjuxz2+E9IC5FJJ/XLGfWNUNN1vLWN9GWMTt58RyWftkgDsOXnS8tzzXvdTIN/vNmGcJK3Vq3OOBpS3qh6rLvpfdSeRDLZ2ddAR7y39g5ETSy0Eyd7kxf/PwTHZ7WlSckMpHQ+w+v9W//4m9VWmeUI8kaa7Bkxkz8Uq2g45O6/vbXv9b719cmgsCSd901mYaBCLUXHuUGpPAt5Owe2vINizGw53CtUBdgcROsYCoVfImxvViZJAUINxkBKFPP5TWaxLTYxPTsp481XnX0t3/3d/rdb77TsDtWDjC/nLWf9919V5vpUgcHZSct4ynN/drbKzsFOhphyJNQGs/0XFGx6FLt9n3wOu+H4aS9+aIbM1wDC5hzMhA9uLDHRw1NJ30TSPD/7RLsN5MSEZQ3Ga3W1MkhbCaVwuYKZVBUlWpS3UHLzyIAIfWYAfktxpTOrDRzP4xfM/Yj9Of4Wed1vH+q45OCkilUTX1d33T14fxeh0d7rlcqtbSGI+wJ7qQlAXFlX49MlqEYPrT4nK/UumfYhS8mez5ZF6wlnm3sB2I6O3qgWp09kHsUEsJj8ZC+zH53eLhvHACmM9eJgbR7TAebBfsnqy48AM4r8n/8X//95tU3TcWiH5TP951avJqXVSt/5nCG5XylyJLJE8y4uOKprAaDhV5+/9pTOYIzTh8c6ODkQJtYoPC+fHluWXAug0fPSskMk/WGut2oVuN7TTczjVekOcVVSOWU2BA4sjJwGI90FKE4nOQ0ncDEgY001nTMhjjQ/rG0f1TVcrqnSCaqRuNQgPGreUIRJXXfvNbDx0f2PQRh55Du94mwv3MhydQJMMIJdVt/KA6Bg5N9FypJUgCXUQ26c9NlNxoqHsd0Hbn0IGz00L61Ur1R1nK21niwtpk2voD4fcxGM1X2ZK88H8rptQGZzRKa+EiTxUsVs0daztPqtedqt0gh7GgTmbnJfnD2xAdhuZHR/lFNvOxbrunoToU8BQ+U+JyGg5UuKI6XY/3BH/6hqvWqPZI6vabG44EPayYZNFU0h4kElHamffiy4Wux1OPHD930TIcAoWvFS7A8ZjZgHXcGBk1yNMMxqUVoxGihTT2hyvGeFpG1ZeoPHz7V6dHnGnUwEcXD60qDzo06Fx/Uvnqu2HTlIAcmNuj8Z+ONCumMfv7lIxUbZXVaE80nITWOhvzm6lbDASED3rpU2WNzqyie3DgQYDJZqlY+1c11S1cf8GvsKWfdPgDkQKdnD5xOyIFGk8FvNjHAIHa42WKmWAJAJPgpNup7at7c2qsI1h/ASDIRpvsURvjU0W1zEDpZo/wChQAAIABJREFUbGv0SyMKcyWZyWu1TSHDy+n25lJxCpREXLkMiZXJYOqciLvZDNOttT3QABAp5Pqdsen6XKNQ38dsrkvy8bDLdGShTZR7xltZm4nD9IrDnlRbmA78TL4vXygbtJkM+5YxMuXxAeewARh7sEyDPILilUMZqHS22ujo6ERH+3s2ewe07w16jrWH0ZHESDaUtEJPG0lGtY5udPu+aTYXvyazEALEwdRudVSrQXdHEsQzBKsgsJMo/mYzZHswBdJ+pphIxTNplfME6KT17OkTB4xwnVwIWxYy05vXby0ThcbNtYNR9+DBR+rBmIkslMAs1k1UxAySd+fnymdynqJS4AOcwPpjgnLXgl2cdRFBwcZUEL8bJG00TC50GJngO8K1M4OQxvlC93c39odEsk2D3agc/MjaiEUCyGEWh03xJy7aaFCdlhsPrEiYQZ70IGjmuiHb3MC2yHo9IFMIJszBZ4gPHBjMMa2Y3FF0GgALXiqWN+zMn13YwYRkUopXU/CIQebJocv3kHbuZicS9RQtnUDWsraMBZ9I9kSkxhfXtz5QeT4tk8sQjIFBOLLgop8ZezkRerBY6Pk3X2vfEiqSqVOKJlJeR4T1wBInjAsfV9gFFJpM71mjSD1oJGDP7tdq9uBbxkKK64Jmk+tKkYokZL3yYTacztXtdC09tUE4jYZl91OzfACfuO8wzLi2hDDQRO5CbwDEKPYBXH/x0y/VHw20f3TgNX3x7kL9Tj94rsWIQd9o2A/pZPkcYTCB5QxzmQEAoUfYbuCVgqwRFJE9hrXa7rRceBt+o2hJpLW2fCJvUGrQxRx7pQrBYxl8n6TGfk3ZdF39Nknu134mX79+7QP9l7/8lYsYmiUX5cu52Q80AVxXy/tIjqdIhR0cx+i/ajsDXo+UdLMPj451cnJqBiZFA+8TaSmp3x89fWoGGHsmw7dQwAY5YlRhEgljIYSTRQ2Uw5KBtcNrcG05U7kOvSH+imEvzue2KZgRfM/WbkT5DKzxYJC+2gJNhAvBWA8elW7uaUzSCRXLeRe415dYqTQ9kQVkzlYKZvoRgsFeDRhP+nC71fZ+zPOTs/x2Yd9jptc08N1WWwcHDTOIkSy3u31tSDk8bihfzpixXi83pFV4bvFSTSRjurt8q2wWEBHWDqAcqXch8IPJPYOF20tSES+9hx8cHzqAi8YmFU/Z+JrXYz+eT5Y6f/fe1xN7Ek/C3Zxm3RAiCYYpThjNasN5GlKqkVPD+LGkL5rYsmtvHcQEc2HHMGFoBTC/Y2cP8N0ZTwwusnZgJ8KqwxSba0etxKCs2WnZQy5tW4asmld36re6Ws4nVn7AuEHO9/DBA/36r/4mMKdhlhJMAUDJoC4W02TcN5ATR7aG7DJX1NmDh5bJAe46KXI29UAuJJEHgGPHEnNgSr/nvadSa7i5Bwh0cAjsoC7eh4RcBHCCM8dBCcmETh+eWj6fiSfNGqVe4NnsDYcq1WpmHVdKBTWbdxoOul7vNNwPHp75zP7p558bCLi4utHV7Z09oXmP3I/PPv3Y6g7qTVgFgPxcu8ePH9lrCHYZVghXl7ce2vRaSMtjOj09NAjBmVir7rkJgCXKvsqQNJvLGEwDIOZz7Rp5njv2XM4GZj38G/tKiBMKFl+7AAE3wFuvQTfpBBdh3WAZXQhMsJedgcPA2uM67+SVfN2OMcW/s8YcJsDfb1l8ZroRmEGCOsARvoPbwKMfJZi8w23iMmuBcwtGjKX4DtXZghD4EMIM2mxs0eK2HVakAfm0B0WsYYfo3d16qLdXLSubhIkTQM+gCgnhMQRDsZ4AqUZ9WPBBTZJjoOJAkmRgHS3wP43bH5G1TxnGQNWgqvedpUELzkV7zrU6W4lmkEfu5N/8f9i31Cb8fK45n9EDY1s0ALyGwBFAKD7HztuNYQBSMYBetloGBgx/nTw75zuDfy2AH2ufkAR2ZIZSBlew4UgAnBVc31i27oATALOULWsgPRgExvP532OJco/5epj+u+eNs9k+cYkgQebvuUaAMFwLy+GHfQeWJWGREq7BIDJNzxCCYLjuzv3YhloE2WtgtBqg3A7lg7dtuJYA6axTK6LctMa8XwIAc02sKIBJaZAGuW9g0nLfnaq8tZ3ZgVaXF5cGCwBnGdjz2Q2U0uEBUjO03Xo9GghOAYAG6T2DQ3zKdqnksALDgCEWJLbJhIf22BRQy15eXXlowHUCkLacF2ukVEYnR3Xl8gQnhaBPs+7SsKMJcGEYvfCQBiAL/1tSlBlgZjIJ93d8PSxtAPcl9e2GvT4oqPBSHfTvTfJJKG7WYaVW00fPnujs7Mh9LH2fA0mYhG0YbUPTAcCiR5hbbcJ12CX/2ucRv2jCprbWATufvuCoEwA37xXb8KHdoGB3Voc1wxAhSHe9FxkM26Yfu88LgUrUgACc4T6HAR31qf1CqQM8mAhBZt4DAVw9rMNaZPu+42FvsXLNYS94VBKUwjNFkFMYqrhfwRYKdvs2mM4+0wwbptOwN7JOtiC7ZdTLmc+1ELwSUqd34UIwq+3JyZpEgQbItwD8TLpn4Xlk+FMmjCsdGJqBdAIjNdTyXuuwbxUYql4X85CaHkKYwrPM+mAN4EtHfQ87mvU9WQwVTxS1d1xTJLFjlkX04cMbnb++1UG2Ypun0XSiQqWuT774iap7ZVUrKf3v/8v/plffvJGWWPFs7YIIpjPLPCSc83xSL/B8QCQAu8C6KMi31xoOYPxyVgUP8WRiC/bGGaSWbROymIXE8niqIEXzWqw3OntS02g+0N/87Ve6OG9rMoT5ijw2qfp+SbcEyyzWqpQrVsOgVOI5R7XD3kqNFCS6cWUKZe/hr1+/Mm7FcDzgQAP3JyiuOGM5S+iVkVmTTo4EunV/4wEi/eUmsTYRYjZcGcTkcymSdhBNLM5wC6uglVmek2nAyiB1cW+G44HBztUmpkI5rnhmo1b3Uu37vubDtDbzlCrFuk5PGjo6xZcfW6qR7m47ajUnevh4X/liSon0Uq32hc7PbzTq0cPW9Ee/eOoU6evrO7U7/e05n9LJySeKxmfugwLjEVuEhaYjvBpRI7JueaYAWfHtnDl/IpfB35n6ISSTU6+x97DGAXsxL2Bds88BzsIQjvyrf/XfbNrtsXL5W4ijWo9ySqcbqh/+RD98d65cYqEYCCoPTC6mdLGo+Tyt87fXnspXK0UnvqazebX7wRuk351oPV8pk5qrXF0oX8YDq6D7phSdLDRZbrTJRlTZy6teOJYWeXX6Hb19+1JaX6laJhxgX/1uQbkCoSn36rd6Wi8wGu8oX1zp5OhzDZZD1esP1GlxQOKFhAnnRJ9//rmR35vbpiYYc88XNqyeT8MU7+CgqnhiE6a2EEdIDO2PFc/MVT9AQpr112KU3e3ca7UJzT5/wLxCOrrWVPVGXovxXMMeEqWxzddpzok0rx9ipF1Rq9NXoQrLJaX1Iq3NMi3FWsplkIgkNRpInfsAWKRzML4iatSONRhMFEkNlKtI08FKL795rvVi4oTTcvlIyWRF81VEvXFPiczKxqeVUlXLBYDSXfCZW8cc5NDvtwP7J4Kh9MqsSdhHkdhcH330yP50gHmm9OKRsvyg7EHWUvRCtKxyPK8oTc0KH5mUJsmF5vGNBuuplkmA3CPt1x9r3Fqqdf9Ow9E7RVZ9LUcj3Xx4rcQypXK6okYFOTGodlzReFz5UkyNelbd9kybRdxFMM1mrz00i5MFXCwnVarXlCnkFE8Gc3vSKOfThL7/9pXub6+0Xo202UDTR+qw0PHpmT7/4kunabOxsmHnc2zWeI+tzaiZzsdudjjg2UgGIOwOgggFSjKVs74f5oc9wpDN2LdpbC8op7D222rsHyuTA7hjspPU1eWFfv3v/q0ihOAgVC6klKvkPJmECYmfnSnuZoHh0UMqd0ibe/T0qcbQx1f4i2RtLDsdDfXhzQtVy1kDgDBIAPsIFoGB4qIJhgaweQpGSd0p25jVN++uFN+QIj11gYoUBykU0hOMkikKQ/IskfURZQoVPXj42O/17vbKDCabh3OYRgnDCc0+Ee6TxVjJfEL1g4ZaFx2tl7C8Epax+WBJxpxsnogRLoB3TFq9LkVykAJQJObzAESZ7caNjC9M1NPRlZLRlZ5+9EjlesPSTpoQirXlIniSpVPBtyeYSOPbBWg+tVw4nsgqCcgVJ1hhaganmS+ANhiwB4d9+37RQPO9MIswrqWwoSlhc2UiG5gQQQpBUW8p1yZioLnfbRtERZ6azmVVrTZ8L7ivUPhhUALU4tPJBu40yuXMqe9McQBTYXlmtulhs3FfGxrxaFyJdDCLBlCAlRQmuqGB4k+uI8UnhUUqieSd6THye5hmwafL1RTdRwQ/lmBqDnWMQYEZq6yNNYUH4A0+kxtlUxhor+wJhyQLEA9Q+W9+8/far1TNomMytXe4Z4AMZichHwDCLkRhhAzHujx/rQfHBz7cYRYRJHHX7Ojb775z01OtBB8VJrsQGWGF7XyuABYADhu1qu9xb8jAYmSmE+m0HGDcc8ASB2pMsASI2KMV4JDiwiExW9Yb7JMMcksKLpgJOZL6Ynp7fm5mFgmmo8nY3kA/++xTdUdDFaoVxSIJ9Vt9MyuRZN71brWILNS6Zz3NtFcvab9WDgEJcxg1aR/kbqA3hHhB+d/40GbCTNhMHNAHidYKwHuh6tmJauWqeq2Obi+vzDo9Pj5QvVFRPB1TqVLUcLTSxYcby88Zdr344XtPgL/88ucGZQdDZIpSMZfQ0cGh7x+JzBRXeAOOpyMXvNFEVLXaqRuVi/fv9fbtG6+ts7MzHR+fhHR2Akbwdhv2A2v/4UOnxgblD6ADhck2lCBb+dG0nLOBtUcRjWcqrEMXbXzeTFaROMbRXXtFwpIusp9HOYPH9vjjmTZ7FDbLZPqj3BT2E0VekE+ut0l5XYNVj548sI/PaDDReEgic2DfxbNhgBeNclYgFcHkmcZsqXIpSGhgaWwgvmE4sKZAmpsBjHQ0lQLgGjjBcLHZqLZfVq6U1j2+UrGsxlvZC3UAM/7FuKdSBcARH82I2r2B7u7uDeg19iuW6t5d3nmQsiajm8TtDKwXwtDSBumwZOnct9S96xow5DdBMfjHOVE3SYNJKrC8XwAcJmAU4e85GW0tK/BanCsZJz1wpVaz6eES2x0gJ2uQhmRNtEkcGXlNSgTjc5iibBVYMOzV64HttCCdse4RVrvXU3c+VqZMamJaP3z9vUYAJ5apBUuHRCZvluX5u3M16nUVadDx1EEiyX68Xvs9EQ4EwFusYiie1+HRsSajgYHDDt63AN+zwCqkKaXopwEP4S59M0RYQ9li2f7AeAfDVuNz4BvFnj0aDDwshtGIl2OtjsfhsffujG0uMHRP02d4OFKuHzjQp1ou6vaG2nay9ZJjv0u7PvvDf/LH3m++//Y7fff1NxoPmPIj74/ryUeP3Vjjl+XQq2jUMm98qEg6urm9tqwVaRTJvPvlqtnzu1RwhouFIs9TYM4YMGHQwz4Cw3DLGNs13jyQgf8bJHn2t4PJvm0+Ad3MON6yhng/AZwK8t5daMWOmbgDaHhNQI7ACILRhEQteJFyL/ispA47gXo+/1F+G3r/f5CrArgx5fR7X8CaI3WckBNOkxAIQWeNv5bZr3NAI74lNOUAGQBchEnddFpOuyecJJ3K2bIAj6gwyJ0qm0qoUswpn4nr44+fqloqe+gKa4RhQWDqR3w2d5ptfy5ANKSPnGU0+tgFUOfATkK5ArgE4JUvFX/09wTsYB1SH1ARzAbs9QHE4nrzvGJjAdAAqMe1TWdCyjxgK6wkftkeg0HtLAB73DfY9Jxj1AutdsdfZysImO5ZGvaV1jOG+IH1upM9s2fy86lNDdTgV7l9P/asJhkZeIh6u1BQtVZzE8g+vvvaHdPQsl6eGRrxYsE1Oj+L+8ZgD+sfzq/heGwWea1Rs4UIQxmuKyxl2KPsMQRVcHDw2QiZsYpsG5IDaOjQjO163LEfLQ21t9/S+xB1DJ+LNcGgkhvHXgCj2mzZbbrzblAafDpDujSbWcjVCUytN2/fGKzk8xMOZzwSxuVwZOA4DCeCddDOm49ngC8zsO0hcrAt4nWCf3bMgAUMOcAffLr5uzdv3tjaZGc/wznK9Uf619jLK1/kv2HahfdnFjGDPiiGAMSbpRbrhffwoJxpq1RmmJjaWrpgPxB3sjhqnlYLdRj3mG+fKJ2MKJfKaDFhuJVW43BP+/sVRWLYCEC8IBwNQCWlXAZ7nODzzL2mrrBX4RYk9rCO53frVex/+DElGtZmAOPC8DkMFQG3dn6ru6HPTtq8278AmUNQUgCGA7gY9idYYdSq/JMHlLZnCDYVuxAWM/IIxIPtCP0XqfM2uM+goAE/GJAMwdMeHrKW+KEAh/zysGCbGm+g0e8Hb8qU/a/5mYGVHaTmToQ2UzCkTrsmwbNzvjBQyTqwRcpWfm8GtZmAK331u6/NfMWL/egY+SngJ0OawL4MyfKBQcmiY63aumRLcODKcmabwGBAndRwbLAg07C9bTSadp2jcHj4RNjKD4bdMAzZxNW6v1Vsk1OBWiy2dl2TJ5zv44+VK6e0WQ31F//n/637D20lFFKzwzm0lap6iBZCsajPqLMYn3faA/f0fG4GbWuIN36PYQ1RFwPc0QMyAMGGC29e7EwgoUGQYPJezKfVG3f0/OVr9ToLrZdx92npNBY9MbWxZNmswnq1hVFggZ4cPduC6nnvv+6n+IyK6/ryWvHYRvkCIZmEtI1MCoO1x7WhBwfwhCiSySbdm91eXap139JebU+5ckaL1VrjHgoxUuWTWinlAfxyydCHYQLAZkPN5iutFwCMwRrsw9UHnV+0FE+VNVv2ld8D2R6o3xypfxNXYl1WuVg027BQJSB3ZYUvA9TVOqP6ftIKy+m8rcG4pVZzputzhhkN/fl/TLBsCBDCy5o1yV68d3Do/ybMkmtOv8ti9PDKQ0ECQyFCYa1EiNtcK8VUIKsgwb3GJm3s54xzFlxkNKSfDEnq9BIwLSGhRP7lv/ivN7kCJqI3ik0Wik5BJvNqnHyq5z/cKhWdKcpUezZRPBtReb9i2epkzBvBCyFl3ywa5XvYc+0bZWmkmaQPJhriQZdeK55NKJNvKB3NKZooap1cKJYaqJCqKK6Kbu5v9PuvvpbW93r0qKj9vTMNBkWlkgCHPXXvx2re3Gk4vFK+sNTnX3yheWSpVBJfnaEXIsbnyMQKBQAjjEpJvRspx6SteqJELO/CNRojcCFMP5GsWLPeH5kZmC/S6CKtmtrzDa8oLiTNZ1Ig03nFU6RNjbRcjZzoRsz5kphvS4VGNv/cPyposUqr3RsqX4qqVM4oHskpGS8oX2JCMFM6U1AyvqfVPK8h6UfLnsbDjtagveu5pquWZuu+Aa1Rr+t03v3GA2Wz+4onC4rEI5ouB04PIqQmmcC7h41sZJlQdIM8vKj+oLNdEIAsgcadL2TU6d6p2sirVChotYQ+u/E1vVo81/Xkzj5Op42PtZ87UWqdUiVbleZxXdxf66bX1HAzNgCcK2G0X1PnuqfWzbl67TdKxUNB1271tRhntF880JOjQ1XyOcVTCW2SUc0j+ALB5GM0Azth5hTSTJL0Wg4zCpCoEzLx21MEKQmSopUW05hur+91d3et0aht/6p4lBCZnEHGZ598quIWOKR5B0ygqMukEo63Z6LFQcBUdEpquP2QODTCJAgJc6VS09XdlepHZeVLOedV9DsjtW8plG61TGxUa+y54K+SKqyYvv36G/31X/2VDxN8z5aJtZIFwOCi9vCmyhRVLVZUKpRc0MKQZMOt71X0+Okn6o9mWm5IHc27UKOZffHNN6EBQxYIo6Fzr9Gg78OHQ5BJJ0ASEsyD4zPlqg2s7rVajBWlCMEAu9/X3c2dvVowu8eQF6CNIiVgPglVahjhVyxrf/Pqpc1vKQChJwN6hQN0bVbhZD5UppjWg8enGjQH9r1cL7gnLXvTYMhcKeGFN1G5BBuSIKKunyv8MdnYjo72/awxHa/X99xIt+9I9h4qsl7YUJ7AmQhgsz2bwtQDwCjkj8BE5JDlueuZxbMSpthFTlktVjBpZmaEjTCJB/AQvo4JAzSEFaRzKeWYVlmCDAib9BqiIKGop1ClWDHot95YDunk6XkAJOy/tr2GVG48M3iIBmoowTWwqAIVnkIlEYkqDWsiQvrf3En27C2pRNThRVrR+AcDc0v2IhEV8kWDZgYPSWlD1jOe0vGq22nb542ikqbPnjL4CznBOiSN8sl4v2v8a2IwtaqWngKUktYFgKh4WtVS1YxsfP1u/Vz1PaEHyPvq62/UKFZcJGYLOR0eH9o37Pr2TpV6wzYWTPBo2GDO4W9Iqjt7LFL6FfLGmzu9/3CxTX9e6HB/3z59nuoSjBGJ+jm9uUYqG7cHEcULXm6W42WL3tc49DrDnvqzkfLlkqaDscH4TgvfzKKbdc4mN8jbaXWQ2gCeAJtwcEovX78yUwPpEGuK5+vJgzOvnU6/b9YxqWoMX2CYv718rTGg+QiT85jqFZ5lTK0Z4rInhZRc2KFQ/W+bTUUS0hc/+Yknpk4/tvcpXwv4u1LmtK5KvqB5f6TuzZ1lcgBND548ULac1XAy0vm7SxdBMKJZJxSB7XZP1UrDUpMN7ILZVNVyyl6kFPHsK8h0Dw/2/X3dXlMs+0yuZtYfwCLnBUnqsImD7cHQzyeMKZpDZLIYNAM6lyuEVmzM6AKUcQpipuRrGvzNQigA59/B/p4NuwF+8VjldVgf/f5IV9e3LigJNOl1CeO63LKeN3r69COvN4AEnjUKO4pvJrs0iZ6oM5jEGH+1VK2KRxVBDhRHdaXSRTMlO93r4Ju0XtrjBRaHwzWyOZUrVTdtDMXi+N+JRomGaxN8rop5JaJI+Ggq5MJxthxJsbU/o0OcRjOzRWENUJvg27d/cGzPnF5/7M94dXUdPINzSf3pn/6Jxv2JgW0b3Hdbmi5g/cBYDQmIAP897FG6Qz395GN/dqp0mFGWb49Is994aLWOymBsHu8mAgFGmGYPbS/AOQa4wM9mH75vIgnMuJnheUAuE6R4aVVqde2dPjFzjcKScwJwsmq/t5B4jnch4NF4OVVvOrTHK+zK3/71V1pP5vYdnU9gZ7a1joY03EIub+CQwUClVPRng5XHMzmfAF5GA9uQew37mzNlPArnVK9jsGQHANBAAsIC2PALPzCkmuzLsDsBTlIoItzIhd+cve/evrGvFywB5H0np4+sooDZulev6vCgoSSevHNA9YUSCVKMl2Ye2B80GrO8m4YRywo+1/HHT+zXd391rfdv3mGsayaW5X5G/ILn1Xo298CNz1AsF83AxauZ85ei/uHDx3r28UduprC6sC+tByKZMIgplwMDx5kea7NDsEE4PDqyT7B9/WCz+75ttgoRvKsD4Bc81UIzvksxD16sNHaBkR58CIOXYEhmDeEH/Gb/5y959pC387VOocXjkkAdkspJGt15DDqEAFZZYMPw/DKIY5BqZthi4f2S54U3ZsBx2ywH5nvwSGQdOH12I/tAwTa8a97r+eu3end+YTsbPzOFkqKJwAZiqGGf5nRCtVpB//gf/7E++fhjr0GAw06747OB5wxAvd0ihAsVE6zpqAfC3CssJAxQpWmO0mYa8hoA99Q/Bmndoe9oVdiIcw4TyBQAIIBrvD0JfmDgAQBJ6B62DLvrQHNL/UV9wbpimAvoW65VPXijXmg2276/vG5g1fPszl2z0GwC+gamF0myMPUDY5HXx54E4Lrb71vlFEBOWb7Pc0DNy+v12ve+PjvPPw/tlkvdt5quUwiKAjiEAQbDyjY3sIoiG69Bzuf6XsO2KYvxzHJxWDoAi3wPEnPWLaB7ArYxKh2QLS7jOoAw/H/A38BuC/Yi1GsM0/GrZY8HdOaZQ6kTpK9TD71ZQ9SQrDvWAT+Dv+P98HWWwm8ZcgbfCEkhJIgAulQ6qG9gkk5n2tvf8/0DONyF/3hwsVh4HQaJ4zYl2gnjgE6DkJ7rxOXgpZe3EgzP/Bu9e3fufYHaljMNgJHahNRUmMTcGy7ALnQiPJMA6yGpHtY1a4M1AksV/076hN05S72fNHge0WLO0DWwhdKpqPbqZZWwL4Khm8n5/a1WY0WiKDr69pOdEqKZxrrh0HUEqhfus9mwCyxkQsAL54bTZbFUYm+DsbwNpWGNIwSw/Qe1qgNgGAwE9nEAILf+qdvkddYtv3Z+nPwsXjTIjAMgF8DGsJd60MV92sqSWaPUuLbciYd1OZ4GyxuADZ4Jv29Ytvbvj3j9MMTk+WCP34F+qAL4PmpD719bkJnBalBEYVEVvDd37FB7MbJvIN3depez3vnF/sHzaBWZWdIMXng+l3r75p3lpiTlVqqVLWAMS3abSM9gh0KSa7zaeB/GgoO6l7OFvZX7z9pj/7KkmwH0WraxoO4Zjduu5/f2zzzkZRhJSnI8AkllpmSUYYiUyADqAzynlC0VlCkAXHd18fpckXnC4Be9HtYqXE8UMZzd3OedpRCEmrH5VDFLdrlngFIoSQBDqS9h2K7n4RxLpfHPndvTHfs2egUGkBGeH569jdTs3NoLfzJemlTFoGa1Qh3IGkpqE2WIAasYj9Ch1Un7jTPvscUSxJSe07ptm4Wn4Ghq5RTBIahIALnxAMSyLZIIjOPd3hOPuwpSp9Vy/wGYjqKF/QQ15GjQ0/5BXa32QNOt5JylS91Q36/r/v6Nwxuzqayt7l69eau71ljFyqFGs6Fi+YEq1bhiy6QG91HF13kPziuNpBbrtoajucYjhhPsYfSxQ6XzUU2WTW2i7OtxvXsRVXR9oP/qzz+VViEUiJ4Pu5xSJW2rvNvbgb3uqRNbd5wjKT19+tBgHypD2M7sQQybsdaJpwAVGeSgaltYDQZWwLplX+AZIe+BgC18nsulglWQkf/0N3H7AAAgAElEQVThf/wXm3HrVpv+yJJSplo8HBSvfSbRGCQOFhp2h26eKvWcUgW6H2SYVTMFVquJ0WTkvMN+R4kERTjMm5XlPqPZTMVqXk8/eaJ4GglyzEyOVvNCg2FTm1XGqc3J2FwHe1nVGvhaVVUu7xuUW6/Sur/r6fXrtwZ96nsF5fJx5Qp4kwQjfzZJZCdQZzHnROL84OGp8gUo2UxPKXTY4Lex81tPo9U8eLjlallFV/g6LBWJL9Ufj9TqwXJZ6d2LtyqnTmzqGYVViHRuDTOj54OBcBYHIqxkBgGGwU6K3CwtZUNCZu+RVNKLDikA0qdi+VAnjz9RsVZ32mXnrq3OTVurwUDpCPLOkdq9IBurwYriAEnnnBTJ58AriV/zcUy9QUvRFJLomCWA0U1I98JLab4mMRnfRsBOPPbyevT4oadOw9m9FKUhLWoVT+haP+i7F7/Ti6+biqzGevz0ic6efapcqa5K7Eibm6VevH1j5kQqF1csze4Iqyqu96/PwePVRfa7GCpfyWm2IbU1omwspY9PjrRXBBDDmD2vFQanC/ysxm4eYa0l4kzWkJFAUWfaBUOMtTRXt9/WfDYxWJ2JMcUMyX79Ud8Hbg6WYKOqmeYaTMYGVzAcT0R5yAjNiPj6sOGu8NqbwoiheEZKAGtx62fh0zBqQ9elJmo8zihZpHiOa9Cc6/btta5ev1Rj70iV46oKezmls3H1ml399i+/0ovfv1O5uq9VLKb+eKqlBsqX5irli9K8qJPjQzdnbIIc0jBjCuWKyqWaht7sEspmmWAF75xBd6p2c6Bkvuhk0Nvrd1rNx/ri889cgA6GrCmCcY5Vq/HMLPXNN79RsZxy05ZOZjToDt3sEMrx6NGpkrGsBqO50sW0So2SotG0CyQkyvcfBrq/ufVrIcOtNUoGH5rtrq6vmlqvkcrhN0nhyoGwVAnJdoJJ3cATKVJwMXeHhdts3TuBkukTqVZ4PlEI409m6UEm42IattiKtLEJKZprVes15Qo0rqT5kbAYZBGjYSdMlO0nxGRlZbbI3sGBFqBoyGSiCa3nyH9J9KY7XWg+Gdv4ORlN+Ht4PsbrmYsUCiKKBBKgU+msp3nvL5AXkJI91jVeiJulfvnLXwQmIcxFpts2SQ6MuQmgljbqDynSwiSZKW6/07G8HNAwmSsYuKKwobAErAEUYB27WF4uNRi1pNhchwcn2j944M0/ia8WYUC+NqzbmBbDnnrdrgtMKgoYtOwthWpRPbyh2Mlhi8xmWo2nigN87h0oU66I2USTApLGheCY9UrPnj51In231VT77kbz8UjR5cZsXCbESCP57Nwv7gmJ29fNptmWgBk2OMfbYzb2QYN3F56PlvysVyFQyt51eadD21B7ew+DV1FSe40DXZx/8IGODMiBBzOGLIRTxXRzgSflSuP5VP35VPFcWt1mW6lo3Il59iI72DPLAZk9wRK8f4PCrM/eQO8/XKtaqavVaSuXJfGsqdl8bBljLpXVzfVduH9uGgshcGi1dBPL9S8XsyGVHsnWYukCjwVh78blypPPbhuAa6xkbq0nTx+r3RnYt6TWKLq5mo6kbmetq2lL8/5A+UhUxVRC9UpJx6dHylWKZghewFR68U7r2czShU0EeWFU3/3wyobPtdqBGaQAPblcXJX9mjLFvMHBqBJKEyQy7KnTutLTpyduMOaLjYrFmva2bGnOEphp3V4LeNpFOv6tNDsUz04HPjlyccjX8Wwiu+vDiEtlNJ+GlDnk4jZgrzFwudHjJ490fHjgwBY8fljb3377rX720y895Xx//k5X+LmZPRLRT3/2hXIwEVNJM6D7Q65jV4lNRKNOV9FkmFzzuQbdsVqtG9333nr9FSsnqu0deXB2d/VW09HUHozVSkV3N7dmWZRrJTUOGt7TlmvCEmK2mohEk2Y6c4YgpamWQkolrGCu152Z1wMzN2mcGeikAB1XrPe1pkv2MoJmSPDjmaQG6Zu1S0P2x//4j1wEv3tzrucvX+nmrmlmJ+skm0zpcK/ugIxKpaS9vbo9EalJSE6GoQ6w0by7N0Oca391e2PWLDJqfg6NZZ4p/Aa/vamKOUyz496HsG+guQIQQT5Mw8vzA6scf6olEuOtR5jlozG8J8OA6PDgwMDvMjpXZ9C0wTqT+lr1UJNRVMVsValEyqz/N29fajpf6+rqymxnJNYnxyc6OT4yeEDTwcCIlEUKXliAbva3IDGsFhp/gCrYj4TFjAcDLab4+JAmGeS6zea9uu17A0bj1lQZPMOySSVhcNiMnlCJteV9ACrL5UilYk77+8cGiKm/Hj5+uGV8cO5PnRDOfk4wG2wxGlMaM9eV8bgHSDDIzIhzcnhgofCcEKLAXhwk4/h7rTXqD3X+7p1evnqhhw/OggXLVp6XTaU92Gg8ODGju9fr+DV5jhiGMdhgcJDJJJWBpaeIRvOpRouFnn7yTF99/XusVS25z8RT/hosPxwxYea4LM1FIgoQksvDxow5nRWZFuAADS97r5tW/MuTNJa8l54ZD7DLgiQ6sE1ontg/AVOKpZLDfqhLLOm1vDj4iMGCAlvj9W3FYtsVmk3AhrmvA++PtQAk4NTWdfDs4vwAqHM423yu58+f69WbN65vmpdtTQZzrwGUByhnAosRSbEdSj2nYyB9enJiSToMDEuqtuewPcsYcsCK3nouBnCJ5j3utWdLGRgmhCiQIr5Z6+b2Tp989pk/t4cXeAIC5uE/BjuEpFOyuhIEk0i9dlfff/+DwV9CUWCXwVDZhUqwtiz/32xsOcHPODs59QANGeP9fdO/2SthqvGcs/D4PvxikckBYrAvM/CBbQLoHgA0bHdDqq1B4o1sE7ELyWKgyJ7DtevdI3PD8zX4LnItOL8BiXh/Bq8JEZsGL2jO7B3IxbCN9c6zCiAJMw5gAzsOantClt68eeXPhz+aE4th+f8IChGKkTG4GACQAGYCTHF/2OMYCHRhdG7ZiTsPRhQjkQysl8Bc5Z5yDttzj2RiVBSA0li7LKilxq4fxpOZgXWH7GwVPoCmDA2fPn3qWoF/sOR/+3zweWEPfri4NCh0sH9gT2GeYXvrMZBG6oo/ayTiADZYYrxXB42QtJpFDk/tFpKVUSLwvAC47Kw5+HfqaQf5+b2vNeyPdHFx4eemamkk+zJSUMDEvvcMJfGMLRgk598Io6KPwjO5sk0pRu3C2TcctLRej9Vu3YS9ao59GMDhker7B7aMghXscBazfwPwZTnyWgZugRWRtptIg3QW8Imwwu0ZxP01iI43OuAjFhHx4DPIvunhhS0EeO+wWel96Mmx9AnfCxuNtc6eaok/Shm85LBt4nvXG3s+EkbBa/N1Ldiu6bS9eTkHqa8AelEfmXlNygBszA0yTLbK8J6p1fgs1O5cRxQavCfYzqh4dn0IQ0zOIL4eFnIuH4JPqOcZ9HLPuHb2UEUaHUfO6ejEAKCyR4iQPz4X6qNQ+5tRvMQvMLBvHdjk+UToQ3kGzLKkRzR7MXwNt37nFcmezcDWz1Ecb0IsUABB2XPwnl76XCC4k6FwPLq0PyDBoJx9AIO1ejX4EI5QrgBS02+FkAyzN9lIbP0zDyxv+9MDPJcDK96Wb3Ez+O0ty/6z5npvkwLwFmU8xF5tMFi+xvRy7O/2t4yhAMPuKnhO+94wKNgq8tgb7bG4oAYK6dMowYajnoc/sB4BWQG68GLm61gnrC1qwPBaBKMxxIipiPUZdcaYuo8BYAAwUWxw39nTEilCQ7BfgITAcCNhSyMUSrs6ASyIM5QhEXUy97jT6avbY31C4Ijp6bNnur17YSuqfLroMFg+H3sOQN5sOjexA2CTHikSj+qu3dIyOlSuulA0wXM71tXbpIb3Df3Jn+4pmywoncy7tskXeA5Xmo4JXxl5P4VNiAqHHurZ04+8zvAEx0Ipk4VkEqw8ouQr0K/0Bx7Is0ZQ37BHcObxC5YqYaH4azPkdgbE//xv/uWm9X6qq1evNO5e8DyrmD/SwdETdQcd+8jEl1FF8PdIb+whlsrgIcSBQrMXNnHkedlU3Q+oJU2mrDPxxGMLz66IgxOiceQZUN5hbyFtXer8/Fxf//7/1ZdfPNKnTx+rkCsrmghUeeigRH4v5jQ0AOWwwWD5QMMOqWjewPgfExYMKmccPtx4GFqYYrI42LRC+hEIK5uSA9PxVrMvCzfrjfKVpKazmG6uFrq+JE3tTh9/1FA5c+wCwFUbWJkfOIrJjW5pNNlcmWoyiWWKjPfWsO8CyYji1mMmkU45bKRy8FirmDRdTzVbjbWJLFTIJZWKRtW6bGk+WCufokGPamTjcXY+NoOIWXxMkjng7Ws0muj88n2YdliGE1feZtsZRZMY1Ke1Tm187SPIfOfI2DLqNVfqtPpmsVC4DjZD/TD/Vh+eNzW4yCq9iStTHOrgaVSHT/Y17qS1Vyhrv/SZNxlSLXuDrr754Tu9ePnKB+o+AJh9mOL2Lphtlp5q8Ln2y2U1ilU3ZKtNXMlCyYEa+BjgLYAELJcqqkiQgmYO7mDQWq4faR2NWp6L1wcbMQA3ac7j0TgwM3IpzcddTaEQbxa+zw6BiABc4GNDenFasRXmrBMtVjBUV0qmQjT5bIGkKqfhkAcO4GcpyNiVvbplkzc370PqdyQg+YPeUh/tf6LheqRB8kqJSluR6Fivf9/T//O/3iobP1I0EViv6WxEB0dM9JK6+jDQsZONKc4TLg7r9ZILFuTUsCt4oGHPppJRyzIwXa2UDjSaTPXVV7/Vd9/+TpHIQl98/okPxerekfaPTrR3fKR8vmyfrJvbc903r8yUe/TgsYESJMQO4NBKDx59ZFkda2++YpIbjKPb7abGHWQ3YwOXpHP3Bm2nUd3dtS3htscmE25AtfHAh8dPv/yp2biX7690d3sXTORj0v/3l39hVl6pWNfjR4/dSPKsMYVvsAk5vh4JFCDqUuNBzwnSPCcUBch68NCD9cJzikStfXerdC6jcr1mEIugCaQZTCH7k4mylZIPZ9iLTFqqZVLn8Eji4AqG0IAd7F8cdC5Ct6EnnvbBQIqQXHcbEuE2EbVJ0h0NdHR06KaXA4LAD7MDYxQmcY1nTGz6Zhxx+ECZR0ZHMQ0gQSO8seky9z4UUnym7777ztJNDkemXVfX59pEF6rU9/Vnf/bPVK42tF5FzIqAfQXAeHNzoxysouFQd/cwsQeq1Wv65R/9UsVqSfedttqdtq6u3+vq4pXm474enZ2qXjvTJlLRcLQxA6bXudV6xXPctMz1KVIv2GWuTjZmVnVbHRcm5XrV7BCaDadUAujYE6+ju+advccodGGcn52e6aNHj11oWAKDR0Y60PxJfw1FUMxFNQmxFF28Bo0u+wqG5XjRWXaMGXYkYgBw0GqZmYWE+vDBqWU4i8VGb1+91s3llYsuUkhha9CAAuxefKAAR8aUNvPg5es3ZnHuPJEAw/C7Otjf94AMH0b8T/cPD50qHaQvsMlgny+UiK5sJkwzRcOJny/3HY80zj0KPq3T6vV4/gHf02ZJfPaTj/Ts8yNlsmtdXV7qh2/e6e6HkWp7dR08PNajz574TwJWYMj+9i9/rWKKKXrZXnDrDYEP771WL69uFIviyxKMi7lms/lQrX5Hjz95apCgddfR1fmFOnf3+uyzJ/qzP/sPlFDCacGswQRypmUAk1+8eOHUd5irDLgIWeJzA5pc317r4cMH2jczI7C+Xr95bblgJp1zSEC72bGfJCAX51Ie5l4qqZOTIxccrHWepYsPV27oB/2uJ5wMEpCPVcv7lhez/zQ7bUXiCTPqkom0aqWyrt6fK5XPeVqfQDZ+e6Gvf/cbA8H42XKaHx6c+ny4uXrtlFL2fgYayBX5TMVKUe1+20MHCmc8YrAL4N6yXwBwI9Ot17CmiCmZybr56DWbur240GefPnPTdnl9pYGDAQB3mJwH4/4uw9BWOzBNigWb2Sse8d4OS5OijOuKRxWyRBokGO4EdvDMlfADjcbM6Pniy594fVHQ84yzL4QAESRJExfIoxEeknEDjLDZuS61Mgw/kqOHGngPR4YXpIZer0sAosD85t++/v6V7xeDG1imV7fXbspKVUDMfWUKGWU2c0WoUxZjh6Dgk1wpHalS2nfDSqDPdDhUMZHVhw8XwdsNoD+ZNBgH8zBI0KRNVsqXOO9yWm+iwdx7tvpR5sZ9AlBotlsq4j1brXm4wvPDn/gWddt3+sXPf6bFZKPGfsMAO7UiViU3N/f2quRafHj3VrEkU/2aweHbm473rz/8xc+8zmkcUCEAZiO/Z//lt0GbHMniwVPMYVYMJrl+i4X9mUi+5vkgDOYnP/kyhCJ0uw78gtXz29/+Vt12R2cPTrfslKgqxfI2XGelpajDpmaE8qyimT5/f6Fmq23faSS3NOsUNwAqtFOAheyLfNY44EUclUlcefxuFYIu+EWtA+sP2RIew4D53/z+G/sucibBJOb3yxc/6NNPn9lzy7LRLZsH8Inzhf0RI3aYugBLALM0FzBuSEUFECwVivah5QyHCUijCsAbWH2BiceZDWs5sDuC5J73zdlAc/L+4r2ZzYRY0ewy0Prd777S+7fv9OWXXyqfLVvmyTmR9H7IngzzBgAksNAcArRc6ur6So29ukE2J69usIrAZ3Dj9wmYb4YLfYCb9LVZd+xNAF6AL7xHhkWT2VyD8UjFQkmNxp4bV/Z7aqjlfKbJfOZnij2S9RGeNUA+pP8AswlLb2H7UNsEkGVhP2XuFeuO61yrVu0zy9+HUImtj2syaUDNPmqrlfLlvBs6ng+ALAdcRKN69fLltg8KoQ6FbH4b/GXnZJ+DOzYd74+1+ubFD4GhR2hRNufPzy9ASwDTXYq3hyQpVGVIh0MIBH/u2KEGg4Kq3iAZEmhADvoygkU4D/gMvF/7bm7Ta3ktQKqdmgtmp5t6rhthUNqo3e/pvtn8MU0WgJnrHZ+jyuB5J+hrozzAW5reJ/jLAaawlgESbvA5dfjOxnYBvB77bLmAqimu45PTsC8vF9vk9llggJbxK51upeSsXdZt2p+/XCgGufd6ZTCdoQf/TSAj94T1ZXAFX0T2vS2TzfJsekhF/H22AVphhcAgJfgFB6gO70k8jW9Dky9kiQN/Hf0CJBXWHJYYlp5Ho95vYcrZ3gmW/9afj/PG6cK25hopsglBRPRGkQ0BeVhWJbSGzQWAloXNGTxHd36p3A9Dd1tmuMNcttLkENZELR0k4ZAvINvsnnV7Kf7Iaw7SZErLeCZhD1quCYNXB3CBMRjwCtJgmHYAMx7MjKZ+FlmXACw8x9S9b16/0Wgw1j//5//MYB+L0d6g21CknXqMnoq3yHViLcL+23nhurYtl+01y+CbfYmGnv319uZOb9+dq93uBllrvqDuoGsv3OODQ5N0VjDf9vZNNuB7sJAHTCNA0feJ1OyDY+/dtmrKFbyfMFAjiI3X3llHsJaooVk/rDXuu/1uzYQOz2jwo/0Hti7Xmvvl4UwGv8xgTcXew/Uza57gjbtbbRYbnZ0+9KCTZ5S+KJ2G/cv6gHmf2YbXBJCQnw34Zvk0oVHz4CtKjVMs1ANTOBKGTzAiYfjTx4IHcd4EBjf7YvAq9tcwILQPMcFe/Cw8IfEepK8ae+/k7zlDHMLCUAdZ/gx1VtIhWZaNL9hXA6sQMBqw0MCXgcxUYGZv2Zlcs+CHGRi12I+hvETlAFi8Y6Hi8clap87fCLYn74PeEW9dGK70pSFJO4DgPCfoqQhhwsN8ods76uCpzh4+1nRGYElVk/m9Ws0bpaIZHTSOfO5gq8JgmeuDEo77ByErj2J2tlSzf63J4k794a26nbEmg7wu3sx1dorSt6xqueFatViEZcv925jlD1GHfBKYm/QiH3300EM++x3O8Qkl/R1lXVqTOeGPKIV7GqN6nQNqE6wS2KRc53wGxj61dMEKEt/y/+6//S83tVJW0/5Ik/7cMjyYK0+ffqlG9czUxY316nONZi0fWpXKqdabuOIwovCEiySlNVLXCeQtvxjgEDfT6aI0IOOe9vbLmo0iiiXXiibxP0lrMIjo+vaVri9f6XB/T6eHJMxlrEWfLSeKJjam27MQg5Y+GzaYODLAgIgzYUDaE9JCU0auSS8EnGDDx+uPCxEaWLwPQuqRH8IVcedzJVIDrdIr9dZ9LVZxrecZrUdLraZ3mo26BoJSeP2REiKot0lV6lXNxmwOyAMCDdo0a9hQPLD4mZgJgMRo4WIOL6hWv2tpAlTq1Sqh65uenj9/pWx2rX/yTz9Ro1pUdI2vSdL+YHwOpkYcqvlcKSQOT0KCF683Hw7t4UVDAYtqSWot6cL5jOLptUGIdYaNkIkqk5tx0LVHDzXpx01nhkbMogJA2yx4raym8YnGqWttMpid1oJPUexaf/1vrjVpr3R6emI0n7RAFhvspdh6rUalpP36gXJIStIRJfOwPedKRZJKx5lKJLRGkpLcqLd+rWw6quV0rcgir3S0pkQko/Vi6usIG2aDVDUa0XJNAU+SdVSrCUlkcRf+N7dXGk9JTB3p9OGZMvgp2OcmhuLbXoG7JCgo0YBpboAiBEuQwEvTvXBzwuEQi6W1XMe0iMwUTckhI5NeR63bW3W7Q0VSBe2fPdbTZ3VNIje66n+t2fragSjd85Uuv1lp3CQRl81uoWhypvpe2l5OgwG+W3h2wEINforQqImdZ7qLfBnGRb1WMcuHQ2W1jGoyXuj1i9e6ufqgdCaqw6O6p+yYt0YxXX74SPWDAwNMnXu8xNqaYpQbxySVxEkS29iwU25UHzx5qIuLWzVbJPQNncjF1CSdjquYJ60yrvvre4dDIMfDJwL5UbvVVbvD9YOpFzNNHIAUgOf48FjNu5Ze/PDCKW/Hx4eeptEU8NzS7OKLGiQ2CR0cHuoQTzbgdTMXuF9T7x/9Iaa7MH4CWMiUvVSs+GCZERiSiGtNKhlG6KuV9mt7vnY0v5Qulqp6ygLIlHBiH8bgyAg44KvVmg+qzXxpRhGptoCh3U7f0m823OvbK3tZQNW2RHsEQERYzFwNpuiFkicxAIcU4QDlBAQAKmK4DADOZkvDDyMSoOTo9MTFOgwsfi5FBGv4/vbWawIJHhYExUZRlWpdDx9/7MIOaj/767Db1QqvzcHAQBrAQ9hfRw6RgOFQqJQNoMPAkNq6v3uum+tL5Zh2Jeqq1p9qtUgHuWUiqsW0r0IyJOXR9HAyWGa/hJEBkJTx9X/74a2LZNgDDCaQJV9eXYdCnKmeXw8vVZLpgl8QxUcw1sYbC/AhTKJjpNzNF8GrJ4r8fO1/e/LxU0ukKWTw2ABc596R4O17dXWlzXYqz/qrwEotlfXh/Dx4pJpdMAmpcQkaqYTurm/sIcK99xrbJUrOSJst2qfJBtye0k2D/8cMKv/IIKSDrTZRHewfGawZ9psOqsAD9P35e59HFJ0kqjJBZc83cwGfkc3K+8rf/ebvdfZ4X/vHKcVTeK1gxh9VavUT7z+3zTsDjPilsKcTvFPPlxRZrHXfXWi8pCEd6v2Ht5pMxy5UCXuaTYd69/617i6vVYrnFcvEVT9smPFD6AcevHdXt54UfvrZU1XqBy5kWKNMZCmA2kxR8wWdv3sbTPSzNHrI+PCjDUU1IQ9cuyCvG2pMAEw8qrev3xr4sc3EnORXZK5DRZGlLmh4kV4kbftQLjM0otEI5vJx5PkYuiN9zlX1+NEDjUd9szqnc7xeg/zz6GBfuUxaY9QB1CIRAJIQ/hVdV1TMI3df+V5TfCFV5r1QwCIt5tlhAEGgwV2zaQkOJGSm2bwf9kYbZ1vqlgn+fOUQykODF1usVEK+6GTpmAbTsa6b97pp4jG70dnhoZlD/e7A95qao4ukezxUfzz8UX4GGJXLBC+e+zvkjFn9yX/4J/qDX/7MZuSAxe9fvtH3P/xgFgz7IEA3TUAAJCYGuAj3ofnJZJG/haAfQA+AKNj4TspezMy04VwD5GEAC5vLMiuMs/F3S6e06q0MFsxpJrlnAD/zqY34qV+wkjg9qKlUYHqOz11clWpDhVw9DJA8SJjbLy26Cmb/1CnUfTzv7E00SLCczOpOktCMfCnmfQ3m+WwyNOg9GLY9LFus8ZtNqoHfZCzm+gqAFOQRRs18SvBeOtSc04nPAliMNA4wPgnXYyv67W9+rVg2rqMHD2ylojVFOiBJwlYMBE/tTPWTcfY8mLhFAyDcKwO3qZSbPwYDNF/Bpy7iVFcaBQBEvgcvSFQhpWpO2SLvJ/i9AZ6wrzCYLRXLtorgPbYJHqQm2rK2CAb74SXspiuNZ2M9++SZgSSuL4DF0f6BgUj2WX4v1ksHMTnobbb1QdwGjPDeYcP3hyMH9CGbJ4W+3+n6/tRrYY+hfgBABYxw2AMsnXWwI6B5h/nolHqGsPhxOX047bAdJ5GiFjBzMbH1Jw3S3yBTpPYP8kCuJ79CUxgYLbw+/40EntfgGk4nhDv0nX7+u9/8Vq+ev7D/Kn7VJ2dn3o9oKM04XM589pmhw0Nuv7iQpsxzzDOezWX93A96g8AaLVe1IGQusvnRk83s6WLJ65P3ZLbVehNkmzTkAIKJ5I9eawa+6BcIvIAdAiniRxlmYBiZc2VJOKw37Gh6IcSuWPTZEBJJF95/2evMvIxzxoeznOvCOgPcDQANIAFNZQjY42chKeYa/+pXv3JADE0hZw7KACT0u1ALrhVWNP45NMTbIJbhoO/XotHd+bxxj7DU4L0FoCLpe0W9gl+ck9mR7s0Ds8cepKmU9o6OPFg9Pjr2ALN5f+f9gOYURlmt3gjXchuyY2DWLOi0Wfo8I7sEXZQl1IOwhnqDUQDE5wsDgJy1Bi9NK16rmM/pwempHpye+bwiSRmWEnsm5AJqWAYo37947oTyXXot6g9UYK6JFxG9fPnC4SacU9wDfnPtd4MbaiLX0dmsawzABfvNwX7ZAgiWYxIIZWuUmQ5iLFYAACAASURBVMEiS7y34SjcT4Aj9hCeX9iiVidM8DYMclmeRT4HtRf7AUxSmFmdbsv3jmEoNbz3gXIl+EM7cGpicAlWdKPOPocfOODLxD8HlB2g3nJMlBGDvhV6+COHiHD2gsC05nkGeOLvHOzi8KStryWmwFbmhD0+sJGR9QaWqH0eCc+LYx2CbJ21Gjy36XMMti4ZnA21iUUcWsg647wNYU0L28V47yR13GnUYS/hNwFHYfgVWHRgEa9fvdbd9a3+6I/+SAd7ewYNd+Ca6xCCkHIMN4OdCjUda5kQUljx9M0Bqg2kJEhPATiEULT0EO/y8srsfayUIHawx2HFw+s9e/ZMp2cnYS/i3hESyKCAn7H1xQTsN5sTwJsz2GzKINcPdkf/EGTFfeN8Zr/aBa2YWY0FwPwfwDR+zo7VuUur5mwHg3CytJ+3wJ4kwIsBBf6l0xFBZQVVKzU9evxITz56qB42NvEgm+dctuJkmxbvPQXLiS1jdsca5rUZ2gKk8ixQr1MDMfRxf2tGYtYsZOocg20Wg4XzgdAv5LQQf8xknE+Digq/SPTU/57/Kc8xDADLorfEBd4HeASWMtSlDBW5p+yxwxED3JZiZvWGAQJrir6FHo/PyRpmGM75dPHhgxUdXHf6MQKDGE5FMF+3FBj1y1QlMJv18v9n6k1+LM3SNK/nzvNs166Nbu5u7h5jZkRmVlU33VXVdEuomwVIIP4BFiDxByD1lgUIiUUj9mx7w4INEkKiW11UNkVWVmVGRGbG4KPN853nGf2ecy2qTDJluoe53Xu/7zvnvO/zPoMyqWB/w3nKe8eTHLVTOAcAuqlVwKewvisZdF6tB4oRbspmvApkGZ5Nem97sPN6kaUtwBbzhIbTpYqVjJIZwrB66rT6WszjxqAS0YV+//VreLRqNGoqlRnssL5QlBCcBEDL74OQw/sB82DwQIDOwuoa22nZKiGcUyEdO2miCyxxcBZ8rnlPqPWCfQEAKQq7iCL/6n/8Z+vGVkOpKFT8khaznBHWdCaudDJmySuABkAEjEGo74VCXeMJUg6kuTRnsHJoyKBJYjgdTMKR+XDTBv225SxPDnfsaWhtXyKmVSyp/mSoweBW0VXUgBEXEIYOe1Sn39JWo6LpAsADCjjsiiCnsXEnkx2mjRRPTIRSFO1EqCv8mwyLFE8KqMAxA4QsEGRpBp9pjucgrCvNI0NFq2u1IhfqjJua9qTMpKKtdFUDGBDKqpTJe+MNU7KY5VpMhpDTsDlQcASD1aUDKNjUATsZQdizIRZTZ9BTs91WtZL1QuBhGPTmLkTH05Y++mRH9dqOFvOk2t2RQ2NormiCj49fqFyqbCQtgJShiEnHM8rkUhqMSdiZ2/smgmkq0fKphFl99gjErJpCYT3RVqNqr8Sr676yuYK9HZfzsaLzpb/7I2mcv9Yw/YNZhbNWRdvVkqc+3/7qQovhSvuNPe01dn3vZ9OVJywJGn7o3NmsMrmckoWUE3gXMxiUxWBszGAoPtNg3lE3cmGgIRnNK7GqKjIvau2gDbzajOyiTTBjIJqAmh5Rp9VV7wH2HwmeTNbbOrs41buT9/pP/7P/RHn8s7pdvxbX5v4mGNXv7e1sLMVpCGem4DPx/uYP36hQzmirXlJ1C9+ulLq9uTcg5PCj3lCz4VjDQU+T1Vz5elk7z59oHlvptvMrjcZvlVzFlZk2tGxnNOvPNZuu1WwSVrFWJksiGrKTnM4uboOEMZlRqQSjIW65EnL6Hr4Rg6EPsefPnjrkh8l3NleyPP3+4tast1QaunHc3pUAh439Az178dJekLDILk8uNZ2PLZmHkQEox6HD88CGiz9ZsVbUcDhV6+HGvlJ4Smxt1ewhWa4cWi44G0w0HeDhg+fYVK3OQzAtd1JYysAOB1g8FTXF21K4PrKIvtdomIjT7wGkk3A+Nbj1mMwKyICnohk/XjuymS0TSAA00vMoRCmkLWU163Cq2ArAcGp/DN6nk9PW0s5WQ7/+//7agECpUlAqm/BUmOk4U3UkjcioAD2R2Dx7+lw355chqKWQc/NhefsyTCZ7Nhee+hADOLT0jfWWwdSX6Xjix0adQvy+2XKRzR7IFN6eNtGIzj681+XFhfeMlx+/9GYNY6/R2DUblsmcE5jddMfd3MyjS9V3ds1qJB3aCawwq5mk9wcadrr252IT99SbACu8FpnsMbxJJ3Xw5EDT2bnOTr7R1cWDen3CcCL2QMmki6qV6vbbxER30r510IDBHrwUN1IPfEiq9cBa+c1v/9agD40nTAQkoBSZJL42drZ9aAMscM8pPLj/YYaO3USQndD8UFROR30XqvjC8SzFEwFcZOATiS3tb0iABSxxe6DNCNyJq9/uakZA0RQDZQqAqBJZQPeJC1WelcAOAghGajX1fxNRRcjJaU4HXbNbDF4oqsFg4rOAgQYAC8Ebp+eYqbNn7Ho6TFMqJbwdDToPLqwBathneFaRezx9+sQNe5i+o9Vwq6flKqHffvU75Qop7R1WlM2vNZoGY/3+rKjtSk3dh6baSNRmBGSlVK5iXVB2AXhy1dT7syuHOsFiB3gHtNvergproekUH9yojmqv7MGYzjP4WFjOgcdM56Hjs+n45UtLMDyhXpHCCOMBef3KbCaugZt+S4JW9n+ERfXs2VPtH+x7ncDOZd3CqE3Elvr6N1+70AIUBBjh+UdBAAjTajZ9PxOAhLGEGcmsQzO5ElGDszAleT8wzY8O93V1cW5GHEAWewJMkEgs+Oe0O303Z+VyToVi0tenmDtUIVfQbNpTmyHS9YW6vTu/nyKenIorkymY2YZ8GKmq5Umb3CCS4mHHU0wSHEWx59B5J4qQ1hlTlhCTaGgIWWt3rQezjZCxU2TF7e0E65OGeuoilmKdQhqWPE0j5y8AGmwgnrp2q+XhxUeffuTk7Op2TflMRr27lk5OTszcYtDI/gqw40bBjcPc54OTJRPJIOFPpg3kkM5sqVIsag8bhglOaKf2wRqBP+CHip0BnlX2HUvZlw22KH8GRAnp9aT2XYcEVvv/cD+mSmdT+sUv/kTZLKwbClb8YKMaUseNR9raqruZYDNnnwtMw4gBD8BUWKA8i6w9Ph9hKNMJ9hZtjcYtrVcoGeIajKkDE9olQMksrIVBftvATEfes2CewDjnOtBs82wDGBAmUSqm9Yc//FbjxUjpXN4T+nxuS5Mxti23HmDBUKH5oLmHcUxjz3NLwEsASRgApLwGaOSwhKCxtyxytTbrBVCWpp7wBp6B5RpFTsJnKfsioHiQLGI2HpjqNEuXJycO4oGZy3vv9Ye6vLrT5eWNOv2uQYyq11QpgLy5rOXYf/zHf+wiHisRZIO+h9GYQShqmeC3uDSojLcs/rAAw/PxSOlEIjBuHFoyM3BIQ8s3rA0+F+z6u9trA6UMQmBgWiZpGV0YJiBRhWVO40fz+whqw0hGlur1SxBZJOrPzzNAPWgwx+dcCN2wdJQBRSJmT1QAS85XpJpIAIe9vor5onYOD8wQASAPHmBhf2cv4ucfg0HWS1I4i7q9u/VrOEEaEC0o7dwYrSJL72sGQjeBd4BEbrJHhD7R9+AVHt2cVwG0s4ICYAHWjG0vgpKKL4AIs7MAO3guZwuf/Qa8YQgTNtXteh8AODQQSzdHUzpnHw411WN4CuvE/pil4o9J14+hHezNNH8AMtRijZ2GwRCuodVXDKMJV+MZhSVq4DFIHJ2WOVsY+HJqL9Jrgv4cfsP+1/FzxBfnOr62yG/599zT+va214c/tu3YwlrIFoshyMkNNQziwLRjreA7x36A0oLX89AOttQE0DVihqd9FGNxe6mxr8HYAXx5f3KqXn/g+gjAxuF3gGLs3Vrr888+089//jMPLu/vb10zsEZ5TWpT1ijnFOD68+fP/YwzJL69uXL4FczIfK6uN2/e2OeU55o1yrVnrwY4Zw+8vwNYSXgtAOJTn9KEI4KFtWSfw42ElEtjj0WGo39P5sl+wt8PYJnjb4gM3Ezm8AwAklErch4jG8QGhp/nvvB36QyeY9UAwA+xrqopHuF5J5E9+O3xTBqU97kR/BrxkLVtgG8ZUvCpa2rOcKdZr6lFIdYsfO/4MrMdlttGdh0CTGAKhvP/sVblbxkqo34z6xCfPrx0ZyGRnc9mduNGqmymKsEyrlVD6j0MucfPwCCQa8aeawAeyfFG3sxrttvdwIwm6AFpYxRmZqgF+XvCuOizH4E56kt+B89oj/TZxdLncqvdtIfnxx9/ZFsCfp8ZaQSu+OzkDCeAJmamPyxwDADo5fGOpuaGUMCaPH5xrM8//zQM43JZS5l/eP1ak/5QxQz+piFshm/OSryFH20gUCMGW8MA8tGjUdsx8HgMXHE4EZYLm73Gto32EwzDl0fpMPcNZigEBgDRoLKEmcieNPVZ6+uxgv3nTGsz6CvVosMukXHbE9c+4ChIw7Pn19r4P4a0cgDehc9DWK3cR14LgBcwCjARYhNnDufP4QFM6prJXYA6tgxzunYAoswIhEBA2m8yhJV6v9okcQemMgFwIwPd1JqPX7AXSULmDGCQgYqIs5LnFzIGdQxrI0jfCUIBcwmsV4B79mL6BeyeIJ3wZ/YN9uLgaQnYifAeH4ykcu4ZZGsjbK8gMthHPZUwGG42dJwkdVQoYGCEG41s5yfhN7kKBDLAXQZFaX4O318GITwjU5O/+r2FJgyrK/gRyozAQY89daWjp3uaTxgejMJAEqJPieEOg6f8BvzmfGA9k26PrQcKlaFrPuwDu/2xJhPWEGBqwQQmS8ZhudJ7wGyf4anNmsZfk9DamWXdDlvBluS//i++WBNswEXGX6hYqSpNUWiz17i9fIbDuTrdodk9sI6QfALEMP0mRZgHiOIym43ZVHilpI3fW+2u/WNmeF6l8FpLaKe2pXS2oEgmRQirhtOe+jRiy6UqhZoiq7S0DGEBJEFmi3l7a0GhpUD2RrIkFIUEZXTwYz84TFSQM2B2TpHWG/ZdGNnDBNZMAp+t4LWCgSiFQ5RCYhV8gm7aN1pVJhrlrjRaNbXoRZQd72onfaRxj/TQlaIUoU7dheYdikWAEjYTLijIN988SMgZkTkt59g5hEQ5irHz60sbie8eprVd31O1uO/3PBx1pCiGr0hNaOISfoCI6F4sp07Jhd0H+8CFS5L2IyTmUsDs7jd8vSy7XEXM4ON5zOQDyg61GeYOdN85fm9rJMwFjWYzSyKZxDPZGg3ulY/GgwQjfqVFuqnVLK15u6xEqqfz+7FGzanKmaK2ClXl03mlEnga4YmyUr9Dit3YRVEM34MCoB9q7bgK6dJmCjDWQgMtIyP11iz6vmKI6KIVxVak2C3Val3bNxBmZbVU89Rosgh+Imzm0UVEW+WavZBgD8B8+uH1B/3ZP/3HevHyuVH2dCKl2DrqVDIWVqGUE+k5gBQz/O8UV2Nnz1K80bTv1ObeANklQOPaqbC8xrA30SIy1mB5rZGaypQLqmw91cP1UDdXP2g66Cg+zymz3lIuThJ41IlT51c9TboDFbMJbdWrSmQSOru49KLN5jCrrrmIwuzdLCsm3jBmWi09e/pUf/qnf+4JCI0FBemkN3HyKzLq+XJkbzwObdKUYKfxHOAJ1ry5N8DDwU+CF4cZhYk35Q1AFUUO2R/r+uJEt5dnWkzX2t3d0d7hrgqlPft2kUaOkyQTjOlsqGYH7zdSylLKprNmUQAIKJY2cEjBTzFmryxPJTGfD802TTVNqAv4OMVBOqQEA95EE5aBwgTdblRtAM7kjQAYmmEbKLtAD3R3DGgBAOAMI2lm6slhiV/Yr/7yrxyilMzFVT+oq9HY0R++/U61WmhoeR8AmIC4eNbATmYPoVgJSYe8VpB+8FyyX7hYdzG0cjPInkJanVN6kQjY0Hto2S7PKR8LOQnXiUPi6urC4ATsiVwpa1YFwxjYrRxUDB/4NxxsSE9iqZiGM1hbSadOwhS2uTprn2kdvjEbA2pP6/ClMaMHv9aZbu5vtbu/r3ypoEHvXKN+S9NpTD+8vtR9s2d/M8Cg42cvHOozGU3Vebhw0czhwnWgyIcByDcNabff1/nJmfcwppW7jV03QxyUvC57nu0AMgSKcCAPlQM4jgAQTR0WAluTxoNDG2YRTFhY4st5MLHm/jy07qTowj5vFDekPfMctwBg8tgv5Owpixk730zgU4WsGQgUhuyNMOY4oyyr4MzC2DyRcVE1GHS8Z9JEOECAIdcCbzGmciMbm3d7LV1enWpvb1svCOzI5TUazRSPcf7EzXhljfJ5+JyelsYj+uSTT+w7GyaPAfRJJLM6P701qMz7P3yyb3kC018KnPVqbrYSzQDSQgoHnumPP/nU7IaH2zu9Pb1wQADG/rDEmArG7dnDJHWtSjWtg70DPal/pg/nJ2r3O14vDOCSDM5WmLhnlC2UtJzN3aQzxQQ0gTFMEQdgDijHdNmMcLzSfNbgK0jiebAysJ9MImFQajrqWj6PdKSxvWtWYWDTzj2BpUj3z2/M/LmfMGAYZnF/l1oatISFdHd5a18m/DUB/imsON9vm3dmk8MOh92PrA+Au1pt6OnTF5ZZ4zPVerjXm7ff6+L8vWLRpdc79gyAlbBWOz3AvKGiCUIJOsqlAVFgEUbcgNHIDYYoHJL2TqWhgK7IEIxGj2fl6uZa7W7H8jmas516Xc+OjgxgMpDjGj42uoATXLNCnrC5lDr4kG7uCWU7r4lROuqOeDpuQJ0pdmItN1KA7BS5eAiShkqtQZ0BuIUfWggOWNp/joaE9QWAjQVJkOgghR5ufFEnZvFQ81CsUoxbDkXdlEy4MUduz2vtNnbsbUhTQ1OPNQLFb5DrA1pM9dOffuHiGJk74AaNThtD8A/vDLIzwWYfA0Rkn2dR8p7anXYIk1mH1HeYCbDvABzm04G0nmoy6qvTm6g/oFxfaW+34SELbBMGrdR5nIFI3GmUturbBnnxBmZQjeT66dNDRaIz/d//9v/Uw8N1MOiPZFTMN1w4ZynY8TsGLNswahiIU1tYJrdJI/Ygw2EFGO/nDABxHQIze+w6wd5QgIE0IBuPIxgTALiHB7shwMFMBpgta7VabTOxLs/PLANm3wRo7nYGVhW0Wx0DzvguudEkgRcG6WqhXLnoZpf3MbM/Jp8jrKfH0AGk8gAPNPQwvXjvD62WJt2u6rWaPRn5vXwOGKHeL5EOJ4MvVxikMDBoe/9gOE6Nwc8CPnMtYSBTa3B2Pvq7FYt5bW1V3YxSk+FdiaTa4S3jsa+Bw718Zga7Hye4wkydjK0w4HWpXwE/uC/8W75JIOelOYd5Lw5Gsv0B51QIdKHBBjjGxgMwIcjjaCtIuw8ejNT556cf3PTSYPJeqU19hsG0HY2DJ10mpB674d8AQfxMsL+JWhrK9WOP5D3QlHHWBDANI//g6caeHry4gicm+1yQCgcW16P0mWcJEN7MKBpwmmT8uPjcGz9jrh/rk/dIk04dx/Vgf4VA4MTTTVIw6yWw5AHog1Qx+OnhwQmTP+thHF/BryzIEgmL477zLMFK4xrt7fO8ZC3P5/0xHGToGjzdgicl95rXtiwUQs3Gi5U/OziEwwprE+AXQAF80DtYVUA2gIQBIy4w2LhusIWQxL9//0GjAf0dAX9BoWPQBmuibE5PnhwYmGD/wN6G2oDPSup8CECRQRMPpqgbljMN8fttEw6CXVNWyXjF58ECFqKlk8FCgvfM4BPmIAE7BNoxJIIhzL1gX2dLtDej91NYcOG5eJRW8gYepcohDERWpfDzZr8Ng5WEg6A24RMMIu4fmmYL2+2N3zdlSDILjCo89Vch4IM1wlnBteCecz/s7+dgJZsN+hwbjBjCA33F9P7dBzWbD/Yf39ltWArN9QdMtkwWlvAUdnrCNTXPOjUlv242C96DgKXAx9S/fK4J/v70v5vk9BW1qEFCQFHIOsHDL4CJATwM51ewlPIQjGGmGXohXRiwHq83g5tYOdj2IFxn2LXcV/tfxuPKQliAFd7t+n7g68bzxP0ECCQwDHCKv0NWSp/B9dnf3wuBVrF4sJrp9UUFyb0BgLY6AtsFMykj7vXZX6uFnGsn6nvCr1BUsd9Ty7BmUaLM8KqPcp0C0AfYz1DDITk5wOmQjE7v8ChtD8y4pO+pgWdUed7zQkgMX1xHrhtrmH7ucf2ybugn2M9Ym9Tm19dXfu3t+rb/LX+m1mTYCOYQLBuCVRfgNDgJ15hznr8zoA1BA/B5sfC15duA5WTiwB6ryDzEC96VWL7Ywmgwcp9E7UhoG+cgwR/B0xIbt4HrWyetAy476Cr42FsWHw/MUwbxfEbUG9SlMPYfn4PZfGIvYEBv+gr3ooJUMvF9473yfPFs8IUVgnEf9miUpwwynIzHEUuNABOUARnXgN4j9JtLatZ0RqUaireBHu5vNIEcA9nA/Q2kBoZvKJrAFxKusczMtloEK7W0wVHAOZ59LASW66itkLBkg7Rllr7iarcHyuXTKpZR7S6ctoxnOu93d7/k8zSJuggP41xSxVK4JxNjPgtFYrNg/7LGHgoyRc9EAZ4PetvRGBZmkDUXClik4ZEKQDnxoIuzhH4WS0DuFWcw15N9yAMemJv/5b/48zVsg2QmoVwxpXI9q3yJVL6cUtGEQY9oLKPpPKVeDy10W9kCEiMSh0empCfisEjintTSKC1WoJzS3d2Drm+uPR3a3dnWdDRSpQR1Pq3RPKbREkCuaeNzPHR2dvDpKTgdd6taUDafNxCJXnS53Jhq43+BxAOJKWlzSxpDwDmKHg57GfQym0Ugu2x0SXslgZwy1bRHIYBiEkQ3qdFkqnen36v4JK1x+laz9UCrYVTJSUlb6ZpW07UG/bj9EsOEOuMDGBCT4oDNBEYQBy0Lg6b05cefCnuJ8ZDmdaHJcKzb22v98Oa1JZCHzyksj1XKbxntj8bG2tmrajRmUpfyZ4+qoPEg4ptIahw+Mfe3eFtF7OlHKJ6T95RSrpg3I4xmDUSaiTy/9/BoR9XtsqbztCcBMMcAzK6u75XJSqksPnIVtR6m+uH1O3V6V8on4jo6zqlxtKPy1o4iq5yGnaEmy1vdtKKadEjDzmirVFW5UFEpX1Fj+8CLBElklGQtNr0YIAFTkImvfzySsKR70O9osRzbX/D9ZVfd/q1KJdIl9zwBxNeQJi2XJ72bYoMJyECdQdtAFIdAMV1QOpb0dLzf77iZfbjtmTH48z/6QltbZUUAfDCDns1UKNFoxLSmmDErlaKGwrhmVky7e6eru1OdnP6gi6srs26Ptg/0bPfYh3asNNQ8d61xhIlsXvHVgTrvBmrdd9VpDbScR8y4YyNDdpxK59XrT7Wa9JVNRJXNF7WMzAxMlir4S+RC2ugySMUury7NMthq1LypUiT89Cc/M3PGSbKY4p9fGxDEb7BcZboRsRwxbJhh2kdDS3KlGbDIG3IZT0Zho/GwBC+5JZQV9bsj3V2eqnV/rflk5Y362fGhCuV9S+yYjsBUHo4HBq+jCSb9FDowNbJmKXHYrByJEybaLiwAAzdTfia+3tTsixEOKJqiRy8pDhyaPqbMFMmffPbKzSHeIf1u15+HwiZM2oMMiKLY5sds+J705bz2AEVuzq7UuXvQIjJToVFQrbql7797bZlzJoVkmxY6RNSzZjkgkPUBnpi5SHOaDD5KhBJRLNE0BaNn9phgtpwnVCFGSEPHjE2Kdw4BmnzkrKEIIpGzZ9+2p0dPA3sjib8aksOpg3s4qPAuhSVCI1NvNJRIJ9TqPhhMJRzG7Cu+KSxiMW1XWXN5jYbL0LiZmIunSFvXtzdmchw+e+pBwXTYUzaFpKSg67um2h0mr3PT62m+PPGy9xTs67k9xQDhWMsAVZdXF24qfZDHkC2kzKYoFjFGBhBIeRABwy34R0VVKwdvMMsN3Hiv3AwwROKwsxRoq2S2JZ4rToLcyIGaLTyJZjZapoHjnlH84XlGevvewb7avb66TJ8Jg8bsPxXVciPhoUFo7GKTEPzIWPs8FzDLkP4wxCI5FQa3gZwsrFgkuRHfq7PT92Yws08CHFIQBtndSsVCxQXXuN/zlJLrTWGFRIRinin2wcFB4Fji2ZIjZTrlcxCGHa9ZKFS0jgCiDBxEkF3PDHyQNXvX7ei62VQ0mdCXP/3CMuWT71/r27cfdHJ55QEZPowMkBg0rFZTVSoZHR1t63B/X6loWWcX5zo5P3ORgfyYpEtsAg6ePFcsCat2ofOLU7Wa90onSa4O0lmKZYYlgB5BrhKm5DSJsC+CFD6w+ymI3PgqMKmQ55JYSxgAX0j0mw/3QYK2pjFPhgIRL2QkPLCeiwX7AcWTnGMJvfvuOwNCyQ2zmGEhCXsfzj5ovZ77vGOXK+APXN1Wvf5Me3tHypYSGk4murp50MnpO43HHdUrZTfvpKPjTzYiRZo1uUQ9tLS8dHu7rP29XUsvYCwY4CCpEqCL0BEYKDEpDwiHNLXb1fnNtQEc7lt8tdJWvqC97W3tHz3176fxwMOIFE9AYdYH8jma7dtW28Aw4DYyx3Ih7/3AoFIx7/TsXrejKs/43t6mmA2G5mZ5pdOWTHHtaYwAFyh42TPM4N14nwU5HqwTghxGBtzefTgxAFWqVNxMAwRSiMM4zdrmhTREPFYrlsfSCAF00RBw3vQH48BsTCXV6bZCY4bMcIiUv2z2C+DPh7dvgwdUu2twiSYlpCGvXW+9fvNaN80Lt0CVCt55RU1GwR+KEC9qOvYxmg6CZgjaO9jb8d7HEJr/DZbRhHHlWfza2z9wrcT1b7a6ZkDsHTD8Sun3336lXuveA4bhAPklXnk5ffrpJ7YaQEFgdhwN7KZxZj+DbWJVicHSwOrh8ywegzGcMjy3XJT7QpOJPJL9oN8fWopEGvUXX3wWGCXRtWsPGnOkb7BQuv2R8gTURNZWGeDvvJzx/0deuw6QAwjBksfrLeL6GjkiBFg7OAAAIABJREFU955z9NHbimsLMEYjCeDCmRpYDyHYxM3zYKBcOu26gjXNN3u8mSqE6Tk9NAB1lsbOJlrhMZWGWaVQT2yYazxfBovbBBa+NxD35Zc/NUPtMViH+wDbKTTAwVuKzwUIQINsL7ZCQesJjLuxh5s03jCgaJLZkxjMsIisLJoHOTb3xeEF6aSBdwB1GM2ADwBrgOrU/gz02L9odixHLpXdHP3213/tPahaq/q5hQnLM4BKwsBDOm0VBOuKawrz+hEYoikEqAjpscEBjroTyaQtRsye/LvGlmtGz8F743lzevUGGOV3mOVICNAQNk1IqQZ44MvMo00/EQZRa/uo+/PA+gN0xWvO52kIlwjXPrB5AXEMMG4YNvYnQ2WzkfACHP59jzeDOQynN9JZwBVqrHKl7H4KCSLvHbY4zyBNOX/+UdIIW9VAAPVMuD406eyjBlPt97gZLBM4hI/4pmYE0Hlkks2sogq1GJJc+ib71rHuASZmc8XYqxymR5ASgG5gZNljMoK0OchjuQ6+lhsZLHZJj2mzDIu5dol48Pek/uI+soYfBwgheTvuYTzqJvx1ASV5MZhj1O48L8EaAjVF8D7j28+Bq/KNr/7GW5I1EXw/B655AGPNjMKXdEEN17K82kDcJime55c+k9/JM+EwPw8WGPQFiTufJTBZsWtBrZXy4Oih1VbLNjmEegEA0y/1DBoePtlTqVwIZ1C2GBhpm2CKkFTN7Iz7B+BH0AzhFSEVmwE8/8vzQRgE64VzPgTWBHqcE+5JgN8AYAbxN+8XT1Je12nJDi8J4CI/w35iIHYDfjJoYM94BNYZ1nJ+8fwhdQac5znjurFuQk0SpPa8Ds8Me2GQoT8qYgI4zLnItaY2vXtoORQJ5h/DNBhsHqICQON32g+DksNtbI6oEwj3wkNSfja4J9T22NagLIDAg9wZ4gQ/x6ALiw0CXNgPApMT8k9gHXM9Ob8fw5P4736eCBXZeBU+esc+MokfhwLui8AzDByHgcrlFTXj3GF1EB8Y5pYq3KfQL3K/GBpxxhvYXQXfcZMAEkF9wvqGEPII8nINTeLA9i0WfA9RaQyGIw0HY6v4OHsANsFJQiZFCH3hs2LXxFnD73XSui0UokE5BfPaqdthyMkzzLowM3dNPROGB/RLHsDEuP6TELhi8C/I/NnbHtVblssbJwq+rcF7n5/bMP82/sHhOmJVARYTht3sFcHPNaJVNKZCueRw3sVsojn4EvZH2K2sqB8A7gOTnKEOXSLP8OP+yEDLwzDCmxjUYy8yh5ATwjujawgqEc3XKWMckPCyuZjr1SFKsUG4B9HYXPk8KpSyBzrgGvkca32i66uWmfqRGANBhs5pP+/uFfBhtDUaeAAy6nCNc9mo63UCWvjmDKFH5nnxvrphG1s5Qq1ArQGB71/9t//VOhZfK50pKJ7MW2JL7DXaaOSZxRxefluKxAtqPYx1DcOgENHlxfvwRizHlfK5pPJ50nlgdUGjZaoyNJDlpjuRssQ0kRqp1ZEur2a6bzY1Gl5rNR6omImrWMk69h3K+W6j6nTMHPI3jLQBDpNp5dKkb2Hcv1SfScJyqpTjuqFIMzGB6soFCsg5Ey8OWeTKMC9gSACQhEaOSU/CD9bZxTsdf7ar/uI+UFUncWm6VCYJjV5azauKxJDlkHSHxHhlgIabCeoeJoSYzc8cNvFnf/7PNF9GNeiPdXV2rdvra7VbTbPLAA5JlIWl5xs276tUSeroaF+LZdyNxu5BXYXirkZjErruDJbim8DGBKhipnZ0FRgNqZpTVM8vL51qCJC2XIy0WHT06rMDHX+8p+mipm4PMHGqdLKkbnOgdIpAlpTGg7W++/25fv+77zUcM32TDj9Z68//2X+s4+Nf2I/r/v5bLcZxdZtFdfs3mk6HNq0/evJU+3tPVCxtqdcdqAn9nMkTk6glaVNRtZu3Dn9gA6RBJSad3RhA7N/829+o07vQR58c6OWr5077xLBXsYSq1UNNJ0l9+PBWZ5fvNJkTO160F198HVPz9k73t9c2xH96+ETxVcJy7Y8/e+W0IRo85C5sVNlC2uxHTIgprKHxwjykKZstB5qukAN+o1bnwomknYe4Rs20DmovNY92VTqYqrC30iomde6jap3HNL+fWj73QDpddK50Lm7mbCaa0f7WrrJOG4xspiZRdYcPSuXWevHiU8WimZACN1+Y3v32/Tu/txefHluWAwOUwzzL/6azlij/5m+/Ua/X0eHRnj797CMbz1MQ4C9GUcjmy+Zk7wJAqSUJh/hOXNsfkkYFQ382jmSxovtbfI9ulU8nVClWDO5E42vl8g1N5lODIbC7SMAFHMoXs8pk3Gp7ulsuVkJhnC1tiiS5yaH5gN7Owc5hHry1wp8Bb2AkcA+DfAZfnQdLqmA3vPzo2JJgJicw83g1mlgKYXvdMbF99BzCC2c+d9PNEAGZVApwujdUf9LWODL2IYMcL5fO2xMTQJODJjSF6yADTsL66LrxQuJFGAsfCJAEKSUgAHsGBrN397cBKCmVlUrn1Gm31Ws1PbxI5Wjws27i2auYiCKxgZ1G0h3BARUAX9ZvDF/YiOWRbNxpJ+sBOKc1HA91dXnuxpRUdKRXLB6kYATrVClMcjA7kK2MPMSgCby6vHKxsLe/b1m2pUj4ns5hisdsGA9jeeT0MuSyIy0iS23tNbSz+8T3jOd33A+gVqeFh9eJ10+1Vla9hiflng9giijOFJKHAW8pWLoDGEpD+x/iJ0nzSPNBA0bB9Ti5p+CGCUtB/sigBiAmsayHFDeTtnFvpVS2WXbzPoBQ+VJRW7sN3T7AAugq7VTRtAajvubjieXgnB1Hz56p1qgb3ECqfH9zE5i6TIRTSACDHJPvVCbn9c6a4Jo07659dlgSuZhaAsVzAYMNsNTenze3oVHbFHY0VjABA6gDY5omG884BkvsgTT2FDR4uiw0GpFgGTPzc9Tr+RmIpdN6e3qiH95/cBH+8ctXWo1nuj270OvTC93hZ5kOjDBYMW/evlG1UtDLl0d6fnxgRnrroWMpFPsJ7DSYvxSq5eqWfvHH/4EyBdb4ldPVAPYAP2mmQjHGgIDGkb0kfFMs0KBxTflif+j2wpCGpr9WKzk5F1+fkKIn32ekkzQavA7m0E4qhyHPAGg6Nmjhxpd9KJ31wKUJKDcda6uC/DptcPjs4sJs8mIupb3dbYeFIWtljTTqRyFpXGMtIgld3XRsA8IAk2Tq4LcUfKc4c8CcsERoNduW9e4fbuvp06f+3AyzHlMLR/iRImWMRVTB0iGLd/BMv/v+ew1mU2VIfY5KBYI/0mll4nFtweJCLj1fuICGdUjtQwMH4wIm93Qps07tX2Yj/5j3f+4layWYuEv1rbJrGE94ZzA3g5cZhSmselhqg2FgZgFm0WTQLKGAoOkFDKEYx5+Geggw/KuvvzED8PDJkQGukLiLX2Vb6eVSBweH2t3bU62+rYSB04gqtaqBW9gfZgPnkOdlfP4wdScwrNPr2ku4sbMbAJQOnpnIU4ch2dWT6pCWTGPyl3/5F7q8ufG9KVcBsEr+rIcHezp6euSBEf5BvCTPcuvhVs+eHnof6xqIBZhAxTH3MPqh09HO7o5BIMJmTs8vdHFxZQDq1cfHyjC0HA6cut7vM6gMQVsff/qRgT1SS9++feemnL2CewPIwJ5k/zZkmLmcGy83ohEZYAJksKw0SrMTPFUdpIAsCVlUJGqP4i9+8pm9Jxm8UbjDhLi5u7X/7WyJbyBMn2DoPx5MHQDAfQQAKwPOFgNwSPW6xXWucG9h4s7VGw/00O34fmYSMAaDbJz9KV8omnkKw5O5FHYLAC/UCI/+TuxZjyEH1OechTB0XEeYNRXCc8ySskVBOHe5j+yU/De8kl6/fmM55+eff64tQmicyg6bgv1kYmYZzyQAi4c4BvOClBVpai6WCgElSG1h4WxqBkAcgHIHHyJ1jIUQRtiW/E58OI9fvNDO3q73E1jsnKPsqdiGAHpyL2CBAtBwv2DOv//+tf8+MGJrPufZ1/gM1Od89kqtpm0nisP8QRaIVB65cpB/Oq10jhVEAArN1AJAwJIlgjoEs/1gf4DVBs9swNPwjaPxShogD4yUYO3i4Q2+aY2djXccAZKwVqaBgWxv4AAUco9phPl5AGb2EGOzPwIN7LURN6B07JzBlkQjbx4T0BTuMecMwJOtBMykZR9h3Bwa+wD+hBAA7jvKgeD1lwkKoAmSxHszTfHbszfkpjF3KG8ETVSYIANWBO9LzoOE17g93Hgvm/NnihIqQu8Z972kgSWhnFpkSYgC7MjxRJlS2fVSCpadAe9N8EJUDoJh8MfnpIGnbuO98jn5OVjdZpeOQ2jFdn0/JEavln5WAnimIL90A591ncJeTeAVvwtAi3uBtBYWEwCV5Zsb/0gDzPj8b3ye+TOfm+fIQUjcmzGWOCu/tsMuNoz+IB1feSAapFqh/uX1eW55HVhi9Js88wHsR2b7KNGFLUpaa9a2JoBhJLw6hCWdMXgIY69UQhmFnVQI4EnGM7bxoR/iuvNa1Fzj0cAhVdTChJYxiAoMVfaSpZ4+e2aZsm1qUHgZPA9strBWgt8mzwr3H2CMcwsPfn6O3xWuDbVzYE7B/jOQtWHwOkwGNtRGbs/95TM8MrwM2q7WPpOCVUAIq+F6w+gzAAVgCXCUZP0gjgNk9xOuYX/ogBWYmQPb2kQNlFM7+Fpwhs1DujjvPU9A52pp6xOUOADirB3C1Trtpl4+f65nT57YZoHf1e50PVTgHGP4ixMiiklqUZSDXBvUCnxm1jrDneBRuAjsTqe/Y7PDftr1cC8wALM/eqD6mF5FvJf6eqYYhmNNAPuMMwr2MyFaSNXpwZC5YvtS9n5mFv0IxWIAxTNZ1Jjhd9k/dsN2DMBxANQCWUvqDoZW6mB5AuuQfo+6BGUSg3yzoe2zCnv00VM1gIkOUnIifNR9lodKGwCePolhJXsrDE0GO7DK+Zxca1ju3W7T64lsB7AZs/1gNf7I7sY/PYB1fIrgMRnAY99TDzlWgVBi4Nr5zwEEjAaeJ/kNgKOAmPiMY6FCwYtvpi20kthwjd1bQ5hy4jlnJAFgkxAOaQk+AbdaWS23WEW1WCf8bAFEJmOQQ9YajNbK5lIajgj0CwoACYJLQrPpwr3h4X7N4XKAstiW8WygWDg/uVO5VFA0RkAVA0ECWbGyQhks7z3gcIDh8I9ttYVqMMEglB4IK5Fwf6lduU48m/ZD9bkT8D7+PvK//Mv/xsY3TPRZeIoFxmC5mtBs0lXvfq54Gno4B/Fa+WLVKPYf/vAbbdWKOtzfVdHSh7hTCLsd2HEUhGyQASlnM++PZnr9wwezhRSt6/Z2pYuTG83H99L0TrmkVCgXlC7mlMhImfRCxVpejb2anr98bn+SWCRh+i+HCKy6gZOpiKan4AIRhZ0WNiki7G2ajD4/ltJyyvQk4mk4foD4WCFEmHMAQH1ejpXP4tXWVSFTUybZCB5w3XeKJgdKxqHnV5WIpR22ASDBxBUtg69bBI+j8aZIXGjv8KnyhZq6nZFuL291/uHEDKpGY0uxRNgIA502q3SGAwAknDCBoar1tJ4fN5QpbWm0DH5DbLTIibjR4KZsUP1u0xr3+brj5NVEkoU00dXlvUMqaMRgZBy92FOnu7L3Qrt1o61aQ9lkRuViQnv1Q91c9vT+zal/J9T27kJ69mXKctmtClNd9O53UvtI734zUPl5UYlsYAcwgXty9EzFSt1AV/P2QQ83twZYenivRPCmwucprdp22WmNFHCJSEqn7y/1v//rf6Nm+4OevdhStZrzJpHNp/Xlz3+ixs6BhsO1bq5aPhDypZyZREygug8tF7AsOrwBkJDi2dbut1StVzz1oXkGyKAxA9TBpmy7uu8ABIpPNu3t3aoe2h903fxe08WNFMOofaVhv6JU9HM1byO6uP1ee0cZM0LHw6W+/eZM3/zmO0vQHpptGxBT+MYSaxuXllIpHe8eKrWMqFovKleqaTSKajxv6/B5RbXKrnKZihKRqCbDkR7uWjZN3jncVqqUUn1/R/XGvhLRrP0Vy9m8bi7OdXt15w2Qw75QAWBn6kryZtqfExCSesPyFq8VZFRDffjwgzrdB4eEMJVq7B6o1DjUr/7qb/Rwf6lXL57qi8+/dKFBcutiTtrS2NL5fAGPmqqGo5kbxfPL95qM+8rhvZjGt2itw6cvNBtPTal/LKiZ+tlAlxRGyxuY4HjGHCacmYyZZhwYFB6P6crLyELTEX4VObWc0oqpedlNLSEObLo0RiQ/AhadnZ7qb776rdaJmP6jf/HPVczmdfr2vT6cv9M8MvHhVSnVVcyXVavWPHigIEQCbdnbinFekDTBqjOwuooqjhXCfLLxHglm6BTyAJ/FckXRRMobOTIIQCk8wKYMMVLBpwMA8bHhALgAiLq6vlYkGjzmsC8AyKR4hKUG8wqJ6u39va6vLtVrtW1oTANydnZutteTp0d6+dFHKpRCInAxV/Kh+3D3oLdv3rnx/ejjT9yoXVxda2d3T9dX53rz9gc3N6l0QoNuywFGDuVJp5SrVdV4cmAZxZO9Q71//U6XZ+dQI3yPzGherwxqc8jBmgKshLXKd62+5UPFfk+RiIM7YBRXalteq8hXea0BcrxW25IjiuZPP/nME1AmcGY/btV017zTcDbRq08/c3HeIRX69FQXHz4otuTsKahYq6m+s2+Z/emHM437IwfFcDhjiE8RzGSQxN9aY9uN+cn79/b5IG3z5fNj7e3umc0AIwFJXwsAzVPvuLoPDJZCEmCr1dQ16aLJhI6Onrjo5Z5enV+EYtQTRtIUi05a5IvprGVJTFUXK01G8hpfLHqqVpnswXi7tnTlH/zjX+j7D5h73ymumG6v8T8d+L7RnDHk6rVaGs7mWrrACgc4xSOFLeDHy5dP9eRo395z/Sly3LFq1YZ/BvY3a+3nv/iF/sGf/pna/bG+/vVfmhFOM/Tu9Vs3rNwjAAOCfWgG8P8D3ILZsr+3Z0CKIYLNxqMR7e4GoAjvHYJWCBMy22qA3BLGFAM8PH+ReJaCp9oE8B22cPBKA3RPpApaK/jXzcdDS1qQIcPau71vmsGHVKKcT6tehflSdVL8ct5RY7vkZmO5Tuu71xe6uOuoS0AZYSyJiNmfSOEByTxpjofnt9vphaS4AiqGlcNWCJRij3n54oVO3r1Ru3VvmTLM2mp1y1Pf/+eX/6/GBCdEsCtIq1Erq5rPGkSs7+7qH/7Df2Rp6PXtnd5/OFGz3XIxBkjN84PUhTUOw4mlwvCkef/gxhhgoV6t2U+MST9sHIq3yQiVwp3BP+4FzAiYFcMp/nwJ7e3u+Bng2YeFyvo3q5tCNRa8oijEf/vV1/4ML1+98l4MYADY8t133xk0e/b82Kw9PIkAP9mzGXQgxUU+2sB0n/AjAA97mE0scW93u7YjKFe2XCzDFg5Jp1EPNmBasT8igaSxO/nwXu9/uHTjggevA82sitjVn/2TPw2hcgBYy2iwNsGjt1a2nIwaEo/GkOC69rNy30aSDwtp6v3FqZCxMH2H6dnrd3Rzeel6AUlzNl+yOB5fwYPDPT08tPTu3YlBknyW0A9A9xCsYJ+zLMob0ggXDn6IYcXS6xogZH3TZAM68Wd+huEWaaw7dfwNcx404VtM+wELotnu6PLm2k3Iw0PHcnFUNjS0rYeWk773dwmcg7Et24XQ3B3s7qleqiibSvt+sc/idzhbIUNuBmY2qapO4IXhE5hxzea9rw8MQQoD/j4kc4a09GAhEM4jahlbi5j1sdTpyXvVKlU3S/wMz0/whV5pFy9khp4rQEWACoDygUpFjPIBRUZmX42mcyeaw4au12uBMUhjHgHQJx0zq2KWPSCkcfLsPlqbAMhg98H9YOgIgOPAKa3NyuL6U0fC0PewDYZ8O8jzdut1pz86II1wkgGD73sdPDlUZEGdTpMUWH2c86zH+/s7XxvqChpWvFgtR8anbRGAM95zCAAL3mIEkfh/uY6bMAf7hMVjQaoX4/cAzgU/MvbDkCYdVDB8FgON04n3+cBADuxifg9g5ts3b/X8+Lnl8IVKQVmDRQzghwa5eM7YO8xs5ffh0xbBXoYGNih/YGxSk/BeQ3jYKHjC/yizJX3670AsrgHPje2NRsg2BwEw2wCTMKcA0s0OGw213air2wlSYUsZN759Ic03JE2zZg1Q05SblcMQgOTlMIDkHgDezdeLEEaTwIdz4oaee/gYSEP91u72/YwCHmA7wJnE9TDLMRG8FPFb5WdQ49A3Af4HKXXwRHt4uNflxaWHHtRfXCdqJIOzZknx+ljQ0NTDzIFxjW/ZwvUC654auAo7NZfzv233uAYBkPezw1m68a22Z56REggLgKjIJFchoA/rhiwSaNht+LQGRq4DPzcevI8MVacWr1Ga9H2++XWWEH8yZqsCAjHwDGDU0Gqe2Tx4fXLWM2htdpp6fvzM4CIealzHxWxtOyP6WgPH2Lr0uw4sKnhvHOnq6l7NZvDsxaKC54JwQz4D6wRiAu+BWhBGHnUQ6/fvWHGAoIFhySSPujKssZB4y17HWuL3mhUHZhIMa/z+OUtgUDlQBk84VC4ELpmZRjjExvIIgNWA2UQHB3uWsvaHBH5teX9m/RF0yDpBNQmWYCt92w8Eph2yzg/vT398rh5l/0dPD7xXMLhodbvq2d5iHZRe04kqhaJrif1GXU8O9lXb2lZ/MFS5io/qwsMJ3k+1DAEmZ7zgUX7s2ise7H7YiwJDM4TKsL8y6OJ6/uQnP/1R/m1wcRM4xYbMsJ7B1CND8fHaYznCMxjUCYEtGpLW46rWSj53B4OxB3A8puk0bMSwD7FXefhBM/D3vhhaWAl3fes6mXPXHu94babTfh64305lZjRvi4bNWv0R7IYpmzCYinrNwTkb/0/eB4A0Q1D+rXEaJOwMnK2MoR6a+nnld5CBEWwggrSd+o618feBQ66rrSlWMtOcvo6hVgAUQ2gNCiDLpaNBNk8OxuNQBPYe75U/m5RCHxWjjlyE89DszBBQAybBXoYnImsM8tdsTmDRUsPpQrEEwYw1jUc9rZZBvUuqcamUUauNB/a2PxdDR4DyoIzIak1oML0jEu0Iwxieq4F6rZmePTtUBlI0uRKQiryHLn1O8Hx7EIj1A0nSsYRSsbIWi7GS6aiyOWTWPP8zYyd8RABtVFbes0kYQS3E7/pf//t/uWbyx4cEdJhrilmFirldXZ09qNduapUYaDij0FnryZOPdPL+RiuQuHVPO42a9hpPlMKXL7nQuD9TNlUwnZEP2x8NNMLwPVdWtztVPB1TpcG0o6L2zUy/+eVf6+Ltv9PebkTHLz/T3pPPFIlV9XDX1+3DmaKZqQ6f7gSm0mCqVCxrr7xSrqQxEpbmra6ukF7dull5pKgiE6EYWkc51JNaTGC4yebB6TxR1DFN5iP1Rl0towOp/l6JyZZmzZWSEQ77kubrhMbLsY3s48qB+yphQ/GE6dEEfrAYOQA5TO0jt5ya3ZbK0tznhJHjEtNuy4eZ4oX47tObrllujf2cE+Oy2W31u0ut5myoC2XTOUXwPoqTRJT0ZhRZJWx232t1dXV+rrOzD2bc9fu3Onx25A2UxZNOkf4M2j1XrlTQXHP95t+/0Zvv3ymRXOj4xTNVakSar3X87Eu1myRR3iqdGCmOH9kyqem6o3yagvxaE92q8XxbL5/+57r7AIPtXnv7Ow5d6Q17evHRR/qjP/lHGvSnur280dvvXuvt2+/VIX00hgdHXR/OT1XeLuj5x0/05Nm+E1l/95vf62/+3Ve6uztRMskDSbpeVQeHO/rpF6+USEbUbHWUTSSdCtjsNvWTL3+iZ0dPdX95q/mENOu+wVa8R3aevNQqsrC/ZZgwkRSEF0Ua20wHB0RGEYdMKArFeqDZcqj7B4yVS25UORjxLFgn41rGChqvo2q2bvSzj18pNpe+++qt3r2+1nevTzVcjbRawh7LmIXKAYLMnIYtlRzop19s648+/0T7sBZnNDrnevqyqm5njGW/ZXkA3vhg9nsdDWd9LZNrlXfqauwfKpMqadQZqoQRLtThdYhuj6UAvQHFY6rVG97s2VA5UAG7kLpWi3X12n1NmTTFgi8i6xHWTTKR0cAg+lCjYVuZdExb1YYnmXgejMdRT3cWq5FZAOlMWZlMRX/7m691cXmqi4tTA0t7hOPs7mprvxrSljb+T0xa2f3d/M6mwSyfRmLjz1mrVpRNk/ANK3LtIptBA/6pi+hKg27XbFbYYhRbFCqEoMA6eXfywRIljIfTMfzKuv47PBuPXhyboda6vVe7d691jGTVkqqVuqaT4F1omddi7uvIFKZarLppGYwANtL2lCSBl0aVa8lGykQ8tqYg5/gLIQPI3eNxko5HZr9gyN/s3WnYC2lopJ2S4gjARHGBETTgClJ1My0wno4mLIfgOTXInk469ZUE5lIqb69HZBaARM1O8OHJV0qq1LcsfYhqoqeHRy6o7m/vLYuAycPvO7+8MhPGCb/ZvJ/T+RifxK5K+bgau1t66E/0/rKjsdOTm/rjP/oTLYZTjQdjewsxqeSZIawBygpJeIRCUHiwB9Zr2zrY23dzSOHOlK6+s6WXr57p008/derkhw+nOj05c5GMbJbCfW9nzz62PGMMforlvKqNqm7a9+oOh1rFY6rvHej66kLff/OVlsOxarm8A1liyYzy5YrmU4YHXYPXX/zkSxfxlg93u3rotMw+SzvFNhXkV+uZytWiXxt2LWxnhgdI6N+fIuXMOyXv6v07Mz8P9p948o3UHlC1Ui3r6uZKd/c3+ujFCw+oAKH4amxvG1RkMIREhcJnsZ6aGTTsS7E1xWBE6WTUoWH394BsHe0d1tXvjhW1V0rcoOwUxnKxoA8XZ5Z/w4af8GzY5Dth9hyTXfzF3LhGAAAgAElEQVR8mRbDQCuXATRh77HvFPT11wBCgWnKeQPIEE9ndXJxo2bzg/7kj3+h6Xiur/7m68DCjeCVVNGLFy/8O3KZpBq16o9MDtYxk06kdRReSGl/+sXnBtDH45l+/923evvunQEumprnT49sBE0zi53ZxfmFrq8+aHe3okIhFPhbW7sqlrbV7c8MpAKAYatAmvGH03NL6lmPnLfp6Fq5ZNzp0s32rTLpjl69KurVi+f6v/6PbzSYZHTfG+jk8tZpzEdPdgwcUug+NpQ0WXQ0tzd3vu+LeQgXmC+kcrmmw4Mn2qpWtb+7pfvrc4OHn/3sZ/r8y1+oedvUL//i3+vb3//B+2G5WtB2HeZBUoNh14D1q48/Vn17x58XoMI+UTSx04kHMifIhtYrs1ZI1YTtCDBDOTYfTVXOFV2D3d3deD0d7O/b7461z/UCJD07P3eDe/zRscFtgK52E7+ukZ49PfJ6pYHnfjHQoxnlXDg/u9Bds6nG9s5GpsT0eW4PsfObO33+6U9CO0DTiKR0DmiaV1wh/a9az2t3b1v1GiAXtQ+AQNSfG7C5WKq6Wb+9vXKDgaSolC8FD1zbVqzVemhaDTHqsCdl1ew86K55o1K1aKDm088/937pIBk8XZekfBJgsDbzmvdPSBNWEDCQYWwu1zH94fdf62B3R0cHh94DMsmsEkwIV2uDSC3AxUhMhVLJAxc8s8+uTv08A1hPpzynGOsn9dvf/sa2M0gxHw37H9lCrLXoemGmLU0MMm3YMgDT7MVcT1hxxXxexTzsxbEVNrCvLRtdLK1OuCNtlQa3fe/p/u5uw4xJgzTjwIr46U8/9xl7f3Xt5wJmHXUcYILlx4mkQUS+AYpao4GTGy2ro3sxA2vp5thyxlRckxngX2jQfRaPxx4wGSjdSLscmMFgLp/3XuYgshh71spKo++//17bjW397PPP7IsE6wHkAVb97373O7Mst2pVXV9fhoYjEkDXTz/51PYQ7F8AZw4ZW8w9+OTtevDuRg8bk+CByLOMxY/923z9kFIF2xPuPfWeawv8XhMJXd/e65vffetz9k9+/jODlflcxoMsgHBk3vYERGWyAaa4dkFONvbr8uwFL+MAptAcPoKG3GuaUktQN76ImoeQBtahn4PFwu8LWfSv/+ZvzLx9fvxSz54d+7MHq4xJAPbjeCVulA9YuQwHXrchTRW/yVDbnHw4dd3A85hE8bHx8aOxAyxneP+LL3+m/Z2GQTTWr33iaBCxXrEaALdQQPdQkznYYAN6Bmk1ADDsm/BvAWcY8LFfGszFz2wTNGDGKSzZDRPR1xAKBsAJ3rQR7HHC0ACGouWlyDTt1xqsYTjT2B8zKMnwsdyEPBDcAYTAfUByPCetHQYVFhez4D3IF/eYpxhWIuvSrM9NYCV7LL0Y7F6YXv3uwKD8Vm3L7HjAfBLtAZItoTUQt/aQ0x6BZvJhvRHSxAlZyKeRA+Y2JJipawxA3a3qllURPCt47uEtzNrhZ7nWWBA0Hx7cI/I+j4+PzTwDAOAcN9iWD6xBnmHAWj6rxTB4WOODRk+xqasNvtibNWFFDoAGn9tS5Y1MkntDgipKERiV8zkJtwE0BLTn8yBTfvr8qQd/1LMAJ/SoDOQZBj8Cysh8ATvw9WeA12oxIJhsJNMk5YYARAcAUbcBdvJsWA4cgl54D38fcDITE+DG1kCkG4eBFGAGZ9yjzZjl9hvWGHsaAAy1Byx5S1e5Thvm5ZDnjlCTKX1sz4CxQaXxWKUiypyhh6Z4ysO05NpyDS9OzzQZzxVbx0wscMjFFC+9uAa9oQeNnGfcP5ST2GnZZmLY14fTEzPtckWIMGX1O311Oy2lYzE16nVtV4pq1Csm1TR29rVg7cE4jgF6YQ/ixeZn/NFX8/E+s4/zZQZ8EnsJlC70LigYCFAJahmDXJtvS0o3zLopDD085NfhOnCfuO9fffWVdhtPTcIi4LBaqzjkBVueR1YgvaRTtT3cCSE1nXYnBIgBAm6Ssb1+M4S9EFYWbBAevej5XeHcxPsySNu9tzsYEQUIgDY+s9ijYCsTkuTt9Wl/2ABw2dqCMErbZawcGglAF4UUg/WcGaiBLclzSx3rnW49C4GckQ1ISbDNRqrO9fL+lySdmPuAnDxkQ9h+AcUV9kMG8Xn/DNI3mRYpUpxHPzJqN2RMB5v6fZnxSHo2JLtJYENvgooIL1yvUKOO7UF8dnWvSu3QVmklciDWUwdGQoSi54xGksqka75+89VA02XfYP5iHtNiOlEuk/deQl8DgDifRVXIbquQS2u56mm2JAMghN1Q38DA9z7DpBtWoUd7UUVWwQNxxTWLrdXqtHV2eqVBH+Adtn1Ox8cHDnhlWMG5zfMd+df/0/+wXoNeRqaKJtcq1nJqHJQNnN3ePOjbP7xX7+aNRt0HLZRV4+BIzRaTLmRQVTW2t1QspbmtNmwfjLpuvmcTwpN5EKLq9pqmwAKE4J8IMIany81FV+/fnClfjKhSl82kK0WMufFUDChrbzBTIk2jzqQ8YxSbaXSn19Js0lKnNVGnjSk5/jJ36ranSkeL2t2LGNGv7m6pUj+QVltqNXvK5CYqlzOmJt893GquvqqNuJaJlubDhLRIK5cqKJPMKbJOK7JKmdm24hCzQS+GrWGqReMRTQTD7jD9CGg5k9Cl8K/YUSyJXnwYpKN4lMxHWi3w+4O1CEsTGW1W0UhFnfZU8eTAxRsy02iEP0+UyhEQ0DC9dTxIm2EzGXXVabZ1dvJW0dRU9e2GGnsF1Sr7yqS3rMX/9V//OtCj7SsTUblQVj6dVKd1q0Qmon/0H/5jbW0f6vqyqdN3Vw42mS7aisRAw4eaTfDwmliaWd06UDK1q/dvr7WKLvXRJx9pe2fbC5LNf7exp7ube12dXqjbxP+rpeGUhLOcmZ2APbAcgkwUauxMf/jmd8qQshjB5B25DdTtUGAix/IFk8xGYuNERkYjgoQVkBYE3NNN+20sVaoCcCVdyPR6EyXTsEEqKuTrYTI+QNKIYS9GsEwpMAhnMol8gQlET6enQSJqiVA8TMUBBrixrWZHNzcPZguQejZaRrScTRRZkVSHTxS+nCV12j0pApuAxr6kUqHohiYVS+jVqxc6Pzv3BtPYrhusoLnAm2gRxYiX4Ab8enJKxoLHW2/YViQOlZoCAQo5MgmmO0k3obBpSOqmwLfnCtfY7NVAr7fvhWUcU9Prmc5TSDuwp8s6GlsazSSHkBU8wdqdjm7vSHHte83t7O0Hiclaaj+0PAWGEQI4cH52o1bvTrlCRrUqzNOCpfSZLFTqtOZL0tnTlqpOZgPV6+WQphqJ+X3wBVMJb0D2DXsCZeMaTLrKFguKJWAf9jUZ9lQtZxTBWH+Nn8jQGz0sSjBRG0QzaZlP1Ou1NJ4NVdmqqbFzbE+UQiav1TRihgqb5bu3J2ZN24w8EQ8FMRCwDZszvs583ul6qUw+60afP8MApJBBGk1hy/QGgO/izQflkKuvSahCkpmxtyJN1PsP3yoWy9rXLdhGQIvHSxCmzNisJCQISOMo4CkEaIp4Lw93t6rWkDMS2hCS4uIYyC9CciTFKb+Hxnh7p2GgYNAlvGLiwxbQnOcBX6pypWjQivtKbGxEsJI4IAl+SqlR21av27c8HRbejKbx+srTQGRHXqNQ1qNRm+3jY4Z0hPtZ36lq53DXrPFGra7X3702K5Apov3mKLLyOf38p19oFkvrl7/8pe8XXoIwue4f7nR1eaPpaKpxn8CLtov5oycNp61yBuzuP1e5umPwsnl3a//U0lZDz54/9xScgQ5pvifv3qvdbGn/8MDslHgUZtLE+wcBJgAJJJIjPw7sTywhrvTtD3+ln//JHwU22zKi3339vS7Pb7zGkFHjn1TMZsLUvVzS1nbd0hKmetPxSBWDvRzwpJYiUeOZJA0UJmLEciHORCSOMOtQLuEbStE1Gk7tO4on5u3duRvn9sNIlTLBRXkVKxWtowldXD+ourWnXL7i30PYFiyuteUMgW3gND7Sd5NJA9VMbk9Oz7SMRfXJx5+q0+zot3/7twbvYWdTtBnUKpfUONjV3uGBYquY/uov/r1urq719PipPvnsI6UzSacSVkgE/sXPLKX99a9+pa9+/bcGseq1LcsWAWY4G8uliosnWKjFPKEHIa2RxheZciKVNVPIwGQ0YuY1zNR4NGEWHIoAy40I/JqvdXFxrv6wrd29up4+f6Grq466/YnljPg5NVsP9ssjtIvnmeJ2yu+w+T0y/L6G3Z7yaXwW8/aQfXLwRNvVLbXu7jUa9lxk01T9w3/6T3Xw/KVBEWTwNL+1clHN+xvvMbV6RUUCiJodS3yfPH2qfLHis4ba6btvf1DzvmUwZzTuKhWPWG7NWi9tVfXy80/t04cZcnIVTOBvOm2123f68ouPlc1nFE9ltFBcS2qFVN6y9kIKVmXc15CzpN1sa3uLVPO8AQPWNiyjJAy0xcwyIiTaBH3BZuPcGM2Gur670rQ3t+UE65umjXOCQQd2GTDTCcvDooJCHCb0N7/9rcGPf/HP/3mwXyFV2IEHa/XaoUnGs5BgFBibnPmAizTqFOTDZvCRAzhxqAMhRZGVrR8AHFh3MAhQi4Swh6Vev3mj6WpuFjI1F4MV/F7rxZr6na7rvMbunsqwigC+CwV/FljlgAYMDtx4LGYqFCs6OT237yeSJw+z1ittl4u252AvI2ykXMWjMUgwv//Ddz7vSLG3LJBUjBUWODHlCiWzse1lBDNmjay648ahGEFOVdZNl7ClK42abf++o598pEw0Ee6FB0t9B+7wb2DDwXx1eBhyWJqhWFw3t7euMXd39wzewc6xz2gs5ubcXqsADCRtO5AmSP5CABRMetgEyPdCUwroFP49Q8JesCFgH19MHOy3tbWtdDKke7KXcA2vL85dc+0e7lrabrN1KwZmTuNFcYoJPLXbbApjdqFuu22LDQbf1Fvsk1xDmnT2wvFk7kbfEkc3m0FGyoMMyGPWDSApnoMp0uLx02JIFdJsAaUegxEAavAOI7SIzxbSf0MAG0MkW5wgkbWvZzjnYcP4/TebBiQA62hUCWFCEUQD/Mg8c/BXFnYVACQp6YQJRF27AODxxX/j2cPLkrXA70DxQkK1PcPwirRHYQin4fOxHgiO5NmmOURFYmBgUx8wqAcsHXYDqxZ1yyPzkQEk9SnXg/Rwsx9h2nHtNpEKwXYipLEzsKc+REYeGJxImoNk2rI0s5CC1Dl4kQV5M8Mz9jGGcx56JmKWP1IzY8RPDxDYdqgtkDpmHVoFiEYPwnMf5MIhdZieBHTClg0AKABJqyA35Brb881sn7lZzo96Scsn50iOw/V2ejDehpZVrqz6gv1ndh/cIMBTiB2wzPGNt3SPYU7fdR+DR645FwdCB88LNT9EAq4/oTBYabCXMQCYr6iHrrWcLgxAcr7Q73E/kZ9Z8WBQHebzyKAL9xXrAJj6sRQMyZj/GwNBPiOfleA8mHoAhwBK1FiwCBmoAzg9+go/riGHjiRh0U9cA1Cb02vxTJvBilciAQ4R2P4zg50859fXt2aGMjTI5vD5xjIhrgjhpqmU/ffMzHc6LiGX7ClxZxQAwpsVCDMXIDiJQiEAgPRhJibgLWmpIZc/CC0dPmGmKaBzCAyZR0j7pYfhzwGgJ8gMq4Ywng9DDisNGV44CCXYBDD49/1aLz0AATi8ODu3tzB/JhAUqwHWCMGYYHRYJ2AnApHA7DK/PqFUHfdr4xHAVtS1NevlEcCHicfr20+Oejwa1c3djS7Ob/x6vAfMtvn78QRwhlWH7zV2NxWfyxWGss+e6fr6XMVcRo0dPIQDu//m7t7Xl+eEMx1mLAxO7AvqW9teE9ks7Dp8Z7E3mPsZ535wbjloyoEewRaAc5W9nR6Paweobdm3GP5c6vz0zmQF6nYAyWKJmiGEJ7GeAcDZo+zZGono6OjI9hD8d0A/7g1KCLNmp6wYrK3yAQxmDTrcZhm86Q0AYtETgt8eB5K8jn1qN6x+A4BIhd23ok4LUneHY21CTxzGC1Jn0u7Ge89yXMIVg2IteKzC4uYZYUgS2Kx8PhjM1F1cqwm+gpswKYNqm72Ee8zz4+cWpuUmBZ49036mqQDW8hsfpc/8zr+z/Ah2H/a3hz2K1+E6fC5Wgv178U1c41k6VjoB+xa/fgJwAsubuoY+nYEa7PPg5Q/7e+5r6nAxao9I8AM189YsY2TT7AFZ/56p99MQOuOBw8adn32TV2ItBRAYNvLc9S7rF3B6MmEdQ5Dj80Zc/3G9vPawfOLz/G//83+3nkxXSqEVjsXMyposoChHTEN/88O5IrNL7da31Nj9mdbxrNljL15iALplgIsAASc9RVbqDZteYKsFunXMUtnMe0a4I+vQIBHzbBPs/lTt1sghBLsHedWqeYdtpJIlrSIhtWs+TWgVxe+H4n/+o09U03KinqZjvIIw6p1qsRooHikoskgqlmh6IaYLaVXqDRXyz50MPRiScLqQ1rEQC6+RskUpmVuq31k49ho6d6lQUi5dVjIaUjwjwiQU09GQ+sPCsXwowobJgqYgCNR4QMHFeqhK9YnGs7aicUDVQINVhKYupWJ+29dnJUA6mHFlDQYgwhMt10MNehMtJ0iwR1rFliqUt5UuJnT6oavVfOUEWSjWd7enisSnyhTnKtWQVFe0GO+oebfUH74+0WIJa2xuOW0xX1I5l9VyPlKlVtRHX3yscnXbEe29Fl5gt7ptnyqRYAPEA5H0w4yiEdijKSmS0+Xlgy5vX+vo2aGeHD0xoOJkrDiAJmDF2O8PD7/JbK2rm3MDg69evjBwAGCL1JFND/PrfCanfBED/zC1o3B+9MTgIR4Px5aws/FwCHDQs/G/P/lgXJFi0v5UEZgjMDaams753ROlc0vtHhZUKu5quYrp8uLOAArMwuls7A2bhofpKQuZAolCCLkgRuBMeR+LAGTpNG3419i/ZzTRbOlWQbl03ImgPOOwL7qkDQ77SqeJXGfTnlteXsmXXVBRSNYbdSe/srcCvg27NNpRF2VM2WmcYbqxgd3d37kJT2SQX/V1f3frtEsKYGjrhIOwyVnawGYApRnDYFgv0MA34SIAOLd3d7q6urSUdqexbfCNQoMmYDwm5AKZ366LCiaOFDec5YUSE1jkxjEbuOMjhJQBj79UvKB1bGYWytqslZgl9Lk8YSFFLdcYda91dnaq8bin4xdHHh6QGLu3u+9JKH4qAPLZHA1kQavITN1Ry3KsxTKhxTSibDKu/R1CZpCIP1h+aubgOqZeZ+TqIJtB8r/WcNTXbD3V9n5DW/VnGhBKky9q0A4JrIN+S9fXDyoXc37mnGC4xtsmFPM2l7fEMaFIkveVdXoqfpMUZEy9YUpYergJhJn1R8KJIZMqa86wYMFaR5bI+utrtUz4cOb5olCy5AimYzJm6WEo5nJmTdpIPbJ2aA73h6ALngtLzlIpPX/5QollQlcXF7YF4H4hL6TBogiZDGe6Pr/UaDzQfIWPzMprldfvDzHL5mCDdZkw22WxnGg2mqi6CTahEI4jA6KZWy1doBZLNVVoqEYjF6b4MVE8X1xdmPVbqhZU295SIoP/UErVYkWXF1dq4qVGivXurhuy/d1dnV496C/+4t9puZjq1atj1baqevP2bTDxjqU1HdKIR1WvV7V/gBRyrA+nZ0plylopGfxFtPT92947dGhKmDQzTiNwBTnY1Aco94lQDdhLPn+QccIgAEAZTQzi8vNXpx/0cP1aP/ujX7jwAjh8uGvr+uJGd7d36vQ62icVeZM6z/7PJJqD/dWrV14ruSyM75T9rxiQAFAQ0IF8iPOB55X9Eq8WmAAEc8ViTPtpugDymVzfq9O5dhL0/Q1S1pHyRdjFde3uH2k6p5CO6fauZR8wZCwUMLAZAbh4FpDkhNehKQryYhdqeZhtsLYedPbhZONliGdp3j5zpASmCzmV6jUVUgX99S9/pctzPGhf6pPPPjZwSGoghV9+e8v/7eLkVL1WR8DuDAL2Dw5c/ADA0KxYfuIk3LTWC+QmTLQpzpBh0LjPLRm6bN7rFlBuMlUhm1W5VlGuXHDBulOqOtWV0Cx83YLkJK1Wq6+z88vgnwUrycb4Ui6V1dHBE40mc41oJDmvVyuDg2NCh7Jr1eo1HR+/0MsXL1UulNSFFXdxrlwhZ4Di8PiFkrmivv3uWxfy0fVKn7w81gwp5mquYqWgVDapcadpVhNSXxLuCV2D+dBtk34712AwsqQmGYuqlMWLrWBWxv7LZ+oNkZh0lMSfaL7UCWFy65k+//yVfZgn84UeugOnoa/WNDULfXJMPYNNxMohQf1u3+wbngH22JBeTqgE5uEzN8r0xLXKltIJQDt8rJcaz8dKrlOq10guDh6d3V7XANr+k0PVtnfN4AS8tQUBKeIAr4OBfv7zLy0BRO7HmsKTDwsfCnn8jcplmCQpn0e+b7e3Bs+i85Vl1ax3mhbLqbk/BgWnDt+jeEdGVytXDEa/e/dWc/x2N002VTVemJFlRLvbDTfMXHv7T6aTZuLTnNNUocx4uL8NoIAHwCZmqFINgD/7BawLfIvwTUtm8b2Omq1Jsw+L6s0PP/iznpy88//CUHEjgOE6sjLL+pcGurDSuLy99H7yYhv/z4je31waKKimMg61Kj3Z0WqysF8t3orU2ew3PJ8AFS+OjwMTabm23yHsz6AmCCb/fFMXWHoJ+xH7CDeKMdfevG/2a84oGg/qmEefrxCegHdrSIRmoMD6ZB3f3F5rMOnbgufJ0XN9+ulPlM+iXjEipi7DYBQ2ViEgjUSlFEINOHfevnvjXqDTaSkWwzstDIr3CavJFTbeYsjHNs2O16x8nhoo3niYuUnj92/AFzcv+YIBGgAy9h5qBYPc/Z4eDHoiMafuiZh5x+c0g8dBLnmH+DT29tVvt9zU8UVdxPkOUOLnANbcLNiS4LUZfAVXOj8/93vkOXsEtbgfR08PAwsHADYSPG/5N+zx1BB/xyCM+34ysA6hBnRFaz/nZgebKUiAHP52ITGYoUeQlZEE3DfAsppiDzI3KIMtDAWwmUaY9+MFzb3HO9qAacRNvLsVJ4bivkBy9MjWGTF7YiJ1BSQ0xc2/O0gbw71gYEhdxjoxKLiY+/qgHKDx45kGAITtwzNm1qGDDNaWuD8CrZYQI1u2t1gACh1E5/CP8Lr0T48BI/ls1v89eETSS+BNFhpd7gO1OuDGY1AIIA/vl2cZqwrfd3oqZH5mO+ERG5iXNNEOsQAQHY0clmQpZCI04m6iYxG/d4aF7Ps067a12LCRYE5n4mF/yOUL3je4wAy4LDsmHCINYBNkr3yzL8LOs3WWk4IBUoJHPoA9zzcAiwFfD6JhWhGUwzUKPpP25gdwRoXAGiBhmj56FAA+fj/f3IP7m+tgS7CRhwMQEJz3w5u3ZgszpMbjM0jnp97ztvkzQwYndnNfADmwDWOYEwIWWZPhHuLhlvI94r49ylB9nwFMgq7R0n8+Cw/2o6UNgHLSCeIAvGszUAG76B0sCWVfi0Zck2MHwcMZlEfBc5B7R90dPDJDYNLdzZ3fNwoRfJ7JLmD4s+J55N7BBiZoLwLzlwRbAH28Qyeu8ei3YWWPpvhIAkQBcAOuh3XIF6xR9syH1o1/fjCYeL/D/8ApulMpk8uqP2j5nkAUKBfL2qpU9NGL50ol6KcBsLBIWtlT8ezqNrCdYaZHo/YspT7gGQVE3dnZsfLOftyoJnwtIFIFZjkYAIsfkCmK6gS28Oz/b+pMeuxMr/t+7jzPdWsuVrHIJtndUqvlbsltBApsOAG81MbINltvvMgHyCqfwV/ByCqbIAEMO0GcoCUB3ZbUI4tzkVV1q+48z0Pw+5/3tpsAITVZvMP7Pu/znPM//2GuHpeBNUGPGhCRLzAZ2O11ywd0KNdkUUF4lofh8b3dd5U9vCdLg8ePH+nZ5V5x/bk3EHW49pOZhxjxnX2/cWk+QwX2WO4lJBCxkoOk7XSSswm5Ls8ZPnuuTpMcOgjRUboyZCf5fbo3p4fluA2Ey5HxNgWcdCm1Xxdej/XHssfvkTMSb0lANQZoVKiwqNe2CTs4z2/C8QDUYHLys0oHB3viGeWsCIK92JP5jNQhfDaeSfY5fknK6wkwWm8AoTwkAhplO0AYa1iZGwwnCHqCH6mfV5isp60DtSpMRzhTwB4PbC6wugB8Rfnre7b7RLrVBz67brGiPVy+xTyC7sfq/UgoSLzfMlX5t4CreGnim8uz7DJ28IdEjCGZWTTOgNHD08TQXq4s9N/+7j9tet2FhdCXj1ZWb/VtusCQlmSzvuSMlUrEHj05t+OzD5VK22rhIZiwUZ+knprCMniAbRG2VqfmE6dkAftF0T3jiY2KyX53aoM+yZukJCLxBGmHaTS2SoUpZ8GqlbJ03CtLKIkU+W48BT29bQ3kyCsioV0DXinhzRC11XILwK0smy5brzmyVHbm07WYyVQ/mz0Qe3G1gt5PIiEgnSfsLDYzmy56tpy7N0kyAVOCRMqCRcMZm03mklgp9WYB2gzSi68dFPlZEAWOmS2b5ExU0nQWmi/y5aF73/FepOAmQIGRjuXFoGQzwLQ7HCYAI6JQhEKZG5ex9Wxhk2HdeuOOpXJpi+dmdvkGiUvCCumiGuTZBHYEjdjC4qmxRUM7Ft2cWHiTt2EPinpQDIQmtpiNbD0nHCVkuULKUoW0JSgMLWGrOZNT6PYNW8yHtlzioeEPHtHd8yX/P2vPX7yxt2+/0RQExiG/xQgMRWQyizE+DJ7xZG3XtY7Vam/l7fWTDz/wBb0g3cdjzEGxK7u7Sshjw2Kzc0PYqOSNFCxMw9chnzCSsCYHjlDIXr99K78GN4YOy5cLD62bG6RdGev3JrYKdyxbWFomtWPpVMXqtb6tkBgOejabu08UE082KXwooFtzCCIPACSjGaOIYurn8Z8AACAASURBVCPAi0VUc3wdNiH9PIdaIha2UiFr5RIgY97CkbiAw3anqcJ2ScoTGzvy1UxWB/vO3p4VywXrDmD13cg09fHZqcWiMNTKmiwAqCRT7q0yGIzFNuyNxnZdu7ba7Y2Kcw7cTz75xI6OT2Q0j1RqW7y5hNYknSL0Yitjg/UHEyGegoVEUwATdqVNGdAwXyxbuVyRx9piNrZhr6tNMpnB65AENveQGsH6JDGZZNpkgTmUNp1ohCk2hcfC8gWmdGWzUFrBAN8/+06A2pPH59aC7Tud28Huvg4iDhaaj1g2q3QumMuwoGHyxGNZMeMiTOrXNFlQs+dil8qUvz9SejkFC6nnqxV+WHMjhjWcjNhylbSr61d2uEdCeNjm05FFY2z+ZvMhRZNv4BSgTKOY+CkMJZG03d09m8HgwveEZNFgck3jxbqR5A0rBiRkKRJiiYqg4KPpYKAA021j+ULCBn1SNW8F7HGNWL8UJjvVkmSKMqWXRxgNY8xmSwKkGtrsk3gfBbI3mETHp6eWjKWtXqvZ9dU7+RceHB2KncGzwjXBNgBPwxms2rWnKHb7HflfiGEJ0BwikS+uooMEcmwR8KcBqN5ETM8mzCyYI3io7u8f2moxs5ura63p2s2tp12HkI4AwjMg4bmKyTPxrtG0WDpllb09KyC50GRyZd9/fWFvXr1U2ALPwiFeNOGQGKu5ZM42S4qshBVLhDKEbTjqOMgWTRuDLvYFABwmuICqfHe8SfAzkR8N4ylM7BnmANYlYyoElLhJYwpAn8nas6fPrNVoSZ497HRt3G0pWIWBCcAxAEDt6kZsK/ywHrx3rmKetUBBhqye5gppLLNIGGgqbEKwC5GZUKDDWIZVAfPD0z5VvDARXcE+WSqdkAa520XGzN4xlYF1qz5UgYXtBqwHGMGs29tax67e0dgNAhlzVAwPGCnV3YrALxoU9ggxP+RrlxPLFy899r5+p6eGG3YtXoVn5+cKu5ksp2KqxQCVFyFJ4Su7ZXnMMvDDHxKfH9jAmNX3AaqHIwHe+JwBKnR6XV3/gcJCkGDMBZADONOwAswzLAfwwRv3y8//YO+aNVlfFDIp9wAqZq2wW7L798/stLpvV/Vb6w56ej4ZIDH1/+arb22oJFukW0iPaaxjAq6fvPdEEsZCuWqV3T2llH//1Teyqogm5lbZq9iDh+/Z+dm5kXo37PY0xOBcIkEyEk8qUQ82FXsBqFM+lVIjL0uIhHvChDdjscYA2WGgMSyJxUnUpjRkkIMXjRvd42vLc1/Cf7OUt5vbW4FxyXDMNvOV9vfFeGgnJ4BKcVkD1Nsdu67VrdFsien28c8eig0nO5g5YMBE65EC/Xe//a0ACUlcGHjiOTedWKuOJ1dG7AcYYOVqwRbrhZULe5YnId4w2O67f9NsbGnSmQkOGmFHgu8vdUNcdRHPNjIn6rctS4k/j4aWagB5xngesGsQSNVsWrPd1u9UBEYRZ0lG8n9kutwz5OM0KwzuJou5JOH5TE4+tjQigIs8OxTAfA6GQDwvJQBKnm9CGQCHQyQVAoD2BcCMSDtuNdwLSeEmsGbSYgLC1qdxBiiFCQ54X+DzwM4SGBRSsNXVu3di3LXuGjYbTdTQsb8AiMZSCUkjGR5wNnCdbhsNnRdnu0jU1raMhm02mVhyvRHQ2Q8tZHuCNyoscdbNltUGexAQhnOfvYG6CvbTtiFgr1UTRQukpoCfcVbC1rOKJkUNPUzdhPs+ATbSSQDkwy7jHrF/MQjiLEVhoOCbCeEjfTWcyOxgrHA+y4NQDZrv8TSJMJIIS6B5xAT/3bs3YlMwtMDGAJa5BhKnJ2qGGdJS5/E6NFN8RvYSqQYCvyy8mvFxVBNF7YlMNp7QtaL+oMbZAkysB4BugEOFMikdljRP96uidhV4lckKAAF4dDajyz9ZEJwV1DMwoxm+SioK0KWQEG82AQ5hJPKz/+qR5bJSAHCAcDEE1x4uwzVyaW/AkPJkJtWtDgYx41x7SngQOuBpls7od5aQg048u9wfPMKpGcS0cqmNhjGAgDy3rNcMUnxAPaU3e9PKd1T4BanVSiwfiqULOxGgTY034F+QfgwQyvnMvYFZx/nBwJSaQiBeJKyaktdiLTmY5SAO4DX3dxvKAtDi8m8P7qNecB8xZKywTD2dnO/ImuT55/fWJoC/k1caAZCBIol9gmEF6xcVE+emwpeUeOE+aqwBT451mSS1Op9j20wDosq3k3o1BOPNgUVnPXo4CzUzJBCeSwY0AE8MULgGfAYOr0qRIK+Ey8GxTlCSfTCsFxsKRYiDyfwctSrnK32EQlqkBuM5nXp4jLz+AFkWfg7pejkwz7XiPrKHMSiUzx89kfw6lSISKGUC37nrdxpEb0EegkAv317ay9eXtr+3p2eBgYQYmGMksEt5GTLcIiGY/TFEYqwUPdgKEf7j14n7R+3LenSWGd58yNdhg/l9xkuWJG1ABl6fmtb/HLAfKyl/DgB/uJ7YHbBO5NuosxJAKmmFEkF2JMYvZFOBsoL/psbgO6P0oZ7nHGT/hdV+12wqLBEWLFOi5XRuC9k3hG06nmvYgFR4/2BX5It+0D+MJzOddQBz8q3U/hkXE5zeYAscLpZDGw0ZyJGoDGTvdU6nRcBJxIajrsK4lkuelZw9fvjAjg92bKeSk8cz4BZrrYUCa4X0HIsZ32c5V7B12CbD0wOjQmNdKLgxm9VwFi9kkToEyjuoTn0KcEhtR7/KQJxgOl1PMa/XNuixt/rwQn7IATv5X70meTbpd0fqE6vYIgXgrFsspbQvct7OgkGDmLjBucQ+I2mxmHGsHdjvvqbZO7BIUABQEMKhKBKASYVPMaxxEJA6FuCS9eU+h9RGd3oWqbGRnPN8AVRKGSacjCAoybXEOFwuAZ8J3EFGHCgdeY7n9Crek1PDyH81SPcW+YDXFTHMvQzpy+gZ9LN8FwYPhPoAHAaMXfZ+Pa9BEjr/zdp0JjQyaoZYkPMcyOPMFmDKecHtYdDFY4yCkh5h7Xu4wmmcvKvzU8BhYF+gB07MW09cls0EQyjtbw488v/BpJQtIAUUidLOmFRKcziu7wmTGWskvr8no8dkNaPAnYCJLYhS12Rtob/7z7/ejEdoxkvGflhvDC0cBXmEddZR1PO9Byd2eO/MUtmyLaBNT5O2XIzt7Sv3LuoNbmw07ttyjMHsQF+mmN/VBjOdjiyd9YSjVmtg/Q6ykbkVSykl7fa7A01u6N1hlyBp0EYYjtrjx0+s2RhbNL62q7c1sbgA2wAS8A06Pd21SChls4mbK0fiaOjzVru6s+o+oB8yMTxUSM/MWa+P5wZpmT1bLkZidIRCSUlP2907SQxJzYE1VKnkrFKsWjxe0JS/XM5qIjGZzhUggp8YTBaaGLy6tiw5EoRtM7QnT9638cQnRZ66xySMqHI8RBLWGQ6tvFNQwwZgRLO9Xqbt888/t8OTlJ0eP7ZUNGG97pU1uzWLJM0mq4ZMXkGCaQKSsaglYi5blVFnAnPwiqVjR5bPlSyVLAqMXMxAyQFoWzaG2WVEgZOUiwyc8BXouhSbGzV8MMlCIdKpfCJKobjeRG04IuL9zgbtujaTdDZtB8jajg70c0OZ2Ue94O6NrN7sStdfKmXt7N6Jgy/JtKRzNANsAGkStgANe3014Ft/mbdvryUjw3MBA1mKOvZoigTJYmjSMk6RZrMFOAS0iSfytof8utayzuCNLTdNW02jVsjt2WISsS7JoYuJqMGJhBcbNEdIAnxK/KPwCiVPIr3PCNUXAy0ByEmxgxcQ4EJEABxTbja1YX8s01w2RtZaJF6weKIgdiEPKDIuDPlv727t+esX1mjf2sFBxX79V39pqURO/qAwCvEeLFeySuREAUA66zdPn9rl9Ts9B0o9Xi0kxTw7eyCAy1PJ8LaZq1EBfMphgI2cCEnDCC8fUqJWlsziOdoRa4uiNJKIWyKXt+N7Z+5fQ5HZg2FAIlhEDT4HMRugZJajoVLlkI9aiET1mDZ7UiuhTMP4S2WQG5YsbDm7uHhm3373tVK9j4+q9vLFM3twdl+NrKZUeH8A+sXCdv2urmCHRCZiO1XSbHcsxLM5RKrTN5jlTL0pFCiikLSGQm4IjwcMzDKaOhJObxo31u7OrHZ3afu75YCxGrLyTtbK5T27fVdXccjwgqKEQxUpGKmLhWJJ7z/BjHuGtwj0fE+npsBlI0WqhyyJ10hkUnZ4VNYwJKqkehIU8d3iwGdIMlFjLnZIlGaoKGko3ikkEzLpowFinTPl3YSdFg8IDE2ePZR7AVsAxhxSEQpMrhVBDApN4XBi3x1NBXqN+m35XHobxCHgCWVqwiXFx881JX9U1gxDDwe8F5LdARwybbqrXdt0GpLEIZtL2xRp+QALhpUVWBeSwo/F4GOGBJCB19hgPLYyCZWVCpiHAABYquNmVwnxg2FfU7j9k0M7e/DAypVdi+J0BHMVgJOzNkziYUvy/mwOeR/JmUNN1aejgcVhxBZLAjvwEhM7ZzaVrDuZSVqj3bTBbGIDJXpPBXDlM1mxv+6ubhSwEsOzMhwTUEMBv79/oGKHoJh3l2/kT4XEmelqSKmPOasiNcS4etCXDUKJJrK6I7BSxs5ZkoerYvgxuZxOkZAMXa62ZkoJAJIjoktsMQYRgIud/o1Npi0FwAwHNNX4OHHmeponwGmrTbrhytJM5TGchgE89lALQmBUyOF9slyqUGfNidE9mdiHHzyy8/unen6RsRaLVSUun54/EGtrNB1Yt9202XihJG3WYGmnJEYx13XUG4ihpPS9RNKmo5H8nGCRA8RwPlL0KBSNgrrdUcPKkGY8HujawoYbT5GOFnXO/uaffmOL2MaiiYjFQrxO2LKFrO3e27eHD88tNFnYVxffqnkj3CabztnbN1d2+frScumMrcTuRfqNTINCC68h9xz8yU8/ljk5qeYvLl5YAnnismcH947t5N6JVatVAfN8D84m5NAYjLPXMRSACUdoC5YSLy+eWbvVVI0DuMUwMJ00sSC53txDpLJYFMC6w0NSDTwNM+gFU/hU2vbvndg6FrWbu1sVmDBYMFxstwiM44yPq2kCVBrNJnbXqNvby7cCzKr7eHuhzEhoEIenIL9oBL78ly+DgIKQQB2eXxQdly/fCPDarezKGH//aFcN/u7+kcI1aD6QtHH2I8n35go2AGnpbsFC0wAoA6sNoAPwXU0cIAlWIoOObBOQesNo4TNyttMY0njL4yiZ8SIYL7RsRqAYskG8HCfsHQIe8AJaSl6TjMXEwJPMiOEgNQ+gACAOagiFUbhlAwwoAEMm53xeQMkNwMQIcIuBZET7PHUpAzDJdkOAAnObShZl2geHhJ0A9sKy6/b0nRR+wkCMuni5ErCAn12+XNTAiP2fmggQinOHmuTJw0e2d3xoiWzann3zndXfvNV3GdjCkkDKeCIS5CT2jYOnYrvHnK3FOc2AASDEGcnUkmOBBQpwCORhpHdq/xDDCqN2Z1AANsAo4ez3BFHT2c01kMoC8KVaVVfC2U1Yy2bNEAj5MlJmWAiwszxhnfpVCoYwISozyd9hSPO53MOK4VTczs/vWzqXtSmeqIDN5aIPMH+QlAZehquV1e/u9OcQC+h0AC2pBX244uBUKZ+1Qo5G0dnx7GnsHzQ0fnajmvCQEoYrnG98d15QmpDlSsxs1p9LfE3XizXImcs6gDkGeKPmExA2kJhxH6gLXNoKi4h6j/dI2uW7d1YsFQQoyBNRqb2elkxPI0lXkKbsoGFK/15eYIEcbvvcKiiCRG0BcQ7IeJgJKa+EBBAiEwo8C72RXZFuOxhpf6WBTcAgjDgAtvUb2wJOnpC98XAjpZw7O5V1Qc2BLys/CxgnMgWhMigjtB49kILX5EzkXjjARX2A91k28J1zqSLPiobscZfN+3Arov1/y3B0v62oy7clhx5bp9PVEI++SoEdK2fCU0dvE61b7ZY8l/n+eO1S925ZnHd3yHCzATBiYqXRKENIAHRi3bgHvq8NgQKwh9mQqF/w3lwtVEeyFvVMAKhl82J0sifxfelBJn3UXQ4YxrCNgXUcgAU8I+wFWg/BOpZPN8m7hIdssNPxsxjQFIBcezCfN2BbAa5LeknwHOAQ9THPDzJHeWUCBrgPnvozeVr6nsUa6nRIuF2KjczGCYACU7feaHlwWAorHt8zGf6g2uFV8FtjrWXzBdXyfDf29lgUEo4znAFZGEpRY7N+nDnq7EdAG0kg0YUwDFiu1Be6/6X7Y3KGR+l32auWhBcNtG8DpjIIor8CCGQoh/UBr8PQmF5DQSOlioZSrDGGeMNuU8o1SWOD9G9el2cU2xOGmxCe8GOm/uOZhNHOXrWVa86nBDMtxGzn+24tHQCyYPUz0GBwoRo8DAt4JquVRDJqg1HXbhkqjcMKGJnO3D93s6bvzNuT9x5YOhG2w4OSFYoZJRZzbwjLWljUqru7Wvu8D/ieQoYAymO+V9CncQ7BQmP4/vjRI/lOcu9gt8L89D59o7Rm/j2qPv4IhqUcPxhmpLgfAEao0wCQuP9uTyAGITJvkSaSugf8N3uu0o6R26fTqje5PhBLgLQkrcfSCMabWHtcU2fvehIz6wVgjuRsVKh4F7qVgu8TDrj9OGWdz8Z5IruC9foHNvOzZ69+sE0ol4oKN3WG30rnrZ4rfMFnPnSHtKFAwwTWDqirQvr3YArgSKxZyCYohDjPJfkl5ESDBD9D2Cs4pzUvC9iDbk/lexz7LteIfUw//6MQGe3BwYCMB4VnCYCQ783ewTnD0FeMcLEhXRLBNWFD2gKHknDj2SgfYKX4/MBu9OGID+H4kBpkoDBceriVFL8QfALZsgP8/qy6X2Rcex/HJfeS99ZzKrXUNugKFrmHD2/3zdDf/vUnG8Cmo6NHtlpl7faua7NF2+aLoRUrU9vfz9nh2ZFlC8c2nRSs05tZsz6yxaxhtetbJcZAze31u2quC8W0Nrx8bscN7Acdsf7kdTiY2bBH4caEkiCChIwlT4/3bL0CdMCg1qnBSTyIMlmbjGHhDK3Txpw0ZzvVspg7GBrv7+ctmy7ZcuELAjkKUwoOxurevl4rBHMlFbFUIWX9ARR82HA3ZpuBRcMJGw/DdnlZt8WCdE4kky1LpEn6rNrZ6QPL5fbE2qPoZEHShFG4cYNomO/fP7eLp8+UtkcR1e81LZVc2cd/8qmVigc2nszttkYx3XJpZRKZTNZeX16pAaeQgeEWMnwXCvbFF5/b3kHWHj740LLJko2HXRtNO0aQc73T0OYWCa/F2KyUc6JBdxsU8RtL53tmm7itFwWLRrKWShKUEPge9YdqMLjONAfNVk3T11weUCOv9+/1RvbuCl+7kZhoAHkY1jOVBuy6vLzRYbKaMkUaY5FmmXxGm7A8UoKCVhPxEAbWaQUCwDJL03Aw5cxmNRGhoanuV63V7mnCLA+hqfsrsNlxMNRqdU21xoupQnYo2lnQ9UbT9o+PVLByYspwNhYV2PvpLz+z3b19++67l3Z1c2GTyZ11G2PbLAn8KVl/AvCCjDamDYXirNvBO9EP5VAIs3SmOIFB8XJue/uAchQy64D5AEU6KkagUPuIp++5hHcs2dGDx49s//jQ8kW8NvK2Dnngxk6paq1G3/7xH/6XfX/xncVSUXv43qn9+a8+k1wuHoopFAKvrepuyQ4PD3TYvbu8st9/9a3d1G7FBKOpRspHMVIp7wiEovjgoaf4QTLJwUOTzIapYjkat2wm7xPTaMJev3hh8+lQDKXDsxMr7O6LHSZwAJbQDI+apO3uHVg8mdHmKxNkNvXJRPKAm5uaJXMFe3h+TyAWXp6SvRgsDiQsO5aI7djXX3xjLy8uxDbGE7XVbNjPP/65XhN5rjbf9Vwsu357ajdXNxYOLyWdzGSKtlnhbdmzSjmthGUkVEzErt5dK0yAzZ+ikQOsvFOycX9m3/7hO3t5+dwskpGcnz7RA07mlslF7Oz+e9a46trlJT58fC88c2C5lZRgfHZ+Xxs0ABjgBMWsF3tTu7u9lXyZIvL2tibwEJ+1T3/5ocIvwhESZWMe+IPxcnxtsylgJmwgEhrTmsZpIrScKXVSBRMhMTrQwhbhYAx7iAhAAu+vaSFJXlDLl2tJSwBx2Q81gIo6ZR5JItJHDOV55pXIKqmbmxbzvPJdc7miGIccggAn3Hf8CmcwdKIwNpJi27149tQgnMAK3d/flQk+tgMYnCdUlI5tOofFQkgHgH5cnkzI+td4+jFFRwaAV9NgZKf7u2LWMr2jydw52LMiAE4mI8AKwGUyHdp8SXEU0/NwV8dQeNf2Do7EQuk2W3Z7fWWlXMaG05llkbJFoiqymnd3kmXDIHj+6oXkmxTOXCPOlSLSt0Tadotlo/HGpDlTKNiGqSfMslxR5tnff/213oNryp5ESE0yl5Kv1B7M3HhMk1/Ov+PzM0sXcrZm6h6LWg6GKmlqK1ODDJjOAS7mWTQuYLrIZx8SwoIlAyyduNXuXtrzl39UUNRmCbMxZ4u5hwZNx1NLpvOWLVetUKooFGU2GloXj7Q5zH38YGFEk4qGUNKZtDRvsGTHs5HdPz2yD548UOF8+ebKZvOQxdJFe/LTj6y4WzHbLG01HttkBLBYt2anbR/9/CM7PDpUAcMEv1mrW71e83TQzVosMAAP2BONVkvJ0EyiCSPBc5PzAiAHeRTJhWBoyGCR37JWbTS3yr09+fpdvnouOwFAmdP3zvVvvv/9H+3Vm5cCmRkoxaIkPc6VQptLp6yNb2+Ugi9pvQG+aNiVxOzg8MjOHzwUWHJbq8mvinCNq7cv7P7Dh0paZf9hiqok8XTKnr94LiCcRl+ynV5fA4S9nT374re/03kF4IWcFfANQ3QFGLUbSv4GUKOIvHfv1OIa/nW1tzFkgo2IbyA2AHj24CUqz11MwQkBmPUtl8opWANWCO8RicMUm+jz3793aoOJJ0OzXyCdZZhBowAAwH4MeIxHTf2uYXHsMhJRW3OtF2s9V3gbkdBKCFgyl7bd6oHCdqTAEIg09URe1FB4/8LoRD8i4/2hzpJur6sGw+V/PkWfjfqWy+Z+AC22Zu80rVugxgE7GGGBgf5ypTAN9+MNy78YKwexr2hoGCocHugMJvBFchnYLgH7H5CBMxDwoXF3ZzfX1wIVFSiSz9mg25W1Auwavrcb0WOr4WEEi+VErKp2d2SNelN7BMDfdAJYRvGN1Y43V5i5c8Yx8GAoVyyXrHq4q/sN0Ao7Efbrcg6wGLU//4u/sE9/9WeyB/mn//4/7PLpM1kaZKplCzF4Ro6L/EuAwEbnipg1qpGQu9Lu+TqkxmJYwnWXsXyKBj/vgAJ1LjI3BvABe5GzkcZPnncBs0mAiABDAFr8w4fyopRXGr5z86klteeTEuve2J7k6P5wYuIi3VygZGFY7Z9NzOzxWNJzNeX4pJHMOGbdePAGw0HCUADmafAVKKJBoFvTMJTkGsMGoZbiHKGOFwiXZAAXcx81GiJ5eQHaOytR7I4gTVxM0eA3f0bD36jX7fWr1/oM7C80SAIAQiFPhtVehb8YRIGEws4ESwasuB/kxQEjTInysM3xqQIgRDYnEMX9qwAbWLvbZo5rwH2ivxH4hq1MwALlvrMmWWewTcS0DGTGNLL84rPuVHdsraEhz2hYQ58xz/5oLC9j7hHnNexBmejDaENKH/y8mlOUOfJvdomp5NkL92rn3/DegKC6sUp+Zz06kwvvNNYn/qLUWjyfNL3sCXvyvws8E38EiDobOaI6DdAQ8NCbXtJInUyyBVLllce1mTvDRt5lAajA5+Hv+Q4MUEim5RqgjFE4hxi3JguNcnnHA7FsLdY995PryzplPQuYBfxSIxyyVJThg7OIAOUdSAOMhpnpKbSkLvPMdPpd7SOSuqOMCqSWAP8C6JcrDTv47Jx3Wxkt95jPybOO3zsdPSAZQ0R8anl/ags997BW2E/Z4/A3C4Byrgnf38FIBzRT8YRqKj6bgm8CYIHXYQhwcXEh+yl+FtZtqVKWDQHsY6XrBpYF7CuVwo6CEUmEx4aDurNQrli1uqdzi7oFVQvvw17NtcRiS0SPIAHYA/tg6YYVBiL7FNRc2Gl0+y7jTyXl3Z1LkCg80fnJuuVcp3bIwOgfeGrsmtDCQU/7Hd+tPwQkBRyMWjpNSBU9a8fG/aZ6S2p7BgdJhrs8I4uF1W9QNk0tHE/aVF7eAFF5y+YyUv5s/d7Ya/lusZRLeLFi4vln7cqbfcwaAjiDeIRqJSyP80Q6Yje3l/Kg3aveF6CI/FlM3wQM/6LtFIu2nI3s+IS6GWLUWj0i/q5XDYZsu/b69RvVEKzJw/19++STn0uhQc0IqAgTvcu9i8bts89+of0WnFQD+qifH9w3gENqduoyyXXxTqZPDnvSdSoFyOVy1K23IcNBEX8Ie8lk9ZoaAARheNxk9mv1xzyb7GX4IcMynox1RrCfONhEsBnDgFngM+vWQaxd33PdT9FtBADBQs7GxbYGa4WAube1FHAsKBn4wzIook4w9RG8D8E3APzyT4VkgX8p4StDWLQAh1kPiMTCJMSexrONt3nuB/9B1CYEq22HLSRma68k5EVhcC6hl/xY/SNfya8f9Q/P+3YP54xRDkbgxejen56UDvEB8FsDLAKEqJkgObCfhNzb0WXW4BABKLpljgdsP2d9+/kDu1cf6Ed/58Mq9glUEf45CHQRIIlkWhkd/L37fgLi8LxC0th6+jM44pcG07Ki8Ocm+Oaqr0L/5W/+40ZA20HRwnHi0/F/g0EA6riy+WRlm9jMEjnACorisr38dm31m7oN+x2LJ2ZKp2XRw+JCmqwEOsODx82XAWi6g76NRiyMmS7SdI4p7MiymZW9/+hADAOSbtbrpD5YKk7jjcF5yTI5bh6eEnge4LG2sE63bZvQyGyF2S8N/dI6vY6FYkv79Jc/s53dMyXmvn1PrQAACwpJREFULSYs0o0RcLyytHX7NAIXtl619d26rY312jOz1cwGfeSoE0tnQ3Z4VLXjozOLhgvWaPZlQD+eDtSU0WhQpAGmQeummWNazyGl1L1I2K6vbtVE1G4b1m71tJnANqzsZOzP/s1H1m1urNdlgTfFAIxFCNVA/jS2g0PSD1PW76zlAxlPr2V0fnOztC+++NKanTdWKK3s/tmenZ48lJ9guZS38g7JZQULrQs+0YxSkGH6PbJpf243V3f26tUru729kawLWQoGz3ju4Y0ym5n1e3NrNdvWbJL+F7LqblkbLQsU76ZkAnnaWKwLggIoxEhFheVGiirTDg7J5SpqrfbIBt2mpRJ4Ee2qmJZMhDWRxOw9Zu16R4uZBFnAAJLECAmYTmHKDC2ZzFo4iWxzoeaICRsm+BxM3AeYlzAzWRvH9w/tr//Dr63ZqduXX35jz55/Y5Nx1yKrtF29vrTHjwCCH6pxg/GaJpRgtbbGLXLDofV7HVvMJhYJk+bH9BUD2ZK+G+cV700jyUOLL1EynVDaIMEk+HRRwJcxAY/H7JM//UzpqFDfa41bG4z7MhT/k48+s6uXdfvnf/x/1mw07Oh4z+6/d2Y7+ydWKWQsvF7YoOfMg1yxqOuJHcDF919ZuzGx3mBsS2KK8hnLlnJW3qlYuViRtBMvNtgRPOAkq+EZenR0aKf3TwWmkq7LYAIWZa/Tt9fPn9t6ORHzdefowA7Oz2wZDtvXv/+jXXz7rQDqD376oX388acWiXmTA+2biT6MHuSdpF5P1ivr1G/smz/+0XokcOFtWE5acTdjP/voUysXTqzzqmftGh6TKytX8pbOpTSlhZ1JEjBMrrt6zV49e2apSNGSUUzWuwq8gGFG2MDlm0uLhRe2f3YgNgt7GZ5YmIdzQPziF78I1mDWam8u7Xf/539bo3Nr73/4iU1mTSuVUlrL8+XIWt13tlhGrHuTsVEfzxOKOQ5LZ5wSqvLoySMVObB6YDgCYGwbPA4KDsR+D/PriaR+7AMHR0VDFoLfaiKxEQh7d3tn+3vICzK22iCBRrKOWTx+m30VTPjSCdRchwWozWeB0TMSJYBYDkyeQaRnpJ0J6HB/TGSaHEywrgGnOZxYE0xaaagpyhJJ/Jky2hO6vbYza+UNis+n4p9kMxCVhGGlpo9imn0OL7znTy9sOJna7t6OHR0fqvC/q91pQonfFJIxioLTh+f24IMPrNfs2u1VTetYtH6KslhMzXIxX7BYaKXJPlI+vIPIAIPNniuVlYQIwAEYR5ALyWnPLp5KqpFA5lkua5+FiVl7d2X7e1WbzBeSneKjen15Zd999ZUkoLCt0umEFSlyYFXE40qB39ndFXOIkJRGt2W42pQqFRU+cXwJMwVJuvqw5Xp93VsLwwhcQ7AVyxg2Lz602BLQiGRKBRsDfBMMgkcP4M7MmZ0X3z+VefrJ8ZFVd2DRFuzB+UPrtG7UvNbumvL76/Ra9odvfmuR2Nyq1SMLb2Dsxi1JkmqcyWjCCuUd++Tf/sqS+bxdvn1j02FfHquwX//wL7+35xdPte4Y0lBQc51hLcHImBueSnV7//Gp/fQnHyjR+PJtw+49/NB2751ZNJO0VDRslURCn/3v//6/WqPdtn/3V//eTk5PVKAd7OwrfOQ3v/2/dlu7EQuMKTNrAuYQcnH2aGQTnXrLmrcNMTXe/+B9e+/JY3vx4qWlc3klynFtuFaVdMJWiYi1e21r3FwLEIPhgRDrYO/IGm+vbTroqYAFgKjuHdhoOhcDlkJ4MmEA1aHNtsLOqe0dHdj+8YECnkioZV+EKfP+kye6Dv/8P/9BwNzRvXtWKJdVzJHqSRGJ565LOz1IizOChg6W6rCLxxZF/8Sa7ZY8SLFMBrBF6pkvIVXO6qygEAWMaNZJcm5I3ntwdGypLN6IGfvq6fcaNpCQBzt4uZzY4VHFFtO1vX1zLZBlthwrUO709NjDbkhbDZoa/EVr19die26LTfYTZJc812IQpOMCbE/2DzWVBzyUlUwmZaPpyLqjth0c3xNDgmFYuVwSwwvmMeFCL56/tDpndARfO2wqkBUOtdaoGagLYJ4gy6dBgmkIOOG+Ps5MAFzZMgkbzYYaMGflwIyf6rUYyEi6iCx2OleQGEE78obbLC1bysvDDZnmZDwU4yYVSyiJnkk+aw82RbfVVpgPHo2AM61mS0Af9weGEu/lA5OciuUu6c53tzbsMkDs6FxEzkaNyvlE48DaILyguFPRnlSv36lxo37JlTmfALGpK7vau7Dswbrk/uP37OTJA3v35tLeff/cVuOpGGrZStEiawYYGQ2paHZg3CDRBJjju4ndkYEtATDn4C9/5wytmQBlzkbOhH57oPXKteIzK7V1OHSDdoDEQO5LM03Ds2UzEKAzmc3F3gM4JCQtDbuIYZ4CKmZSdwDU8VxzL6kdQuyBhucYTDBvmraMPwARGhc+A+wK6idADE8IjWsf4n9ZDxpCwu9YOzOEmoIGnsZoC87JOwoL/o0rQgAOXWaM5BVmt6t6AJ04CiVhBGQIgFM1PgDr/YHAWOpO1opUFSICe+O3/S5O+6DRdaBGjLsA2BWrJ2B4cB9oQCEPAERt/agkw1utnJ0bw97IASn3uXOmkdiQPwLYeF0+A+eRA3ruRaXQmIDVxnOVpLcAQCWxV4z7WwGHETFoXaZPocq/2QaxUN/z+vybbVPJmc4vpbTOPQ0c4GvLdgQ802dEuRDUEGIVxyICvTgLX7++tKura93PX/zpJ2IUu8+dg5P875ap6pI4By6pLbimCmYJpNtbpY8rT2I/pLluf45aBcYn11YS3dVSNR/v4/Y5zhzDS5bek89OgASefHh3875iEq3WDvSGPPSFz1TKlgTkAMCJJc953m5Lmj7o9O3hw4diIT9/9dJgOx7tH4jpWcwRRIm8faHrzvAUaa+AX7EVYSBjr+DPIPUt1x1vNUk/Z7CpXP4oP8UEAUv4p8PA4hr4c89wjHvn3pPblFzIGHOLBpJv7jl7EPud2P6BDJs9qX59g3xEjEuAOoLIoKls7QH4viTJZ9NF9QvVCuEhEZdrShKMT19OxA5CQCCTAD7y7FR2XFUIGOifLayBCmtkOJuIAYnXOpowQh8AmtlLCuWSfg54nvWMDdJsMbbLy1d+3SYrVzpgOdFpiQ0rCSUKwljCRqOZ9QGGGJwTZJXzs4S9BxY7YA5gKmub785AsCzyA0AnrKqV+jgk74BrbkvkTC2ka6zN+m3N+gO8wGGFTR04pC5UmJ4Pg8uVoqULpCzXVVNUikeyaoIpKfZXLGE7pR27f3JPvRQhqTxbYCWddk9+5QQvrjYRe/78hYZOwhDyOTs+3LdyCZUkJC6IIFnJRsEo+DsIPewrnmJO6EvWUgl6aogDTOsdFAKTQh0pP0G82tNOLGCQyl6j0J+IM+YYwCBPZf9QLxEMAwD92+2WhpcewIU6Bi/hhJ4VAfXrjfvzZxk6ET6JRzjBTynJz1nL/FvWCM/x9hfvJcZf3OXZ/L3v/c7WdhDMvcljYWyoPHwFsIvBMEor/h37t4ZHAiPDwhAYPskeIFCGaO9m4DEB3MUjndqFfpYEYw+j4nUmc0BSJMMA9AxgfF+WhRQMXNZ44OnIvu9em17LiNEXgPxbVq/OLfoyFHHUuxE87cPBoHhq3d4AsYkHw0bdXkFnfhyf1iAoJgDuZMMU+NL6nur7Kr+27Gbt9YGigeEG7GYBrbJh8+GW9hSsS+acPZxHvK8rpbbXnPssT12A3+Bc3D4//x9DnnONxzTTzQAAAABJRU5ErkJggg==">
            <a:extLst>
              <a:ext uri="{FF2B5EF4-FFF2-40B4-BE49-F238E27FC236}">
                <a16:creationId xmlns:a16="http://schemas.microsoft.com/office/drawing/2014/main" id="{75F43B36-9F88-41E1-8F9B-4C04E934BB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7438" y="51927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162A717-3549-48DD-81E6-344C757FA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412" y="833348"/>
            <a:ext cx="2538728" cy="169117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1E5E91F-18D0-4BCE-8449-F706EB31C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54" y="3075630"/>
            <a:ext cx="2256135" cy="268988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B111D44-0268-4BEA-B322-C721B915C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8579" y="6479504"/>
            <a:ext cx="2841663" cy="18973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8A3B5B8-E3C7-491A-A4D8-BC40F140F14E}"/>
              </a:ext>
            </a:extLst>
          </p:cNvPr>
          <p:cNvSpPr/>
          <p:nvPr/>
        </p:nvSpPr>
        <p:spPr>
          <a:xfrm>
            <a:off x="82887" y="6458696"/>
            <a:ext cx="414775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33333"/>
                </a:solidFill>
                <a:effectLst>
                  <a:innerShdw blurRad="63500" dist="50800" dir="13500000">
                    <a:prstClr val="black">
                      <a:alpha val="0"/>
                    </a:prstClr>
                  </a:innerShdw>
                </a:effectLst>
                <a:latin typeface="Georgia" panose="02040502050405020303" pitchFamily="18" charset="0"/>
              </a:rPr>
              <a:t>Découverte des ateliers aux particuliers et aux professionnels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17E5542-40C6-4323-A568-356609F15B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336" y="9347336"/>
            <a:ext cx="667555" cy="47175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F55B37F-99C8-46CF-8828-3828344F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969" y="189260"/>
            <a:ext cx="3205465" cy="128817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90EFCF4-6CF6-4E39-8884-5C5A53353556}"/>
              </a:ext>
            </a:extLst>
          </p:cNvPr>
          <p:cNvSpPr txBox="1"/>
          <p:nvPr/>
        </p:nvSpPr>
        <p:spPr>
          <a:xfrm>
            <a:off x="444354" y="1574084"/>
            <a:ext cx="342482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fr-FR" sz="30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33333"/>
                </a:solidFill>
                <a:effectLst>
                  <a:innerShdw blurRad="63500" dist="50800" dir="13500000">
                    <a:prstClr val="black">
                      <a:alpha val="0"/>
                    </a:prstClr>
                  </a:innerShdw>
                </a:effectLst>
                <a:latin typeface="Georgia" panose="02040502050405020303" pitchFamily="18" charset="0"/>
              </a:rPr>
              <a:t>Journée </a:t>
            </a:r>
            <a:br>
              <a:rPr lang="fr-FR" sz="30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33333"/>
                </a:solidFill>
                <a:effectLst>
                  <a:innerShdw blurRad="63500" dist="50800" dir="13500000">
                    <a:prstClr val="black">
                      <a:alpha val="0"/>
                    </a:prstClr>
                  </a:innerShdw>
                </a:effectLst>
                <a:latin typeface="Georgia" panose="02040502050405020303" pitchFamily="18" charset="0"/>
              </a:rPr>
            </a:br>
            <a:r>
              <a:rPr lang="fr-FR" sz="30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33333"/>
                </a:solidFill>
                <a:effectLst>
                  <a:innerShdw blurRad="63500" dist="50800" dir="13500000">
                    <a:prstClr val="black">
                      <a:alpha val="0"/>
                    </a:prstClr>
                  </a:innerShdw>
                </a:effectLst>
                <a:latin typeface="Georgia" panose="02040502050405020303" pitchFamily="18" charset="0"/>
              </a:rPr>
              <a:t>Portes Ouvertes</a:t>
            </a:r>
          </a:p>
        </p:txBody>
      </p:sp>
    </p:spTree>
    <p:extLst>
      <p:ext uri="{BB962C8B-B14F-4D97-AF65-F5344CB8AC3E}">
        <p14:creationId xmlns:p14="http://schemas.microsoft.com/office/powerpoint/2010/main" val="29259110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1579</TotalTime>
  <Words>49</Words>
  <Application>Microsoft Office PowerPoint</Application>
  <PresentationFormat>Personnalisé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Bookman Old Style</vt:lpstr>
      <vt:lpstr>Calibri</vt:lpstr>
      <vt:lpstr>Calibri Light</vt:lpstr>
      <vt:lpstr>Footlight MT Light</vt:lpstr>
      <vt:lpstr>Georgia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Sabine Fregeac</dc:creator>
  <cp:lastModifiedBy>Utilisateur</cp:lastModifiedBy>
  <cp:revision>68</cp:revision>
  <cp:lastPrinted>2018-03-20T14:41:55Z</cp:lastPrinted>
  <dcterms:created xsi:type="dcterms:W3CDTF">2018-03-19T13:06:45Z</dcterms:created>
  <dcterms:modified xsi:type="dcterms:W3CDTF">2022-10-14T11:50:56Z</dcterms:modified>
</cp:coreProperties>
</file>